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0" r:id="rId2"/>
    <p:sldId id="321" r:id="rId3"/>
    <p:sldId id="323" r:id="rId4"/>
    <p:sldId id="322" r:id="rId5"/>
    <p:sldId id="324" r:id="rId6"/>
    <p:sldId id="325" r:id="rId7"/>
    <p:sldId id="326" r:id="rId8"/>
    <p:sldId id="327" r:id="rId9"/>
    <p:sldId id="328" r:id="rId10"/>
    <p:sldId id="32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FF00"/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8381" autoAdjust="0"/>
  </p:normalViewPr>
  <p:slideViewPr>
    <p:cSldViewPr showGuides="1">
      <p:cViewPr>
        <p:scale>
          <a:sx n="100" d="100"/>
          <a:sy n="100" d="100"/>
        </p:scale>
        <p:origin x="-522" y="726"/>
      </p:cViewPr>
      <p:guideLst>
        <p:guide orient="horz" pos="1525"/>
        <p:guide pos="2608"/>
      </p:guideLst>
    </p:cSldViewPr>
  </p:slideViewPr>
  <p:outlineViewPr>
    <p:cViewPr>
      <p:scale>
        <a:sx n="33" d="100"/>
        <a:sy n="33" d="100"/>
      </p:scale>
      <p:origin x="0" y="24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B6AC8-2F17-4213-943B-DD8509021F1D}" type="datetimeFigureOut">
              <a:rPr lang="ko-KR" altLang="en-US" smtClean="0"/>
              <a:t>2014-08-16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29A58-BF3B-4A5B-AC69-A9654883B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2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3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6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0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4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3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9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4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2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7B9C-B919-44A8-942C-563A08ADB1FC}" type="datetimeFigureOut">
              <a:rPr lang="ko-KR" altLang="en-US" smtClean="0"/>
              <a:t>2014-08-16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5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Vogel team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 </a:t>
            </a:r>
            <a:r>
              <a:rPr lang="en-US" altLang="ko-KR" dirty="0" smtClean="0"/>
              <a:t>[</a:t>
            </a:r>
            <a:r>
              <a:rPr lang="ko-KR" altLang="en-US" dirty="0" smtClean="0"/>
              <a:t>현황요약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en-US" altLang="ko-KR" sz="2400" dirty="0" smtClean="0">
                <a:solidFill>
                  <a:srgbClr val="002060"/>
                </a:solidFill>
              </a:rPr>
              <a:t>Vogel team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305415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상점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01008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메인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광고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현황요약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3173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주문관리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40135" y="2522749"/>
            <a:ext cx="645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주문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모서리가 접힌 도형 18"/>
          <p:cNvSpPr/>
          <p:nvPr/>
        </p:nvSpPr>
        <p:spPr>
          <a:xfrm>
            <a:off x="448493" y="2494173"/>
            <a:ext cx="259457" cy="32805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414586" y="3068960"/>
            <a:ext cx="306546" cy="210174"/>
          </a:xfrm>
          <a:prstGeom prst="cub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2790" y="3350433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m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줄무늬가 있는 오른쪽 화살표 80"/>
          <p:cNvSpPr/>
          <p:nvPr/>
        </p:nvSpPr>
        <p:spPr>
          <a:xfrm>
            <a:off x="366962" y="4052927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31932" y="400529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POINT</a:t>
            </a: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335832" y="2938264"/>
            <a:ext cx="2520280" cy="29676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331640" y="3154287"/>
            <a:ext cx="2520280" cy="29231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341165" y="2938263"/>
            <a:ext cx="2514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2014</a:t>
            </a:r>
            <a:r>
              <a:rPr lang="ko-KR" altLang="en-US" sz="800" b="1" dirty="0" smtClean="0"/>
              <a:t>년 </a:t>
            </a:r>
            <a:r>
              <a:rPr lang="en-US" altLang="ko-KR" sz="800" b="1" dirty="0" smtClean="0"/>
              <a:t>5</a:t>
            </a:r>
            <a:r>
              <a:rPr lang="ko-KR" altLang="en-US" sz="800" b="1" dirty="0" smtClean="0"/>
              <a:t>월 </a:t>
            </a:r>
            <a:r>
              <a:rPr lang="en-US" altLang="ko-KR" sz="800" b="1" dirty="0" smtClean="0"/>
              <a:t>29</a:t>
            </a:r>
            <a:r>
              <a:rPr lang="ko-KR" altLang="en-US" sz="800" b="1" dirty="0" smtClean="0"/>
              <a:t>일</a:t>
            </a:r>
            <a:endParaRPr lang="ko-KR" altLang="en-US" sz="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375074" y="3193925"/>
            <a:ext cx="240102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주문 신청  </a:t>
            </a:r>
            <a:r>
              <a:rPr lang="en-US" altLang="ko-KR" sz="1050" b="1" dirty="0" smtClean="0"/>
              <a:t>:                     000 </a:t>
            </a:r>
            <a:r>
              <a:rPr lang="ko-KR" altLang="en-US" sz="1050" b="1" dirty="0" smtClean="0"/>
              <a:t>건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배송 완료  </a:t>
            </a:r>
            <a:r>
              <a:rPr lang="en-US" altLang="ko-KR" sz="1050" b="1" dirty="0" smtClean="0"/>
              <a:t>:                     000 </a:t>
            </a:r>
            <a:r>
              <a:rPr lang="ko-KR" altLang="en-US" sz="1050" b="1" dirty="0" smtClean="0"/>
              <a:t>건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주문 취소  </a:t>
            </a:r>
            <a:r>
              <a:rPr lang="en-US" altLang="ko-KR" sz="1050" b="1" dirty="0" smtClean="0"/>
              <a:t>:                        0 </a:t>
            </a:r>
            <a:r>
              <a:rPr lang="ko-KR" altLang="en-US" sz="1050" b="1" dirty="0" smtClean="0"/>
              <a:t>건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상품 반품  </a:t>
            </a:r>
            <a:r>
              <a:rPr lang="en-US" altLang="ko-KR" sz="1050" b="1" dirty="0" smtClean="0"/>
              <a:t>:                        0 </a:t>
            </a:r>
            <a:r>
              <a:rPr lang="ko-KR" altLang="en-US" sz="1050" b="1" dirty="0" smtClean="0"/>
              <a:t>건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상품 환불  </a:t>
            </a:r>
            <a:r>
              <a:rPr lang="en-US" altLang="ko-KR" sz="1050" b="1" dirty="0" smtClean="0"/>
              <a:t>:                        0 </a:t>
            </a:r>
            <a:r>
              <a:rPr lang="ko-KR" altLang="en-US" sz="1050" b="1" dirty="0" smtClean="0"/>
              <a:t>건</a:t>
            </a:r>
            <a:endParaRPr lang="en-US" altLang="ko-KR" sz="1000" b="1" dirty="0" smtClean="0"/>
          </a:p>
        </p:txBody>
      </p:sp>
      <p:sp>
        <p:nvSpPr>
          <p:cNvPr id="94" name="직사각형 93"/>
          <p:cNvSpPr/>
          <p:nvPr/>
        </p:nvSpPr>
        <p:spPr>
          <a:xfrm>
            <a:off x="3928120" y="2934470"/>
            <a:ext cx="2520280" cy="29676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923928" y="3150493"/>
            <a:ext cx="2520280" cy="29231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3933453" y="2934469"/>
            <a:ext cx="2514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2014</a:t>
            </a:r>
            <a:r>
              <a:rPr lang="ko-KR" altLang="en-US" sz="800" b="1" dirty="0" smtClean="0"/>
              <a:t>년 </a:t>
            </a:r>
            <a:r>
              <a:rPr lang="en-US" altLang="ko-KR" sz="800" b="1" dirty="0" smtClean="0"/>
              <a:t>5</a:t>
            </a:r>
            <a:r>
              <a:rPr lang="ko-KR" altLang="en-US" sz="800" b="1" dirty="0" smtClean="0"/>
              <a:t>월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월별 요약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967362" y="3190131"/>
            <a:ext cx="240102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주문 신청  </a:t>
            </a:r>
            <a:r>
              <a:rPr lang="en-US" altLang="ko-KR" sz="1050" b="1" dirty="0" smtClean="0"/>
              <a:t>:                     000 </a:t>
            </a:r>
            <a:r>
              <a:rPr lang="ko-KR" altLang="en-US" sz="1050" b="1" dirty="0" smtClean="0"/>
              <a:t>건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배송 완료  </a:t>
            </a:r>
            <a:r>
              <a:rPr lang="en-US" altLang="ko-KR" sz="1050" b="1" dirty="0" smtClean="0"/>
              <a:t>:                     000 </a:t>
            </a:r>
            <a:r>
              <a:rPr lang="ko-KR" altLang="en-US" sz="1050" b="1" dirty="0" smtClean="0"/>
              <a:t>건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주문 취소  </a:t>
            </a:r>
            <a:r>
              <a:rPr lang="en-US" altLang="ko-KR" sz="1050" b="1" dirty="0" smtClean="0"/>
              <a:t>:                        0 </a:t>
            </a:r>
            <a:r>
              <a:rPr lang="ko-KR" altLang="en-US" sz="1050" b="1" dirty="0" smtClean="0"/>
              <a:t>건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상품 반품  </a:t>
            </a:r>
            <a:r>
              <a:rPr lang="en-US" altLang="ko-KR" sz="1050" b="1" dirty="0" smtClean="0"/>
              <a:t>:                        0 </a:t>
            </a:r>
            <a:r>
              <a:rPr lang="ko-KR" altLang="en-US" sz="1050" b="1" dirty="0" smtClean="0"/>
              <a:t>건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상품 환불  </a:t>
            </a:r>
            <a:r>
              <a:rPr lang="en-US" altLang="ko-KR" sz="1050" b="1" dirty="0" smtClean="0"/>
              <a:t>:                        0 </a:t>
            </a:r>
            <a:r>
              <a:rPr lang="ko-KR" altLang="en-US" sz="1050" b="1" dirty="0" smtClean="0"/>
              <a:t>건</a:t>
            </a:r>
            <a:endParaRPr lang="en-US" altLang="ko-KR" sz="1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708396" y="2449463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주문내역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8256" y="2449463"/>
            <a:ext cx="1300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환불</a:t>
            </a:r>
            <a:r>
              <a:rPr lang="en-US" altLang="ko-KR" sz="1200" dirty="0" smtClean="0">
                <a:solidFill>
                  <a:schemeClr val="bg1"/>
                </a:solidFill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</a:rPr>
              <a:t>반품</a:t>
            </a:r>
            <a:r>
              <a:rPr lang="en-US" altLang="ko-KR" sz="1200" dirty="0" smtClean="0">
                <a:solidFill>
                  <a:schemeClr val="bg1"/>
                </a:solidFill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</a:rPr>
              <a:t>교환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최종관리자용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고객관리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신청현황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0000"/>
                </a:solidFill>
              </a:rPr>
              <a:t>최종관리자용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48532" y="2964408"/>
            <a:ext cx="3600400" cy="31415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 rot="20937074">
            <a:off x="305166" y="2293310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0135" y="2456074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수거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줄무늬가 있는 오른쪽 화살표 73"/>
          <p:cNvSpPr/>
          <p:nvPr/>
        </p:nvSpPr>
        <p:spPr>
          <a:xfrm>
            <a:off x="366962" y="3022613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29749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지급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73016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고객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23528" y="3429000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양쪽 모서리가 잘린 사각형 81"/>
          <p:cNvSpPr/>
          <p:nvPr/>
        </p:nvSpPr>
        <p:spPr>
          <a:xfrm>
            <a:off x="433035" y="3717032"/>
            <a:ext cx="264822" cy="216024"/>
          </a:xfrm>
          <a:prstGeom prst="snip2SameRect">
            <a:avLst>
              <a:gd name="adj1" fmla="val 4900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49030" y="3574349"/>
            <a:ext cx="222741" cy="214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웃는 얼굴 96"/>
          <p:cNvSpPr/>
          <p:nvPr/>
        </p:nvSpPr>
        <p:spPr>
          <a:xfrm>
            <a:off x="409825" y="4106213"/>
            <a:ext cx="315649" cy="315649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43317" y="4087161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99" name="왼쪽/오른쪽/위쪽/아래쪽 화살표 98"/>
          <p:cNvSpPr/>
          <p:nvPr/>
        </p:nvSpPr>
        <p:spPr>
          <a:xfrm>
            <a:off x="395536" y="4581691"/>
            <a:ext cx="360040" cy="364282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35375" y="4576365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자원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신청현황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24856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문의게시판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0244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환급신청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6348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회원정</a:t>
            </a:r>
            <a:r>
              <a:rPr lang="ko-KR" altLang="en-US" sz="1200" dirty="0">
                <a:solidFill>
                  <a:schemeClr val="bg1"/>
                </a:solidFill>
              </a:rPr>
              <a:t>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53865" y="3438526"/>
            <a:ext cx="3600400" cy="26674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1352848" y="3208784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55701" y="3655367"/>
            <a:ext cx="35985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352848" y="3876898"/>
            <a:ext cx="36014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55701" y="4098527"/>
            <a:ext cx="35932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49673" y="4326187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52526" y="454781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349673" y="4769347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352526" y="499097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349673" y="5215683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352526" y="5437312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359149" y="5658843"/>
            <a:ext cx="3595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352526" y="5880472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2149128" y="3222501"/>
            <a:ext cx="0" cy="28834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57040" y="3222501"/>
            <a:ext cx="3700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     </a:t>
            </a:r>
            <a:r>
              <a:rPr lang="ko-KR" altLang="en-US" sz="800" dirty="0" smtClean="0"/>
              <a:t>이름                     주소                      기사                상태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3036" y="5110585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1932" y="5254600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3785" y="5182592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43317" y="5096529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3347864" y="3208784"/>
            <a:ext cx="0" cy="28972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4139952" y="3222501"/>
            <a:ext cx="0" cy="28834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60215" y="3667830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          부평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                 안병주        </a:t>
            </a:r>
            <a:r>
              <a:rPr lang="en-US" altLang="ko-KR" sz="800" dirty="0" smtClean="0"/>
              <a:t>:    </a:t>
            </a:r>
            <a:r>
              <a:rPr lang="ko-KR" altLang="en-US" sz="800" dirty="0" smtClean="0">
                <a:solidFill>
                  <a:srgbClr val="FF0000"/>
                </a:solidFill>
              </a:rPr>
              <a:t>미완료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57040" y="3892362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          부평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                 안병주        </a:t>
            </a:r>
            <a:r>
              <a:rPr lang="en-US" altLang="ko-KR" sz="800" dirty="0" smtClean="0"/>
              <a:t>:    </a:t>
            </a:r>
            <a:r>
              <a:rPr lang="ko-KR" altLang="en-US" sz="800" dirty="0" smtClean="0">
                <a:solidFill>
                  <a:srgbClr val="FF0000"/>
                </a:solidFill>
              </a:rPr>
              <a:t>미완료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57040" y="4111560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          부평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                 안병주        </a:t>
            </a:r>
            <a:r>
              <a:rPr lang="en-US" altLang="ko-KR" sz="800" dirty="0" smtClean="0"/>
              <a:t>:    </a:t>
            </a:r>
            <a:r>
              <a:rPr lang="ko-KR" altLang="en-US" sz="800" dirty="0" smtClean="0">
                <a:solidFill>
                  <a:srgbClr val="00CC00"/>
                </a:solidFill>
              </a:rPr>
              <a:t>완  </a:t>
            </a:r>
            <a:r>
              <a:rPr lang="ko-KR" altLang="en-US" sz="700" dirty="0" smtClean="0">
                <a:solidFill>
                  <a:srgbClr val="00CC00"/>
                </a:solidFill>
              </a:rPr>
              <a:t> </a:t>
            </a:r>
            <a:r>
              <a:rPr lang="ko-KR" altLang="en-US" sz="800" dirty="0" err="1" smtClean="0">
                <a:solidFill>
                  <a:srgbClr val="00CC00"/>
                </a:solidFill>
              </a:rPr>
              <a:t>료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089773" y="2966839"/>
            <a:ext cx="3600400" cy="29676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5085581" y="3182862"/>
            <a:ext cx="3600400" cy="29231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5095106" y="2966839"/>
            <a:ext cx="3575062" cy="22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2014</a:t>
            </a:r>
            <a:r>
              <a:rPr lang="ko-KR" altLang="en-US" sz="800" b="1" dirty="0" smtClean="0"/>
              <a:t>년 </a:t>
            </a:r>
            <a:r>
              <a:rPr lang="en-US" altLang="ko-KR" sz="800" b="1" dirty="0" smtClean="0"/>
              <a:t>5</a:t>
            </a:r>
            <a:r>
              <a:rPr lang="ko-KR" altLang="en-US" sz="800" b="1" dirty="0" smtClean="0"/>
              <a:t>월 </a:t>
            </a:r>
            <a:r>
              <a:rPr lang="en-US" altLang="ko-KR" sz="800" b="1" dirty="0" smtClean="0"/>
              <a:t>29</a:t>
            </a:r>
            <a:r>
              <a:rPr lang="ko-KR" altLang="en-US" sz="800" b="1" dirty="0" smtClean="0"/>
              <a:t>일 신청 현황 요</a:t>
            </a:r>
            <a:r>
              <a:rPr lang="ko-KR" altLang="en-US" sz="800" b="1" dirty="0"/>
              <a:t>약</a:t>
            </a:r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5085581" y="4327004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74513" y="4436680"/>
            <a:ext cx="3429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세부내역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인천광역시  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부평구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부평</a:t>
            </a:r>
            <a:r>
              <a:rPr lang="en-US" altLang="ko-KR" sz="1000" b="1" dirty="0" smtClean="0"/>
              <a:t>4</a:t>
            </a:r>
            <a:r>
              <a:rPr lang="ko-KR" altLang="en-US" sz="1000" b="1" dirty="0" smtClean="0"/>
              <a:t>동 정보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신청수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미완료건수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수거율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담당기사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기사 연락처</a:t>
            </a:r>
            <a:endParaRPr lang="en-US" altLang="ko-KR" sz="1000" b="1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5148064" y="3222500"/>
            <a:ext cx="326322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신청수           </a:t>
            </a:r>
            <a:r>
              <a:rPr lang="en-US" altLang="ko-KR" sz="1050" b="1" dirty="0" smtClean="0"/>
              <a:t>:  000 </a:t>
            </a:r>
            <a:r>
              <a:rPr lang="ko-KR" altLang="en-US" sz="1050" b="1" dirty="0" smtClean="0"/>
              <a:t>건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미완료 건수    </a:t>
            </a:r>
            <a:r>
              <a:rPr lang="en-US" altLang="ko-KR" sz="1050" b="1" dirty="0" smtClean="0"/>
              <a:t>:  000 </a:t>
            </a:r>
            <a:r>
              <a:rPr lang="ko-KR" altLang="en-US" sz="1050" b="1" dirty="0" smtClean="0"/>
              <a:t>건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수거율           </a:t>
            </a:r>
            <a:r>
              <a:rPr lang="en-US" altLang="ko-KR" sz="1050" b="1" dirty="0" smtClean="0"/>
              <a:t>:     97%</a:t>
            </a:r>
          </a:p>
          <a:p>
            <a:r>
              <a:rPr lang="ko-KR" altLang="en-US" sz="1050" b="1" dirty="0" smtClean="0"/>
              <a:t>수거 중량 </a:t>
            </a:r>
            <a:r>
              <a:rPr lang="en-US" altLang="ko-KR" sz="1050" b="1" dirty="0" smtClean="0"/>
              <a:t>     :   000kg</a:t>
            </a:r>
          </a:p>
          <a:p>
            <a:r>
              <a:rPr lang="ko-KR" altLang="en-US" sz="1050" b="1" dirty="0" smtClean="0"/>
              <a:t>지</a:t>
            </a:r>
            <a:r>
              <a:rPr lang="ko-KR" altLang="en-US" sz="1050" b="1" dirty="0"/>
              <a:t>급</a:t>
            </a:r>
            <a:r>
              <a:rPr lang="ko-KR" altLang="en-US" sz="1050" b="1" dirty="0" smtClean="0"/>
              <a:t>포인트     </a:t>
            </a:r>
            <a:r>
              <a:rPr lang="en-US" altLang="ko-KR" sz="1050" b="1" dirty="0" smtClean="0"/>
              <a:t>:     000</a:t>
            </a:r>
            <a:r>
              <a:rPr lang="en-US" altLang="ko-KR" sz="1050" b="1" dirty="0"/>
              <a:t>p</a:t>
            </a:r>
            <a:endParaRPr lang="en-US" altLang="ko-KR" sz="1000" b="1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1360215" y="3448050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          부평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                 안병주        </a:t>
            </a:r>
            <a:r>
              <a:rPr lang="en-US" altLang="ko-KR" sz="800" dirty="0" smtClean="0"/>
              <a:t>:    </a:t>
            </a:r>
            <a:r>
              <a:rPr lang="ko-KR" altLang="en-US" sz="800" dirty="0" smtClean="0">
                <a:solidFill>
                  <a:srgbClr val="FF0000"/>
                </a:solidFill>
              </a:rPr>
              <a:t>미완료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356023" y="2987427"/>
            <a:ext cx="3700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b="1" dirty="0" smtClean="0"/>
              <a:t>              </a:t>
            </a:r>
            <a:r>
              <a:rPr lang="ko-KR" altLang="en-US" sz="800" b="1" dirty="0" smtClean="0"/>
              <a:t>일반재활용                                    가전제품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 flipV="1">
            <a:off x="3131840" y="2980058"/>
            <a:ext cx="0" cy="2287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3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Vogel team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 </a:t>
            </a:r>
            <a:r>
              <a:rPr lang="en-US" altLang="ko-KR" dirty="0" smtClean="0"/>
              <a:t>[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en-US" altLang="ko-KR" sz="2400" dirty="0" smtClean="0">
                <a:solidFill>
                  <a:srgbClr val="002060"/>
                </a:solidFill>
              </a:rPr>
              <a:t>Vogel team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305415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상점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01008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메인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광고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현황요약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49860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주문관리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40135" y="2522749"/>
            <a:ext cx="645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주문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모서리가 접힌 도형 18"/>
          <p:cNvSpPr/>
          <p:nvPr/>
        </p:nvSpPr>
        <p:spPr>
          <a:xfrm>
            <a:off x="448493" y="2494173"/>
            <a:ext cx="259457" cy="32805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414586" y="3068960"/>
            <a:ext cx="306546" cy="210174"/>
          </a:xfrm>
          <a:prstGeom prst="cub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2790" y="3350433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m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줄무늬가 있는 오른쪽 화살표 80"/>
          <p:cNvSpPr/>
          <p:nvPr/>
        </p:nvSpPr>
        <p:spPr>
          <a:xfrm>
            <a:off x="366962" y="4052927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31932" y="400529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POINT</a:t>
            </a: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48532" y="2964408"/>
            <a:ext cx="2863428" cy="31415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53865" y="3212976"/>
            <a:ext cx="2863428" cy="29008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1352848" y="3690913"/>
            <a:ext cx="28599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55701" y="3912542"/>
            <a:ext cx="286196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352848" y="4134073"/>
            <a:ext cx="28642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60215" y="4355702"/>
            <a:ext cx="28577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49673" y="4583362"/>
            <a:ext cx="28622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52526" y="4804991"/>
            <a:ext cx="28644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349673" y="5026522"/>
            <a:ext cx="28667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352526" y="5248151"/>
            <a:ext cx="28644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349673" y="5472858"/>
            <a:ext cx="28625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352526" y="5694487"/>
            <a:ext cx="28644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359149" y="5916018"/>
            <a:ext cx="28592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352526" y="3451101"/>
            <a:ext cx="28602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2149128" y="2963045"/>
            <a:ext cx="0" cy="31429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51707" y="3232026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</a:t>
            </a:r>
            <a:r>
              <a:rPr lang="ko-KR" altLang="en-US" sz="800" dirty="0" smtClean="0">
                <a:solidFill>
                  <a:srgbClr val="FF0000"/>
                </a:solidFill>
              </a:rPr>
              <a:t>배송 지연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57040" y="2981632"/>
            <a:ext cx="2854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     </a:t>
            </a:r>
            <a:r>
              <a:rPr lang="ko-KR" altLang="en-US" sz="800" dirty="0" smtClean="0"/>
              <a:t>이름                 </a:t>
            </a:r>
            <a:r>
              <a:rPr lang="ko-KR" altLang="en-US" sz="800" dirty="0" smtClean="0"/>
              <a:t>    주문날짜                   </a:t>
            </a:r>
            <a:r>
              <a:rPr lang="ko-KR" altLang="en-US" sz="800" dirty="0" smtClean="0"/>
              <a:t>상태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3491880" y="2963044"/>
            <a:ext cx="0" cy="31429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64484" y="2966839"/>
            <a:ext cx="4325689" cy="131941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64484" y="3182862"/>
            <a:ext cx="4321497" cy="29309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492372" y="3248024"/>
            <a:ext cx="32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주문자 정보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이름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전화번호</a:t>
            </a:r>
            <a:r>
              <a:rPr lang="en-US" altLang="ko-KR" sz="1050" b="1" dirty="0" smtClean="0"/>
              <a:t>, </a:t>
            </a:r>
            <a:r>
              <a:rPr lang="ko-KR" altLang="en-US" sz="1050" b="1" dirty="0" err="1" smtClean="0"/>
              <a:t>이메일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주소</a:t>
            </a:r>
            <a:endParaRPr lang="en-US" altLang="ko-KR" sz="1050" b="1" dirty="0" smtClean="0"/>
          </a:p>
          <a:p>
            <a:endParaRPr lang="en-US" altLang="ko-KR" sz="1050" b="1" dirty="0"/>
          </a:p>
          <a:p>
            <a:r>
              <a:rPr lang="ko-KR" altLang="en-US" sz="1050" b="1" dirty="0" smtClean="0"/>
              <a:t>주문 가격 </a:t>
            </a:r>
            <a:r>
              <a:rPr lang="en-US" altLang="ko-KR" sz="1050" b="1" dirty="0" smtClean="0"/>
              <a:t>(point + </a:t>
            </a:r>
            <a:r>
              <a:rPr lang="ko-KR" altLang="en-US" sz="1050" b="1" dirty="0" smtClean="0"/>
              <a:t>현금결제</a:t>
            </a:r>
            <a:r>
              <a:rPr lang="en-US" altLang="ko-KR" sz="1050" b="1" dirty="0" smtClean="0"/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58083" y="2968957"/>
            <a:ext cx="4327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주문 정보</a:t>
            </a:r>
            <a:endParaRPr lang="ko-KR" altLang="en-US" sz="8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360215" y="3473013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</a:t>
            </a:r>
            <a:r>
              <a:rPr lang="ko-KR" altLang="en-US" sz="800" dirty="0" smtClean="0">
                <a:solidFill>
                  <a:srgbClr val="FF0000"/>
                </a:solidFill>
              </a:rPr>
              <a:t>배송 지연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52724" y="3692649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30</a:t>
            </a:r>
            <a:r>
              <a:rPr lang="ko-KR" altLang="en-US" sz="800" dirty="0" smtClean="0"/>
              <a:t>일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</a:t>
            </a:r>
            <a:r>
              <a:rPr lang="ko-KR" altLang="en-US" sz="800" dirty="0" smtClean="0"/>
              <a:t>배송 대기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51707" y="3924111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30</a:t>
            </a:r>
            <a:r>
              <a:rPr lang="ko-KR" altLang="en-US" sz="800" dirty="0" smtClean="0"/>
              <a:t>일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</a:t>
            </a:r>
            <a:r>
              <a:rPr lang="ko-KR" altLang="en-US" sz="800" dirty="0" smtClean="0"/>
              <a:t>배송 대기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30551" y="4139555"/>
            <a:ext cx="4211997" cy="19293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>
            <a:off x="4441053" y="4355579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34334" y="4149659"/>
            <a:ext cx="420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ko-KR" altLang="en-US" sz="800" dirty="0" smtClean="0"/>
              <a:t>번호             상품명              수량                      옵션                         묶음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4436861" y="4581128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4432176" y="4797152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4427984" y="5022701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441701" y="5248250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4437509" y="5473799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432176" y="5699348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427984" y="5924897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4869557" y="4145907"/>
            <a:ext cx="0" cy="19039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5940152" y="4149080"/>
            <a:ext cx="0" cy="19039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V="1">
            <a:off x="6372200" y="4145882"/>
            <a:ext cx="0" cy="19039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7956376" y="4149080"/>
            <a:ext cx="0" cy="19039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427984" y="4365104"/>
            <a:ext cx="420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en-US" altLang="ko-KR" sz="800" dirty="0" smtClean="0"/>
              <a:t>  4 </a:t>
            </a:r>
            <a:r>
              <a:rPr lang="ko-KR" altLang="en-US" sz="800" dirty="0" smtClean="0"/>
              <a:t>           </a:t>
            </a:r>
            <a:r>
              <a:rPr lang="ko-KR" altLang="en-US" sz="800" dirty="0" err="1" smtClean="0"/>
              <a:t>엠보싱</a:t>
            </a:r>
            <a:r>
              <a:rPr lang="ko-KR" altLang="en-US" sz="800" dirty="0" smtClean="0"/>
              <a:t> 휴지            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                                                      </a:t>
            </a:r>
            <a:r>
              <a:rPr lang="ko-KR" altLang="en-US" sz="800" dirty="0" err="1" smtClean="0"/>
              <a:t>마트</a:t>
            </a:r>
            <a:r>
              <a:rPr lang="ko-KR" altLang="en-US" sz="800" dirty="0" smtClean="0"/>
              <a:t>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27984" y="4591233"/>
            <a:ext cx="420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en-US" altLang="ko-KR" sz="800" dirty="0" smtClean="0"/>
              <a:t>  5 </a:t>
            </a:r>
            <a:r>
              <a:rPr lang="ko-KR" altLang="en-US" sz="800" dirty="0" smtClean="0"/>
              <a:t>             비닐장갑             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         </a:t>
            </a:r>
            <a:r>
              <a:rPr lang="en-US" altLang="ko-KR" sz="800" dirty="0" smtClean="0"/>
              <a:t>size - </a:t>
            </a:r>
            <a:r>
              <a:rPr lang="ko-KR" altLang="en-US" sz="800" dirty="0" smtClean="0"/>
              <a:t>소</a:t>
            </a:r>
            <a:r>
              <a:rPr lang="ko-KR" altLang="en-US" sz="800" dirty="0" smtClean="0"/>
              <a:t>                                   </a:t>
            </a:r>
            <a:r>
              <a:rPr lang="ko-KR" altLang="en-US" sz="800" dirty="0" err="1" smtClean="0"/>
              <a:t>마트</a:t>
            </a:r>
            <a:r>
              <a:rPr lang="ko-KR" altLang="en-US" sz="800" dirty="0" smtClean="0"/>
              <a:t>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427984" y="4806677"/>
            <a:ext cx="420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en-US" altLang="ko-KR" sz="800" dirty="0" smtClean="0"/>
              <a:t>  12 </a:t>
            </a:r>
            <a:r>
              <a:rPr lang="ko-KR" altLang="en-US" sz="800" dirty="0" smtClean="0"/>
              <a:t>      특별기획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- </a:t>
            </a:r>
            <a:r>
              <a:rPr lang="ko-KR" altLang="en-US" sz="800" dirty="0" smtClean="0"/>
              <a:t>스탠드</a:t>
            </a:r>
            <a:r>
              <a:rPr lang="ko-KR" altLang="en-US" sz="800" dirty="0" smtClean="0"/>
              <a:t>        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        </a:t>
            </a:r>
            <a:r>
              <a:rPr lang="en-US" altLang="ko-KR" sz="800" dirty="0" smtClean="0"/>
              <a:t>color - blue</a:t>
            </a:r>
            <a:r>
              <a:rPr lang="ko-KR" altLang="en-US" sz="800" dirty="0" smtClean="0"/>
              <a:t>                              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7563516" y="3685674"/>
            <a:ext cx="1031633" cy="37146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 완료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08396" y="2449463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주문내역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428256" y="2449463"/>
            <a:ext cx="1300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환불</a:t>
            </a:r>
            <a:r>
              <a:rPr lang="en-US" altLang="ko-KR" sz="1200" dirty="0" smtClean="0">
                <a:solidFill>
                  <a:schemeClr val="bg1"/>
                </a:solidFill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</a:rPr>
              <a:t>반품</a:t>
            </a:r>
            <a:r>
              <a:rPr lang="en-US" altLang="ko-KR" sz="1200" dirty="0" smtClean="0">
                <a:solidFill>
                  <a:schemeClr val="bg1"/>
                </a:solidFill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</a:rPr>
              <a:t>교환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99792" y="3713319"/>
            <a:ext cx="3960440" cy="8985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아래쪽 화살표 71"/>
          <p:cNvSpPr/>
          <p:nvPr/>
        </p:nvSpPr>
        <p:spPr>
          <a:xfrm>
            <a:off x="7742813" y="3428419"/>
            <a:ext cx="336519" cy="24517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164034" y="3933056"/>
            <a:ext cx="313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운송장 번호를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Vogel team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 </a:t>
            </a:r>
            <a:r>
              <a:rPr lang="en-US" altLang="ko-KR" dirty="0" smtClean="0"/>
              <a:t>[</a:t>
            </a:r>
            <a:r>
              <a:rPr lang="ko-KR" altLang="en-US" dirty="0" smtClean="0"/>
              <a:t>환불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en-US" altLang="ko-KR" sz="2400" dirty="0" smtClean="0">
                <a:solidFill>
                  <a:srgbClr val="002060"/>
                </a:solidFill>
              </a:rPr>
              <a:t>Vogel team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305415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상점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01008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메인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광고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현황요약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9871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주문관리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40135" y="2522749"/>
            <a:ext cx="645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주문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모서리가 접힌 도형 18"/>
          <p:cNvSpPr/>
          <p:nvPr/>
        </p:nvSpPr>
        <p:spPr>
          <a:xfrm>
            <a:off x="448493" y="2494173"/>
            <a:ext cx="259457" cy="32805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414586" y="3068960"/>
            <a:ext cx="306546" cy="210174"/>
          </a:xfrm>
          <a:prstGeom prst="cub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2790" y="3350433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m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줄무늬가 있는 오른쪽 화살표 80"/>
          <p:cNvSpPr/>
          <p:nvPr/>
        </p:nvSpPr>
        <p:spPr>
          <a:xfrm>
            <a:off x="366962" y="4052927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31932" y="400529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POINT</a:t>
            </a: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48532" y="2964408"/>
            <a:ext cx="2863428" cy="31415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53865" y="3212976"/>
            <a:ext cx="2863428" cy="29008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1352848" y="3690913"/>
            <a:ext cx="28599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55701" y="3912542"/>
            <a:ext cx="286196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352848" y="4134073"/>
            <a:ext cx="28642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60215" y="4355702"/>
            <a:ext cx="28577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49673" y="4583362"/>
            <a:ext cx="28622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52526" y="4804991"/>
            <a:ext cx="28644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349673" y="5026522"/>
            <a:ext cx="28667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352526" y="5248151"/>
            <a:ext cx="28644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349673" y="5472858"/>
            <a:ext cx="28625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352526" y="5694487"/>
            <a:ext cx="28644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359149" y="5916018"/>
            <a:ext cx="28592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352526" y="3451101"/>
            <a:ext cx="28602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2149128" y="2963045"/>
            <a:ext cx="0" cy="31429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51707" y="3232026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</a:t>
            </a:r>
            <a:r>
              <a:rPr lang="ko-KR" altLang="en-US" sz="800" dirty="0" smtClean="0"/>
              <a:t>환불 요구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57040" y="2981632"/>
            <a:ext cx="2854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     </a:t>
            </a:r>
            <a:r>
              <a:rPr lang="ko-KR" altLang="en-US" sz="800" dirty="0" smtClean="0"/>
              <a:t>이름                 </a:t>
            </a:r>
            <a:r>
              <a:rPr lang="ko-KR" altLang="en-US" sz="800" dirty="0" smtClean="0"/>
              <a:t>    주문날짜                   </a:t>
            </a:r>
            <a:r>
              <a:rPr lang="ko-KR" altLang="en-US" sz="800" dirty="0" smtClean="0"/>
              <a:t>상태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3491880" y="2963044"/>
            <a:ext cx="0" cy="31429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64484" y="2966839"/>
            <a:ext cx="4325689" cy="131941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64484" y="3182862"/>
            <a:ext cx="4321497" cy="29309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358083" y="2968957"/>
            <a:ext cx="4327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주문 정보</a:t>
            </a:r>
            <a:endParaRPr lang="ko-KR" altLang="en-US" sz="8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360215" y="3473013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</a:t>
            </a:r>
            <a:r>
              <a:rPr lang="ko-KR" altLang="en-US" sz="800" dirty="0" smtClean="0"/>
              <a:t>반품 요구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52724" y="3692649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30</a:t>
            </a:r>
            <a:r>
              <a:rPr lang="ko-KR" altLang="en-US" sz="800" dirty="0" smtClean="0"/>
              <a:t>일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</a:t>
            </a:r>
            <a:r>
              <a:rPr lang="ko-KR" altLang="en-US" sz="800" dirty="0" smtClean="0"/>
              <a:t>교환 요구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51707" y="3924111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30</a:t>
            </a:r>
            <a:r>
              <a:rPr lang="ko-KR" altLang="en-US" sz="800" dirty="0" smtClean="0"/>
              <a:t>일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</a:t>
            </a:r>
            <a:r>
              <a:rPr lang="ko-KR" altLang="en-US" sz="800" dirty="0" smtClean="0"/>
              <a:t>환불 요구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30551" y="4139555"/>
            <a:ext cx="4211997" cy="19293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>
            <a:off x="4441053" y="4355579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34334" y="4149659"/>
            <a:ext cx="420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ko-KR" altLang="en-US" sz="800" dirty="0" smtClean="0"/>
              <a:t>번호             상품명              수량                      옵션                         묶음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4436861" y="4581128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4432176" y="4797152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4427984" y="5022701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441701" y="5248250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4437509" y="5473799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432176" y="5699348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427984" y="5924897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4869557" y="4145907"/>
            <a:ext cx="0" cy="19039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5940152" y="4149080"/>
            <a:ext cx="0" cy="19039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V="1">
            <a:off x="6372200" y="4145882"/>
            <a:ext cx="0" cy="19039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7956376" y="4149080"/>
            <a:ext cx="0" cy="19039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427984" y="4365104"/>
            <a:ext cx="420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en-US" altLang="ko-KR" sz="800" dirty="0" smtClean="0"/>
              <a:t>  4 </a:t>
            </a:r>
            <a:r>
              <a:rPr lang="ko-KR" altLang="en-US" sz="800" dirty="0" smtClean="0"/>
              <a:t>           </a:t>
            </a:r>
            <a:r>
              <a:rPr lang="ko-KR" altLang="en-US" sz="800" dirty="0" err="1" smtClean="0"/>
              <a:t>엠보싱</a:t>
            </a:r>
            <a:r>
              <a:rPr lang="ko-KR" altLang="en-US" sz="800" dirty="0" smtClean="0"/>
              <a:t> 휴지            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                                                      </a:t>
            </a:r>
            <a:r>
              <a:rPr lang="ko-KR" altLang="en-US" sz="800" dirty="0" err="1" smtClean="0"/>
              <a:t>마트</a:t>
            </a:r>
            <a:r>
              <a:rPr lang="ko-KR" altLang="en-US" sz="800" dirty="0" smtClean="0"/>
              <a:t>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27984" y="4591233"/>
            <a:ext cx="420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en-US" altLang="ko-KR" sz="800" dirty="0" smtClean="0"/>
              <a:t>  5 </a:t>
            </a:r>
            <a:r>
              <a:rPr lang="ko-KR" altLang="en-US" sz="800" dirty="0" smtClean="0"/>
              <a:t>             비닐장갑              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        </a:t>
            </a:r>
            <a:r>
              <a:rPr lang="en-US" altLang="ko-KR" sz="800" dirty="0" smtClean="0"/>
              <a:t>size - </a:t>
            </a:r>
            <a:r>
              <a:rPr lang="ko-KR" altLang="en-US" sz="800" dirty="0" smtClean="0"/>
              <a:t>소</a:t>
            </a:r>
            <a:r>
              <a:rPr lang="ko-KR" altLang="en-US" sz="800" dirty="0" smtClean="0"/>
              <a:t>                                   </a:t>
            </a:r>
            <a:r>
              <a:rPr lang="ko-KR" altLang="en-US" sz="800" dirty="0" err="1" smtClean="0"/>
              <a:t>마트</a:t>
            </a:r>
            <a:r>
              <a:rPr lang="ko-KR" altLang="en-US" sz="800" dirty="0" smtClean="0"/>
              <a:t>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427984" y="4806677"/>
            <a:ext cx="420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en-US" altLang="ko-KR" sz="800" dirty="0" smtClean="0"/>
              <a:t>  12 </a:t>
            </a:r>
            <a:r>
              <a:rPr lang="ko-KR" altLang="en-US" sz="800" dirty="0" smtClean="0"/>
              <a:t>      특별기획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- </a:t>
            </a:r>
            <a:r>
              <a:rPr lang="ko-KR" altLang="en-US" sz="800" dirty="0" smtClean="0"/>
              <a:t>스탠드</a:t>
            </a:r>
            <a:r>
              <a:rPr lang="ko-KR" altLang="en-US" sz="800" dirty="0" smtClean="0"/>
              <a:t>        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        </a:t>
            </a:r>
            <a:r>
              <a:rPr lang="en-US" altLang="ko-KR" sz="800" dirty="0" smtClean="0"/>
              <a:t>color - blue</a:t>
            </a:r>
            <a:r>
              <a:rPr lang="ko-KR" altLang="en-US" sz="800" dirty="0" smtClean="0"/>
              <a:t>                              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7630191" y="3742824"/>
            <a:ext cx="1031633" cy="37146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반품 완료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08396" y="2449463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주문내역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428256" y="2449463"/>
            <a:ext cx="1300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환불</a:t>
            </a:r>
            <a:r>
              <a:rPr lang="en-US" altLang="ko-KR" sz="1200" dirty="0" smtClean="0">
                <a:solidFill>
                  <a:schemeClr val="bg1"/>
                </a:solidFill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</a:rPr>
              <a:t>반품</a:t>
            </a:r>
            <a:r>
              <a:rPr lang="en-US" altLang="ko-KR" sz="1200" dirty="0" smtClean="0">
                <a:solidFill>
                  <a:schemeClr val="bg1"/>
                </a:solidFill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</a:rPr>
              <a:t>교환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92372" y="3248024"/>
            <a:ext cx="32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주문자 정보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이름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전화번호</a:t>
            </a:r>
            <a:r>
              <a:rPr lang="en-US" altLang="ko-KR" sz="1050" b="1" dirty="0" smtClean="0"/>
              <a:t>, </a:t>
            </a:r>
            <a:r>
              <a:rPr lang="ko-KR" altLang="en-US" sz="1050" b="1" dirty="0" err="1" smtClean="0"/>
              <a:t>이메일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주소</a:t>
            </a:r>
            <a:endParaRPr lang="en-US" altLang="ko-KR" sz="1050" b="1" dirty="0" smtClean="0"/>
          </a:p>
          <a:p>
            <a:endParaRPr lang="en-US" altLang="ko-KR" sz="1050" b="1" dirty="0"/>
          </a:p>
          <a:p>
            <a:r>
              <a:rPr lang="ko-KR" altLang="en-US" sz="1050" b="1" dirty="0" smtClean="0"/>
              <a:t>주문 가격 </a:t>
            </a:r>
            <a:r>
              <a:rPr lang="en-US" altLang="ko-KR" sz="1050" b="1" dirty="0" smtClean="0"/>
              <a:t>(point + </a:t>
            </a:r>
            <a:r>
              <a:rPr lang="ko-KR" altLang="en-US" sz="1050" b="1" dirty="0" smtClean="0"/>
              <a:t>현금결제</a:t>
            </a:r>
            <a:r>
              <a:rPr lang="en-US" altLang="ko-KR" sz="1050" b="1" dirty="0" smtClean="0"/>
              <a:t>)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563841" y="3734187"/>
            <a:ext cx="1031633" cy="37146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환불 완료</a:t>
            </a:r>
            <a:endParaRPr lang="ko-KR" altLang="en-US" sz="14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625773" y="3337942"/>
            <a:ext cx="1031633" cy="3714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교환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3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Vogel team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 </a:t>
            </a:r>
            <a:r>
              <a:rPr lang="en-US" altLang="ko-KR" dirty="0" smtClean="0"/>
              <a:t>[</a:t>
            </a:r>
            <a:r>
              <a:rPr lang="ko-KR" altLang="en-US" dirty="0" smtClean="0"/>
              <a:t>주문내역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en-US" altLang="ko-KR" sz="2400" dirty="0" smtClean="0">
                <a:solidFill>
                  <a:srgbClr val="002060"/>
                </a:solidFill>
              </a:rPr>
              <a:t>Vogel team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305415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상점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01008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메인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광고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현황요약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00290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주문관리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40135" y="2522749"/>
            <a:ext cx="645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주문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모서리가 접힌 도형 18"/>
          <p:cNvSpPr/>
          <p:nvPr/>
        </p:nvSpPr>
        <p:spPr>
          <a:xfrm>
            <a:off x="448493" y="2494173"/>
            <a:ext cx="259457" cy="32805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414586" y="3068960"/>
            <a:ext cx="306546" cy="210174"/>
          </a:xfrm>
          <a:prstGeom prst="cub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2790" y="3350433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m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줄무늬가 있는 오른쪽 화살표 80"/>
          <p:cNvSpPr/>
          <p:nvPr/>
        </p:nvSpPr>
        <p:spPr>
          <a:xfrm>
            <a:off x="366962" y="4052927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31932" y="400529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POINT</a:t>
            </a: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48532" y="2964408"/>
            <a:ext cx="2863428" cy="31415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53865" y="3429000"/>
            <a:ext cx="2863428" cy="26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1352848" y="3690913"/>
            <a:ext cx="28599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55701" y="3912542"/>
            <a:ext cx="286196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352848" y="4134073"/>
            <a:ext cx="28642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60215" y="4355702"/>
            <a:ext cx="28577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49673" y="4583362"/>
            <a:ext cx="28622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52526" y="4804991"/>
            <a:ext cx="28644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349673" y="5026522"/>
            <a:ext cx="28667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352526" y="5248151"/>
            <a:ext cx="28644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349673" y="5472858"/>
            <a:ext cx="28625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352526" y="5694487"/>
            <a:ext cx="28644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359149" y="5916018"/>
            <a:ext cx="28592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348532" y="3203451"/>
            <a:ext cx="28602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2149128" y="3213556"/>
            <a:ext cx="0" cy="289244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51707" y="3463370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</a:t>
            </a:r>
            <a:r>
              <a:rPr lang="ko-KR" altLang="en-US" sz="800" dirty="0" smtClean="0">
                <a:solidFill>
                  <a:srgbClr val="00CC00"/>
                </a:solidFill>
              </a:rPr>
              <a:t>배송 </a:t>
            </a:r>
            <a:r>
              <a:rPr lang="ko-KR" altLang="en-US" sz="800" dirty="0" smtClean="0">
                <a:solidFill>
                  <a:srgbClr val="00CC00"/>
                </a:solidFill>
              </a:rPr>
              <a:t>완</a:t>
            </a:r>
            <a:r>
              <a:rPr lang="ko-KR" altLang="en-US" sz="800" dirty="0">
                <a:solidFill>
                  <a:srgbClr val="00CC00"/>
                </a:solidFill>
              </a:rPr>
              <a:t>료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57040" y="3213556"/>
            <a:ext cx="2854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     </a:t>
            </a:r>
            <a:r>
              <a:rPr lang="ko-KR" altLang="en-US" sz="800" dirty="0" smtClean="0"/>
              <a:t>이름                 </a:t>
            </a:r>
            <a:r>
              <a:rPr lang="ko-KR" altLang="en-US" sz="800" dirty="0" smtClean="0"/>
              <a:t>    주문날짜                   </a:t>
            </a:r>
            <a:r>
              <a:rPr lang="ko-KR" altLang="en-US" sz="800" dirty="0" smtClean="0"/>
              <a:t>상태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3491880" y="3203451"/>
            <a:ext cx="0" cy="29215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64484" y="2966839"/>
            <a:ext cx="4325689" cy="131941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64484" y="3182862"/>
            <a:ext cx="4321497" cy="29309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358083" y="2968957"/>
            <a:ext cx="4327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주문 정보</a:t>
            </a:r>
            <a:endParaRPr lang="ko-KR" altLang="en-US" sz="8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360215" y="3704357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</a:t>
            </a:r>
            <a:r>
              <a:rPr lang="ko-KR" altLang="en-US" sz="800" dirty="0" smtClean="0">
                <a:solidFill>
                  <a:srgbClr val="00CC00"/>
                </a:solidFill>
              </a:rPr>
              <a:t>배송 완료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52724" y="3923993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30</a:t>
            </a:r>
            <a:r>
              <a:rPr lang="ko-KR" altLang="en-US" sz="800" dirty="0" smtClean="0"/>
              <a:t>일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   </a:t>
            </a:r>
            <a:r>
              <a:rPr lang="ko-KR" altLang="en-US" sz="800" dirty="0" smtClean="0">
                <a:solidFill>
                  <a:srgbClr val="FF0000"/>
                </a:solidFill>
              </a:rPr>
              <a:t>반품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51707" y="4155455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30</a:t>
            </a:r>
            <a:r>
              <a:rPr lang="ko-KR" altLang="en-US" sz="800" dirty="0" smtClean="0"/>
              <a:t>일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   </a:t>
            </a:r>
            <a:r>
              <a:rPr lang="ko-KR" altLang="en-US" sz="800" dirty="0" smtClean="0">
                <a:solidFill>
                  <a:srgbClr val="FF0000"/>
                </a:solidFill>
              </a:rPr>
              <a:t>환불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30551" y="4139555"/>
            <a:ext cx="4211997" cy="19293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>
            <a:off x="4441053" y="4355579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34334" y="4149659"/>
            <a:ext cx="420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ko-KR" altLang="en-US" sz="800" dirty="0" smtClean="0"/>
              <a:t>번호             상품명              수량                      옵션                         묶음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4436861" y="4581128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4432176" y="4797152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4427984" y="5022701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441701" y="5248250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4437509" y="5473799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432176" y="5699348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427984" y="5924897"/>
            <a:ext cx="42014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4869557" y="4145907"/>
            <a:ext cx="0" cy="19039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5940152" y="4149080"/>
            <a:ext cx="0" cy="19039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V="1">
            <a:off x="6372200" y="4145882"/>
            <a:ext cx="0" cy="19039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7956376" y="4149080"/>
            <a:ext cx="0" cy="19039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427984" y="4365104"/>
            <a:ext cx="420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en-US" altLang="ko-KR" sz="800" dirty="0" smtClean="0"/>
              <a:t>  4 </a:t>
            </a:r>
            <a:r>
              <a:rPr lang="ko-KR" altLang="en-US" sz="800" dirty="0" smtClean="0"/>
              <a:t>           </a:t>
            </a:r>
            <a:r>
              <a:rPr lang="ko-KR" altLang="en-US" sz="800" dirty="0" err="1" smtClean="0"/>
              <a:t>엠보싱</a:t>
            </a:r>
            <a:r>
              <a:rPr lang="ko-KR" altLang="en-US" sz="800" dirty="0" smtClean="0"/>
              <a:t> 휴지            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                                                      </a:t>
            </a:r>
            <a:r>
              <a:rPr lang="ko-KR" altLang="en-US" sz="800" dirty="0" err="1" smtClean="0"/>
              <a:t>마트</a:t>
            </a:r>
            <a:r>
              <a:rPr lang="ko-KR" altLang="en-US" sz="800" dirty="0" smtClean="0"/>
              <a:t>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27984" y="4591233"/>
            <a:ext cx="420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en-US" altLang="ko-KR" sz="800" dirty="0" smtClean="0"/>
              <a:t>  5 </a:t>
            </a:r>
            <a:r>
              <a:rPr lang="ko-KR" altLang="en-US" sz="800" dirty="0" smtClean="0"/>
              <a:t>             비닐장갑             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         </a:t>
            </a:r>
            <a:r>
              <a:rPr lang="en-US" altLang="ko-KR" sz="800" dirty="0" smtClean="0"/>
              <a:t>size - </a:t>
            </a:r>
            <a:r>
              <a:rPr lang="ko-KR" altLang="en-US" sz="800" dirty="0" smtClean="0"/>
              <a:t>소</a:t>
            </a:r>
            <a:r>
              <a:rPr lang="ko-KR" altLang="en-US" sz="800" dirty="0" smtClean="0"/>
              <a:t>                                   </a:t>
            </a:r>
            <a:r>
              <a:rPr lang="ko-KR" altLang="en-US" sz="800" dirty="0" err="1" smtClean="0"/>
              <a:t>마트</a:t>
            </a:r>
            <a:r>
              <a:rPr lang="ko-KR" altLang="en-US" sz="800" dirty="0" smtClean="0"/>
              <a:t>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427984" y="4806677"/>
            <a:ext cx="420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en-US" altLang="ko-KR" sz="800" dirty="0" smtClean="0"/>
              <a:t>  12 </a:t>
            </a:r>
            <a:r>
              <a:rPr lang="ko-KR" altLang="en-US" sz="800" dirty="0" smtClean="0"/>
              <a:t>      특별기획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- </a:t>
            </a:r>
            <a:r>
              <a:rPr lang="ko-KR" altLang="en-US" sz="800" dirty="0" smtClean="0"/>
              <a:t>스탠드</a:t>
            </a:r>
            <a:r>
              <a:rPr lang="ko-KR" altLang="en-US" sz="800" dirty="0" smtClean="0"/>
              <a:t>        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        </a:t>
            </a:r>
            <a:r>
              <a:rPr lang="en-US" altLang="ko-KR" sz="800" dirty="0" smtClean="0"/>
              <a:t>color - blue</a:t>
            </a:r>
            <a:r>
              <a:rPr lang="ko-KR" altLang="en-US" sz="800" dirty="0" smtClean="0"/>
              <a:t>                              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33278" y="2978482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/>
              <a:t>6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82" name="순서도: 추출 81"/>
          <p:cNvSpPr/>
          <p:nvPr/>
        </p:nvSpPr>
        <p:spPr>
          <a:xfrm flipV="1">
            <a:off x="3272557" y="3021915"/>
            <a:ext cx="217140" cy="1380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708396" y="2449463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주문내역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28256" y="2449463"/>
            <a:ext cx="1300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환불</a:t>
            </a:r>
            <a:r>
              <a:rPr lang="en-US" altLang="ko-KR" sz="1200" dirty="0" smtClean="0">
                <a:solidFill>
                  <a:schemeClr val="bg1"/>
                </a:solidFill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</a:rPr>
              <a:t>반품</a:t>
            </a:r>
            <a:r>
              <a:rPr lang="en-US" altLang="ko-KR" sz="1200" dirty="0" smtClean="0">
                <a:solidFill>
                  <a:schemeClr val="bg1"/>
                </a:solidFill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</a:rPr>
              <a:t>교환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492372" y="3248024"/>
            <a:ext cx="326322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주문자 정보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이름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전화번호</a:t>
            </a:r>
            <a:r>
              <a:rPr lang="en-US" altLang="ko-KR" sz="1050" b="1" dirty="0" smtClean="0"/>
              <a:t>, </a:t>
            </a:r>
            <a:r>
              <a:rPr lang="ko-KR" altLang="en-US" sz="1050" b="1" dirty="0" err="1" smtClean="0"/>
              <a:t>이메일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주소</a:t>
            </a:r>
            <a:endParaRPr lang="en-US" altLang="ko-KR" sz="1050" b="1" dirty="0" smtClean="0"/>
          </a:p>
          <a:p>
            <a:endParaRPr lang="en-US" altLang="ko-KR" sz="1050" b="1" dirty="0"/>
          </a:p>
          <a:p>
            <a:r>
              <a:rPr lang="ko-KR" altLang="en-US" sz="1050" b="1" dirty="0" smtClean="0"/>
              <a:t>주문 가격 </a:t>
            </a:r>
            <a:r>
              <a:rPr lang="en-US" altLang="ko-KR" sz="1050" b="1" dirty="0" smtClean="0"/>
              <a:t>(point + </a:t>
            </a:r>
            <a:r>
              <a:rPr lang="ko-KR" altLang="en-US" sz="1050" b="1" dirty="0" smtClean="0"/>
              <a:t>현금결제</a:t>
            </a:r>
            <a:r>
              <a:rPr lang="en-US" altLang="ko-KR" sz="1050" b="1" dirty="0" smtClean="0"/>
              <a:t>)</a:t>
            </a:r>
          </a:p>
          <a:p>
            <a:r>
              <a:rPr lang="ko-KR" altLang="en-US" sz="1050" b="1" dirty="0" smtClean="0"/>
              <a:t>운송장번</a:t>
            </a:r>
            <a:r>
              <a:rPr lang="ko-KR" altLang="en-US" sz="1050" b="1" dirty="0"/>
              <a:t>호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26785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Vogel team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상점 </a:t>
            </a:r>
            <a:r>
              <a:rPr lang="en-US" altLang="ko-KR" dirty="0" smtClean="0"/>
              <a:t>[</a:t>
            </a:r>
            <a:r>
              <a:rPr lang="ko-KR" altLang="en-US" dirty="0" smtClean="0"/>
              <a:t>기획상품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en-US" altLang="ko-KR" sz="2400" dirty="0" smtClean="0">
                <a:solidFill>
                  <a:srgbClr val="002060"/>
                </a:solidFill>
              </a:rPr>
              <a:t>Vogel team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305415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상점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01008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메인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광고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생활용품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22698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기획상품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40135" y="2522749"/>
            <a:ext cx="645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주문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모서리가 접힌 도형 18"/>
          <p:cNvSpPr/>
          <p:nvPr/>
        </p:nvSpPr>
        <p:spPr>
          <a:xfrm>
            <a:off x="448493" y="2494173"/>
            <a:ext cx="259457" cy="32805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414586" y="3068960"/>
            <a:ext cx="306546" cy="210174"/>
          </a:xfrm>
          <a:prstGeom prst="cub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2790" y="3350433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m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줄무늬가 있는 오른쪽 화살표 80"/>
          <p:cNvSpPr/>
          <p:nvPr/>
        </p:nvSpPr>
        <p:spPr>
          <a:xfrm>
            <a:off x="366962" y="4052927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31932" y="400529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POINT</a:t>
            </a: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2698" y="3054152"/>
            <a:ext cx="2285206" cy="2995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1979712" y="3054152"/>
            <a:ext cx="0" cy="2995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22698" y="3501008"/>
            <a:ext cx="2285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432223" y="3942581"/>
            <a:ext cx="2285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422698" y="4384154"/>
            <a:ext cx="2285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422698" y="4825727"/>
            <a:ext cx="2285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22698" y="5229200"/>
            <a:ext cx="2285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1422698" y="5670773"/>
            <a:ext cx="2285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85628" y="314547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추가</a:t>
            </a:r>
            <a:endParaRPr lang="ko-KR" altLang="en-US" sz="1200" dirty="0"/>
          </a:p>
        </p:txBody>
      </p:sp>
      <p:sp>
        <p:nvSpPr>
          <p:cNvPr id="27" name="덧셈 기호 26"/>
          <p:cNvSpPr/>
          <p:nvPr/>
        </p:nvSpPr>
        <p:spPr>
          <a:xfrm>
            <a:off x="3262046" y="3112346"/>
            <a:ext cx="345275" cy="345275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2089820" y="357747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추가</a:t>
            </a:r>
            <a:endParaRPr lang="ko-KR" altLang="en-US" sz="1200" dirty="0"/>
          </a:p>
        </p:txBody>
      </p:sp>
      <p:sp>
        <p:nvSpPr>
          <p:cNvPr id="114" name="덧셈 기호 113"/>
          <p:cNvSpPr/>
          <p:nvPr/>
        </p:nvSpPr>
        <p:spPr>
          <a:xfrm>
            <a:off x="3266238" y="3544348"/>
            <a:ext cx="345275" cy="345275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2089820" y="403285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추가</a:t>
            </a:r>
            <a:endParaRPr lang="ko-KR" altLang="en-US" sz="1200" dirty="0"/>
          </a:p>
        </p:txBody>
      </p:sp>
      <p:sp>
        <p:nvSpPr>
          <p:cNvPr id="116" name="덧셈 기호 115"/>
          <p:cNvSpPr/>
          <p:nvPr/>
        </p:nvSpPr>
        <p:spPr>
          <a:xfrm>
            <a:off x="3266238" y="3999731"/>
            <a:ext cx="345275" cy="345275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2095153" y="447547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추가</a:t>
            </a:r>
            <a:endParaRPr lang="ko-KR" altLang="en-US" sz="1200" dirty="0"/>
          </a:p>
        </p:txBody>
      </p:sp>
      <p:sp>
        <p:nvSpPr>
          <p:cNvPr id="118" name="덧셈 기호 117"/>
          <p:cNvSpPr/>
          <p:nvPr/>
        </p:nvSpPr>
        <p:spPr>
          <a:xfrm>
            <a:off x="3271571" y="4442352"/>
            <a:ext cx="345275" cy="345275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2089820" y="489800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추가</a:t>
            </a:r>
            <a:endParaRPr lang="ko-KR" altLang="en-US" sz="1200" dirty="0"/>
          </a:p>
        </p:txBody>
      </p:sp>
      <p:sp>
        <p:nvSpPr>
          <p:cNvPr id="120" name="덧셈 기호 119"/>
          <p:cNvSpPr/>
          <p:nvPr/>
        </p:nvSpPr>
        <p:spPr>
          <a:xfrm>
            <a:off x="3266238" y="4864875"/>
            <a:ext cx="345275" cy="345275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2085628" y="531519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추가</a:t>
            </a:r>
            <a:endParaRPr lang="ko-KR" altLang="en-US" sz="1200" dirty="0"/>
          </a:p>
        </p:txBody>
      </p:sp>
      <p:sp>
        <p:nvSpPr>
          <p:cNvPr id="122" name="덧셈 기호 121"/>
          <p:cNvSpPr/>
          <p:nvPr/>
        </p:nvSpPr>
        <p:spPr>
          <a:xfrm>
            <a:off x="3262046" y="5282065"/>
            <a:ext cx="345275" cy="345275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076103" y="572818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추가</a:t>
            </a:r>
            <a:endParaRPr lang="ko-KR" altLang="en-US" sz="1200" dirty="0"/>
          </a:p>
        </p:txBody>
      </p:sp>
      <p:sp>
        <p:nvSpPr>
          <p:cNvPr id="124" name="덧셈 기호 123"/>
          <p:cNvSpPr/>
          <p:nvPr/>
        </p:nvSpPr>
        <p:spPr>
          <a:xfrm>
            <a:off x="3252521" y="5695063"/>
            <a:ext cx="345275" cy="345275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803278" y="2943994"/>
            <a:ext cx="4921391" cy="131941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795838" y="3176949"/>
            <a:ext cx="4916622" cy="29309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810594" y="2963044"/>
            <a:ext cx="4901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상세 페이지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4572000" y="5016095"/>
            <a:ext cx="852962" cy="890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3923928" y="5013176"/>
            <a:ext cx="517230" cy="4386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image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923928" y="3279134"/>
            <a:ext cx="326322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상품번호 </a:t>
            </a:r>
            <a:r>
              <a:rPr lang="en-US" altLang="ko-KR" sz="1050" b="1" dirty="0" smtClean="0"/>
              <a:t>: 1                        </a:t>
            </a:r>
          </a:p>
          <a:p>
            <a:r>
              <a:rPr lang="ko-KR" altLang="en-US" sz="1050" b="1" dirty="0" smtClean="0"/>
              <a:t>상품명 </a:t>
            </a:r>
            <a:r>
              <a:rPr lang="en-US" altLang="ko-KR" sz="1050" b="1" dirty="0" smtClean="0"/>
              <a:t>: [</a:t>
            </a:r>
            <a:r>
              <a:rPr lang="ko-KR" altLang="en-US" sz="1050" b="1" dirty="0" smtClean="0"/>
              <a:t>입력</a:t>
            </a:r>
            <a:r>
              <a:rPr lang="en-US" altLang="ko-KR" sz="1050" b="1" dirty="0" smtClean="0"/>
              <a:t>]</a:t>
            </a:r>
          </a:p>
          <a:p>
            <a:r>
              <a:rPr lang="ko-KR" altLang="en-US" sz="1050" b="1" dirty="0" smtClean="0"/>
              <a:t>상품가격 </a:t>
            </a:r>
            <a:r>
              <a:rPr lang="en-US" altLang="ko-KR" sz="1050" b="1" dirty="0" smtClean="0"/>
              <a:t>: [</a:t>
            </a:r>
            <a:r>
              <a:rPr lang="ko-KR" altLang="en-US" sz="1050" b="1" dirty="0" smtClean="0"/>
              <a:t>입력</a:t>
            </a:r>
            <a:r>
              <a:rPr lang="en-US" altLang="ko-KR" sz="1050" b="1" dirty="0" smtClean="0"/>
              <a:t>]</a:t>
            </a:r>
          </a:p>
          <a:p>
            <a:r>
              <a:rPr lang="ko-KR" altLang="en-US" sz="1050" b="1" dirty="0" smtClean="0"/>
              <a:t>간단설명 </a:t>
            </a:r>
            <a:r>
              <a:rPr lang="en-US" altLang="ko-KR" sz="1050" b="1" dirty="0" smtClean="0"/>
              <a:t>: [</a:t>
            </a:r>
            <a:r>
              <a:rPr lang="ko-KR" altLang="en-US" sz="1050" b="1" dirty="0" smtClean="0"/>
              <a:t>입력</a:t>
            </a:r>
            <a:r>
              <a:rPr lang="en-US" altLang="ko-KR" sz="1050" b="1" dirty="0" smtClean="0"/>
              <a:t>]</a:t>
            </a:r>
          </a:p>
          <a:p>
            <a:r>
              <a:rPr lang="ko-KR" altLang="en-US" sz="1050" b="1" dirty="0" smtClean="0"/>
              <a:t>상세설명 </a:t>
            </a:r>
            <a:r>
              <a:rPr lang="en-US" altLang="ko-KR" sz="1050" b="1" dirty="0" smtClean="0"/>
              <a:t>: [</a:t>
            </a:r>
            <a:r>
              <a:rPr lang="ko-KR" altLang="en-US" sz="1050" b="1" dirty="0" smtClean="0"/>
              <a:t>입력</a:t>
            </a:r>
            <a:r>
              <a:rPr lang="en-US" altLang="ko-KR" sz="1050" b="1" dirty="0" smtClean="0"/>
              <a:t>]</a:t>
            </a:r>
          </a:p>
          <a:p>
            <a:r>
              <a:rPr lang="ko-KR" altLang="en-US" sz="1050" b="1" dirty="0" smtClean="0"/>
              <a:t>수량설정 </a:t>
            </a:r>
            <a:r>
              <a:rPr lang="en-US" altLang="ko-KR" sz="1050" b="1" dirty="0" smtClean="0"/>
              <a:t>: [</a:t>
            </a:r>
            <a:r>
              <a:rPr lang="ko-KR" altLang="en-US" sz="1050" b="1" dirty="0" smtClean="0"/>
              <a:t>입력</a:t>
            </a:r>
            <a:r>
              <a:rPr lang="en-US" altLang="ko-KR" sz="1050" b="1" dirty="0" smtClean="0"/>
              <a:t>]</a:t>
            </a:r>
          </a:p>
          <a:p>
            <a:r>
              <a:rPr lang="ko-KR" altLang="en-US" sz="1050" b="1" dirty="0" smtClean="0"/>
              <a:t>옵션설정 </a:t>
            </a:r>
            <a:r>
              <a:rPr lang="en-US" altLang="ko-KR" sz="1050" b="1" dirty="0" smtClean="0"/>
              <a:t>: [</a:t>
            </a:r>
            <a:r>
              <a:rPr lang="ko-KR" altLang="en-US" sz="1050" b="1" dirty="0" smtClean="0"/>
              <a:t>선택</a:t>
            </a:r>
            <a:r>
              <a:rPr lang="en-US" altLang="ko-KR" sz="1050" b="1" dirty="0" smtClean="0"/>
              <a:t>]</a:t>
            </a:r>
          </a:p>
          <a:p>
            <a:r>
              <a:rPr lang="ko-KR" altLang="en-US" sz="1050" b="1" dirty="0" smtClean="0"/>
              <a:t>묶음설정 </a:t>
            </a:r>
            <a:r>
              <a:rPr lang="en-US" altLang="ko-KR" sz="1050" b="1" dirty="0" smtClean="0"/>
              <a:t>: [</a:t>
            </a:r>
            <a:r>
              <a:rPr lang="ko-KR" altLang="en-US" sz="1050" b="1" dirty="0" smtClean="0"/>
              <a:t>선택</a:t>
            </a:r>
            <a:r>
              <a:rPr lang="en-US" altLang="ko-KR" sz="1050" b="1" dirty="0" smtClean="0"/>
              <a:t>]</a:t>
            </a:r>
          </a:p>
          <a:p>
            <a:r>
              <a:rPr lang="ko-KR" altLang="en-US" sz="1050" b="1" dirty="0" smtClean="0"/>
              <a:t>상품 이미지 첨부</a:t>
            </a:r>
            <a:endParaRPr lang="en-US" altLang="ko-KR" sz="1050" b="1" dirty="0" smtClean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7577118" y="3271891"/>
            <a:ext cx="1031633" cy="37146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미리보</a:t>
            </a:r>
            <a:r>
              <a:rPr lang="ko-KR" altLang="en-US" sz="1400" dirty="0" err="1"/>
              <a:t>기</a:t>
            </a:r>
            <a:endParaRPr lang="ko-KR" altLang="en-US" sz="14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5701994" y="2911288"/>
            <a:ext cx="2161610" cy="2995601"/>
            <a:chOff x="3353366" y="3112346"/>
            <a:chExt cx="2161610" cy="2995601"/>
          </a:xfrm>
        </p:grpSpPr>
        <p:sp>
          <p:nvSpPr>
            <p:cNvPr id="29" name="직사각형 28"/>
            <p:cNvSpPr/>
            <p:nvPr/>
          </p:nvSpPr>
          <p:spPr>
            <a:xfrm>
              <a:off x="3353366" y="3112346"/>
              <a:ext cx="2161610" cy="29956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841" y="3279134"/>
              <a:ext cx="1904633" cy="419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841" y="3850084"/>
              <a:ext cx="1904633" cy="2190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아래쪽 화살표 30"/>
          <p:cNvSpPr/>
          <p:nvPr/>
        </p:nvSpPr>
        <p:spPr>
          <a:xfrm>
            <a:off x="8223835" y="2911288"/>
            <a:ext cx="488625" cy="5111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7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Vogel team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메인광고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en-US" altLang="ko-KR" sz="2400" dirty="0" smtClean="0">
                <a:solidFill>
                  <a:srgbClr val="002060"/>
                </a:solidFill>
              </a:rPr>
              <a:t>Vogel team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305415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상점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01008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메인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광고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메인광고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22698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40135" y="2522749"/>
            <a:ext cx="645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주문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모서리가 접힌 도형 18"/>
          <p:cNvSpPr/>
          <p:nvPr/>
        </p:nvSpPr>
        <p:spPr>
          <a:xfrm>
            <a:off x="448493" y="2494173"/>
            <a:ext cx="259457" cy="32805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414586" y="3068960"/>
            <a:ext cx="306546" cy="210174"/>
          </a:xfrm>
          <a:prstGeom prst="cub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2790" y="3350433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m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줄무늬가 있는 오른쪽 화살표 80"/>
          <p:cNvSpPr/>
          <p:nvPr/>
        </p:nvSpPr>
        <p:spPr>
          <a:xfrm>
            <a:off x="366962" y="4052927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31932" y="400529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POINT</a:t>
            </a: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909" y="3032323"/>
            <a:ext cx="1603547" cy="313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1422698" y="3054152"/>
            <a:ext cx="2285206" cy="2995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1979712" y="3054152"/>
            <a:ext cx="0" cy="2995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422698" y="3501008"/>
            <a:ext cx="2285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432223" y="3942581"/>
            <a:ext cx="2285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422698" y="4384154"/>
            <a:ext cx="2285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22698" y="4825727"/>
            <a:ext cx="2285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422698" y="5229200"/>
            <a:ext cx="2285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422698" y="5670773"/>
            <a:ext cx="2285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085628" y="314547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광고 추가</a:t>
            </a:r>
            <a:endParaRPr lang="ko-KR" altLang="en-US" sz="1200" dirty="0"/>
          </a:p>
        </p:txBody>
      </p:sp>
      <p:sp>
        <p:nvSpPr>
          <p:cNvPr id="80" name="덧셈 기호 79"/>
          <p:cNvSpPr/>
          <p:nvPr/>
        </p:nvSpPr>
        <p:spPr>
          <a:xfrm>
            <a:off x="3262046" y="3112346"/>
            <a:ext cx="345275" cy="345275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089820" y="357747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광고 추가</a:t>
            </a:r>
            <a:endParaRPr lang="ko-KR" altLang="en-US" sz="1200" dirty="0"/>
          </a:p>
        </p:txBody>
      </p:sp>
      <p:sp>
        <p:nvSpPr>
          <p:cNvPr id="83" name="덧셈 기호 82"/>
          <p:cNvSpPr/>
          <p:nvPr/>
        </p:nvSpPr>
        <p:spPr>
          <a:xfrm>
            <a:off x="3266238" y="3544348"/>
            <a:ext cx="345275" cy="345275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2089820" y="403285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광고 추가</a:t>
            </a:r>
            <a:endParaRPr lang="ko-KR" altLang="en-US" sz="1200" dirty="0"/>
          </a:p>
        </p:txBody>
      </p:sp>
      <p:sp>
        <p:nvSpPr>
          <p:cNvPr id="86" name="덧셈 기호 85"/>
          <p:cNvSpPr/>
          <p:nvPr/>
        </p:nvSpPr>
        <p:spPr>
          <a:xfrm>
            <a:off x="3266238" y="3999731"/>
            <a:ext cx="345275" cy="345275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095153" y="447547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광고 추가</a:t>
            </a:r>
            <a:endParaRPr lang="ko-KR" altLang="en-US" sz="1200" dirty="0"/>
          </a:p>
        </p:txBody>
      </p:sp>
      <p:sp>
        <p:nvSpPr>
          <p:cNvPr id="88" name="덧셈 기호 87"/>
          <p:cNvSpPr/>
          <p:nvPr/>
        </p:nvSpPr>
        <p:spPr>
          <a:xfrm>
            <a:off x="3271571" y="4442352"/>
            <a:ext cx="345275" cy="345275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089820" y="489800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광고 추가</a:t>
            </a:r>
            <a:endParaRPr lang="ko-KR" altLang="en-US" sz="1200" dirty="0"/>
          </a:p>
        </p:txBody>
      </p:sp>
      <p:sp>
        <p:nvSpPr>
          <p:cNvPr id="91" name="덧셈 기호 90"/>
          <p:cNvSpPr/>
          <p:nvPr/>
        </p:nvSpPr>
        <p:spPr>
          <a:xfrm>
            <a:off x="3266238" y="4864875"/>
            <a:ext cx="345275" cy="345275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085628" y="531519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광고 추가</a:t>
            </a:r>
            <a:endParaRPr lang="ko-KR" altLang="en-US" sz="1200" dirty="0"/>
          </a:p>
        </p:txBody>
      </p:sp>
      <p:sp>
        <p:nvSpPr>
          <p:cNvPr id="96" name="덧셈 기호 95"/>
          <p:cNvSpPr/>
          <p:nvPr/>
        </p:nvSpPr>
        <p:spPr>
          <a:xfrm>
            <a:off x="3262046" y="5282065"/>
            <a:ext cx="345275" cy="345275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076103" y="572818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광고 추가</a:t>
            </a:r>
            <a:endParaRPr lang="ko-KR" altLang="en-US" sz="1200" dirty="0"/>
          </a:p>
        </p:txBody>
      </p:sp>
      <p:sp>
        <p:nvSpPr>
          <p:cNvPr id="98" name="덧셈 기호 97"/>
          <p:cNvSpPr/>
          <p:nvPr/>
        </p:nvSpPr>
        <p:spPr>
          <a:xfrm>
            <a:off x="3252521" y="5695063"/>
            <a:ext cx="345275" cy="345275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899545" y="2963045"/>
            <a:ext cx="2520280" cy="29676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895353" y="3179068"/>
            <a:ext cx="2520280" cy="29231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904878" y="2963044"/>
            <a:ext cx="2514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상세페이</a:t>
            </a:r>
            <a:r>
              <a:rPr lang="ko-KR" altLang="en-US" sz="800" b="1" dirty="0"/>
              <a:t>지</a:t>
            </a:r>
            <a:endParaRPr lang="ko-KR" altLang="en-US" sz="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938787" y="3218706"/>
            <a:ext cx="24010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광고 상품  </a:t>
            </a:r>
            <a:r>
              <a:rPr lang="en-US" altLang="ko-KR" sz="1050" b="1" dirty="0" smtClean="0"/>
              <a:t>:  [</a:t>
            </a:r>
            <a:r>
              <a:rPr lang="ko-KR" altLang="en-US" sz="1050" b="1" dirty="0" smtClean="0"/>
              <a:t>입력</a:t>
            </a:r>
            <a:r>
              <a:rPr lang="en-US" altLang="ko-KR" sz="1050" b="1" dirty="0" smtClean="0"/>
              <a:t>]</a:t>
            </a:r>
          </a:p>
          <a:p>
            <a:r>
              <a:rPr lang="ko-KR" altLang="en-US" sz="1050" b="1" dirty="0" smtClean="0"/>
              <a:t>상품 링크  </a:t>
            </a:r>
            <a:r>
              <a:rPr lang="en-US" altLang="ko-KR" sz="1050" b="1" dirty="0" smtClean="0"/>
              <a:t>:  [</a:t>
            </a:r>
            <a:r>
              <a:rPr lang="ko-KR" altLang="en-US" sz="1050" b="1" dirty="0" smtClean="0"/>
              <a:t>선택</a:t>
            </a:r>
            <a:r>
              <a:rPr lang="en-US" altLang="ko-KR" sz="1050" b="1" dirty="0" smtClean="0"/>
              <a:t>]</a:t>
            </a:r>
          </a:p>
          <a:p>
            <a:r>
              <a:rPr lang="ko-KR" altLang="en-US" sz="1050" b="1" dirty="0" smtClean="0"/>
              <a:t>이미지 삽입</a:t>
            </a:r>
            <a:endParaRPr lang="en-US" altLang="ko-KR" sz="1050" b="1" dirty="0" smtClean="0"/>
          </a:p>
          <a:p>
            <a:endParaRPr lang="en-US" altLang="ko-KR" sz="1050" b="1" dirty="0"/>
          </a:p>
          <a:p>
            <a:endParaRPr lang="en-US" altLang="ko-KR" sz="1050" b="1" dirty="0" smtClean="0"/>
          </a:p>
          <a:p>
            <a:endParaRPr lang="en-US" altLang="ko-KR" sz="1050" b="1" dirty="0"/>
          </a:p>
        </p:txBody>
      </p:sp>
      <p:sp>
        <p:nvSpPr>
          <p:cNvPr id="109" name="직사각형 108"/>
          <p:cNvSpPr/>
          <p:nvPr/>
        </p:nvSpPr>
        <p:spPr>
          <a:xfrm>
            <a:off x="4067944" y="3870340"/>
            <a:ext cx="2160240" cy="1339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062156" y="5592190"/>
            <a:ext cx="1031633" cy="37146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미리보</a:t>
            </a:r>
            <a:r>
              <a:rPr lang="ko-KR" altLang="en-US" sz="1400" dirty="0" err="1"/>
              <a:t>기</a:t>
            </a:r>
            <a:endParaRPr lang="ko-KR" altLang="en-US" sz="14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234651" y="5598765"/>
            <a:ext cx="1031633" cy="37146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광고삭제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15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Vogel team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point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[point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en-US" altLang="ko-KR" sz="2400" dirty="0" smtClean="0">
                <a:solidFill>
                  <a:srgbClr val="002060"/>
                </a:solidFill>
              </a:rPr>
              <a:t>Vogel team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305415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상점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01008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메인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광고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point</a:t>
            </a:r>
            <a:r>
              <a:rPr lang="ko-KR" altLang="en-US" sz="1200" dirty="0" smtClean="0">
                <a:solidFill>
                  <a:schemeClr val="bg1"/>
                </a:solidFill>
              </a:rPr>
              <a:t>요약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41748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point</a:t>
            </a:r>
            <a:r>
              <a:rPr lang="ko-KR" altLang="en-US" sz="1200" dirty="0" smtClean="0">
                <a:solidFill>
                  <a:schemeClr val="bg1"/>
                </a:solidFill>
              </a:rPr>
              <a:t>내역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40135" y="2522749"/>
            <a:ext cx="645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주문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모서리가 접힌 도형 18"/>
          <p:cNvSpPr/>
          <p:nvPr/>
        </p:nvSpPr>
        <p:spPr>
          <a:xfrm>
            <a:off x="448493" y="2494173"/>
            <a:ext cx="259457" cy="32805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414586" y="3068960"/>
            <a:ext cx="306546" cy="210174"/>
          </a:xfrm>
          <a:prstGeom prst="cub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2790" y="3350433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m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줄무늬가 있는 오른쪽 화살표 80"/>
          <p:cNvSpPr/>
          <p:nvPr/>
        </p:nvSpPr>
        <p:spPr>
          <a:xfrm>
            <a:off x="366962" y="4052927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41457" y="4052739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337737" y="2957314"/>
            <a:ext cx="3600400" cy="13517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331640" y="3173337"/>
            <a:ext cx="3600400" cy="11917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03648" y="3275458"/>
            <a:ext cx="20937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6</a:t>
            </a:r>
            <a:r>
              <a:rPr lang="ko-KR" altLang="en-US" sz="1000" b="1" dirty="0" smtClean="0"/>
              <a:t>월차 </a:t>
            </a:r>
            <a:r>
              <a:rPr lang="ko-KR" altLang="en-US" sz="1000" b="1" dirty="0" smtClean="0"/>
              <a:t>입금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point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       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반품 </a:t>
            </a:r>
            <a:r>
              <a:rPr lang="en-US" altLang="ko-KR" sz="1000" b="1" dirty="0" smtClean="0"/>
              <a:t>point</a:t>
            </a:r>
          </a:p>
          <a:p>
            <a:endParaRPr lang="en-US" altLang="ko-KR" sz="1000" b="1" dirty="0"/>
          </a:p>
          <a:p>
            <a:r>
              <a:rPr lang="en-US" altLang="ko-KR" sz="1000" b="1" dirty="0" smtClean="0"/>
              <a:t>6</a:t>
            </a:r>
            <a:r>
              <a:rPr lang="ko-KR" altLang="en-US" sz="1000" b="1" dirty="0" smtClean="0"/>
              <a:t>월차 정산 </a:t>
            </a:r>
            <a:r>
              <a:rPr lang="en-US" altLang="ko-KR" sz="1000" b="1" dirty="0" smtClean="0"/>
              <a:t>point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2339752" y="2953519"/>
            <a:ext cx="1684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2014.5.15~2014.6.14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4" name="이등변 삼각형 113"/>
          <p:cNvSpPr/>
          <p:nvPr/>
        </p:nvSpPr>
        <p:spPr>
          <a:xfrm rot="16200000">
            <a:off x="2450033" y="3015434"/>
            <a:ext cx="101116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이등변 삼각형 114"/>
          <p:cNvSpPr/>
          <p:nvPr/>
        </p:nvSpPr>
        <p:spPr>
          <a:xfrm rot="16200000" flipV="1">
            <a:off x="3803556" y="3020196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258515" y="3808090"/>
            <a:ext cx="14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CC00"/>
                </a:solidFill>
              </a:rPr>
              <a:t>10,010,002</a:t>
            </a:r>
            <a:endParaRPr lang="ko-KR" altLang="en-US" b="1" dirty="0">
              <a:solidFill>
                <a:srgbClr val="00CC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251473" y="3212976"/>
            <a:ext cx="14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10,230,232</a:t>
            </a:r>
            <a:endParaRPr lang="ko-KR" alt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247281" y="3510766"/>
            <a:ext cx="14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CC00"/>
                </a:solidFill>
              </a:rPr>
              <a:t>    </a:t>
            </a:r>
            <a:r>
              <a:rPr lang="en-US" altLang="ko-KR" b="1" dirty="0" smtClean="0">
                <a:solidFill>
                  <a:srgbClr val="FF0000"/>
                </a:solidFill>
              </a:rPr>
              <a:t>220,230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Vogel team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point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[point</a:t>
            </a:r>
            <a:r>
              <a:rPr lang="ko-KR" altLang="en-US" dirty="0" smtClean="0"/>
              <a:t>내역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en-US" altLang="ko-KR" sz="2400" dirty="0" smtClean="0">
                <a:solidFill>
                  <a:srgbClr val="002060"/>
                </a:solidFill>
              </a:rPr>
              <a:t>Vogel team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305415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상점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01008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메인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광고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point</a:t>
            </a:r>
            <a:r>
              <a:rPr lang="ko-KR" altLang="en-US" sz="1200" dirty="0" smtClean="0">
                <a:solidFill>
                  <a:schemeClr val="bg1"/>
                </a:solidFill>
              </a:rPr>
              <a:t>요약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64718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point</a:t>
            </a:r>
            <a:r>
              <a:rPr lang="ko-KR" altLang="en-US" sz="1200" dirty="0" smtClean="0">
                <a:solidFill>
                  <a:schemeClr val="bg1"/>
                </a:solidFill>
              </a:rPr>
              <a:t>내역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40135" y="2522749"/>
            <a:ext cx="645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주문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모서리가 접힌 도형 18"/>
          <p:cNvSpPr/>
          <p:nvPr/>
        </p:nvSpPr>
        <p:spPr>
          <a:xfrm>
            <a:off x="448493" y="2494173"/>
            <a:ext cx="259457" cy="32805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414586" y="3068960"/>
            <a:ext cx="306546" cy="210174"/>
          </a:xfrm>
          <a:prstGeom prst="cub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2790" y="3350433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m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줄무늬가 있는 오른쪽 화살표 80"/>
          <p:cNvSpPr/>
          <p:nvPr/>
        </p:nvSpPr>
        <p:spPr>
          <a:xfrm>
            <a:off x="366962" y="4052927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41457" y="4052739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48532" y="2964408"/>
            <a:ext cx="2863428" cy="31415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53865" y="3429000"/>
            <a:ext cx="2863428" cy="26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1352848" y="3690913"/>
            <a:ext cx="28599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55701" y="3912542"/>
            <a:ext cx="286196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352848" y="4134073"/>
            <a:ext cx="28642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60215" y="4355702"/>
            <a:ext cx="28577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49673" y="4583362"/>
            <a:ext cx="28622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52526" y="4804991"/>
            <a:ext cx="28644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349673" y="5026522"/>
            <a:ext cx="28667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352526" y="5248151"/>
            <a:ext cx="28644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349673" y="5472858"/>
            <a:ext cx="28625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352526" y="5694487"/>
            <a:ext cx="28644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359149" y="5916018"/>
            <a:ext cx="28592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348532" y="3203451"/>
            <a:ext cx="28602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2149128" y="3213556"/>
            <a:ext cx="0" cy="289244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51707" y="3463370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  23,000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57040" y="3213556"/>
            <a:ext cx="2854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     </a:t>
            </a:r>
            <a:r>
              <a:rPr lang="ko-KR" altLang="en-US" sz="800" dirty="0" smtClean="0"/>
              <a:t>이름                 </a:t>
            </a:r>
            <a:r>
              <a:rPr lang="ko-KR" altLang="en-US" sz="800" dirty="0" smtClean="0"/>
              <a:t>    주문날짜                   </a:t>
            </a:r>
            <a:r>
              <a:rPr lang="en-US" altLang="ko-KR" sz="800" dirty="0" smtClean="0"/>
              <a:t>point</a:t>
            </a:r>
            <a:r>
              <a:rPr lang="ko-KR" altLang="en-US" sz="800" dirty="0" smtClean="0"/>
              <a:t>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3491880" y="3203451"/>
            <a:ext cx="0" cy="29215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360215" y="3704357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                </a:t>
            </a:r>
            <a:r>
              <a:rPr lang="en-US" altLang="ko-KR" sz="800" dirty="0" smtClean="0"/>
              <a:t>1,400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52724" y="3923993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30</a:t>
            </a:r>
            <a:r>
              <a:rPr lang="ko-KR" altLang="en-US" sz="800" dirty="0" smtClean="0"/>
              <a:t>일               </a:t>
            </a:r>
            <a:r>
              <a:rPr lang="en-US" altLang="ko-KR" sz="800" dirty="0" smtClean="0"/>
              <a:t>10,000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  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51707" y="4155455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30</a:t>
            </a:r>
            <a:r>
              <a:rPr lang="ko-KR" altLang="en-US" sz="800" dirty="0" smtClean="0"/>
              <a:t>일                </a:t>
            </a:r>
            <a:r>
              <a:rPr lang="en-US" altLang="ko-KR" sz="800" dirty="0" smtClean="0"/>
              <a:t>5,000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   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60215" y="2953518"/>
            <a:ext cx="2858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배송완료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point        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2014.5.15~2014.6.14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" name="이등변 삼각형 89"/>
          <p:cNvSpPr/>
          <p:nvPr/>
        </p:nvSpPr>
        <p:spPr>
          <a:xfrm rot="16200000">
            <a:off x="2278536" y="3015434"/>
            <a:ext cx="101116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/>
          <p:cNvSpPr/>
          <p:nvPr/>
        </p:nvSpPr>
        <p:spPr>
          <a:xfrm rot="16200000" flipV="1">
            <a:off x="3632059" y="3020196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312543" y="2966566"/>
            <a:ext cx="2863428" cy="31415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4317876" y="3431158"/>
            <a:ext cx="2863428" cy="26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>
            <a:off x="4316859" y="3693071"/>
            <a:ext cx="28599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319712" y="3914700"/>
            <a:ext cx="286196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4316859" y="4136231"/>
            <a:ext cx="28642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4324226" y="4357860"/>
            <a:ext cx="28577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313684" y="4585520"/>
            <a:ext cx="28622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316537" y="4807149"/>
            <a:ext cx="28644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4313684" y="5028680"/>
            <a:ext cx="28667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316537" y="5250309"/>
            <a:ext cx="28644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4313684" y="5475016"/>
            <a:ext cx="28625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316537" y="5696645"/>
            <a:ext cx="28644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323160" y="5918176"/>
            <a:ext cx="28592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4312543" y="3205609"/>
            <a:ext cx="28602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5113139" y="3215714"/>
            <a:ext cx="0" cy="289244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315718" y="3465528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  3,300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321051" y="3215714"/>
            <a:ext cx="2854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     </a:t>
            </a:r>
            <a:r>
              <a:rPr lang="ko-KR" altLang="en-US" sz="800" dirty="0" smtClean="0"/>
              <a:t>이름                 </a:t>
            </a:r>
            <a:r>
              <a:rPr lang="ko-KR" altLang="en-US" sz="800" dirty="0" smtClean="0"/>
              <a:t>    주문날짜                   </a:t>
            </a:r>
            <a:r>
              <a:rPr lang="en-US" altLang="ko-KR" sz="800" dirty="0" smtClean="0"/>
              <a:t>point</a:t>
            </a:r>
            <a:r>
              <a:rPr lang="ko-KR" altLang="en-US" sz="800" dirty="0" smtClean="0"/>
              <a:t>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455891" y="3205609"/>
            <a:ext cx="0" cy="29215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24226" y="3706515"/>
            <a:ext cx="300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</a:t>
            </a:r>
            <a:r>
              <a:rPr lang="ko-KR" altLang="en-US" sz="800" dirty="0" smtClean="0"/>
              <a:t>안병주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             2,500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31" name="이등변 삼각형 130"/>
          <p:cNvSpPr/>
          <p:nvPr/>
        </p:nvSpPr>
        <p:spPr>
          <a:xfrm rot="16200000">
            <a:off x="5211814" y="3017592"/>
            <a:ext cx="101116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이등변 삼각형 131"/>
          <p:cNvSpPr/>
          <p:nvPr/>
        </p:nvSpPr>
        <p:spPr>
          <a:xfrm rot="16200000" flipV="1">
            <a:off x="6565337" y="3022354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06128" y="2968377"/>
            <a:ext cx="2858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반품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point              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2014.5.15~2014.6.14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827584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993769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10541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13128" y="2060848"/>
            <a:ext cx="1908225" cy="3219366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699792" y="1993895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699792" y="1943023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699792" y="1892444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07996" y="1852444"/>
            <a:ext cx="6537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주문내역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0708" y="5228610"/>
            <a:ext cx="1558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결제하기</a:t>
            </a:r>
            <a:endParaRPr lang="en-US" altLang="ko-KR" sz="700" b="1" dirty="0" smtClean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68" y="1810916"/>
            <a:ext cx="288032" cy="2880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63602" y="22048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주문상품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2014.5.29</a:t>
            </a:r>
            <a:r>
              <a:rPr lang="ko-KR" altLang="en-US" sz="1200" dirty="0" smtClean="0"/>
              <a:t>일 </a:t>
            </a:r>
            <a:r>
              <a:rPr lang="en-US" altLang="ko-KR" sz="1200" dirty="0" smtClean="0"/>
              <a:t>35,000point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23528" y="548680"/>
            <a:ext cx="42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더보기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주문내역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010541" y="2528029"/>
            <a:ext cx="1921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05508" y="2896369"/>
            <a:ext cx="1921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355976" y="1412776"/>
            <a:ext cx="2266950" cy="4333875"/>
            <a:chOff x="1106178" y="1262062"/>
            <a:chExt cx="2266950" cy="4333875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7" name="그룹 26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28" name="눈물 방울 27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눈물 방울 28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현 29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현 33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직사각형 34"/>
          <p:cNvSpPr/>
          <p:nvPr/>
        </p:nvSpPr>
        <p:spPr>
          <a:xfrm>
            <a:off x="4522161" y="1867897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38933" y="1878537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41520" y="2091912"/>
            <a:ext cx="1908225" cy="3219366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228184" y="2024959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28184" y="1974087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228184" y="1923508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636388" y="1883508"/>
            <a:ext cx="6537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주문내역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99100" y="5259674"/>
            <a:ext cx="1558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결제하기</a:t>
            </a:r>
            <a:endParaRPr lang="en-US" altLang="ko-KR" sz="700" b="1" dirty="0" smtClean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1841980"/>
            <a:ext cx="288032" cy="288032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591994" y="2235928"/>
            <a:ext cx="25202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2014.5.29</a:t>
            </a:r>
            <a:r>
              <a:rPr lang="ko-KR" altLang="en-US" sz="1200" dirty="0" smtClean="0"/>
              <a:t>일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휴지</a:t>
            </a:r>
            <a:endParaRPr lang="en-US" altLang="ko-KR" sz="1200" dirty="0" smtClean="0"/>
          </a:p>
          <a:p>
            <a:r>
              <a:rPr lang="ko-KR" altLang="en-US" sz="1200" dirty="0" smtClean="0"/>
              <a:t>비닐장갑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35,000p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운송장번호</a:t>
            </a:r>
            <a:endParaRPr lang="en-US" altLang="ko-KR" sz="1200" dirty="0" smtClean="0"/>
          </a:p>
          <a:p>
            <a:r>
              <a:rPr lang="ko-KR" altLang="en-US" sz="1200" dirty="0" smtClean="0"/>
              <a:t>택배조회</a:t>
            </a:r>
            <a:endParaRPr lang="en-US" altLang="ko-KR" sz="1200" dirty="0" smtClean="0"/>
          </a:p>
          <a:p>
            <a:r>
              <a:rPr lang="ko-KR" altLang="en-US" sz="1200" dirty="0" smtClean="0"/>
              <a:t>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반품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환불 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22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15755</TotalTime>
  <Words>1039</Words>
  <Application>Microsoft Office PowerPoint</Application>
  <PresentationFormat>화면 슬라이드 쇼(4:3)</PresentationFormat>
  <Paragraphs>332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</dc:creator>
  <cp:lastModifiedBy>jun</cp:lastModifiedBy>
  <cp:revision>160</cp:revision>
  <dcterms:created xsi:type="dcterms:W3CDTF">2014-07-03T02:27:54Z</dcterms:created>
  <dcterms:modified xsi:type="dcterms:W3CDTF">2014-08-16T08:21:32Z</dcterms:modified>
</cp:coreProperties>
</file>