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903605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192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7704" y="1995312"/>
            <a:ext cx="7680643" cy="4244622"/>
          </a:xfrm>
        </p:spPr>
        <p:txBody>
          <a:bodyPr anchor="b"/>
          <a:lstStyle>
            <a:lvl1pPr algn="ctr">
              <a:defRPr sz="592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9506" y="6403623"/>
            <a:ext cx="6777038" cy="2943577"/>
          </a:xfrm>
        </p:spPr>
        <p:txBody>
          <a:bodyPr/>
          <a:lstStyle>
            <a:lvl1pPr marL="0" indent="0" algn="ctr">
              <a:buNone/>
              <a:defRPr sz="2372"/>
            </a:lvl1pPr>
            <a:lvl2pPr marL="451805" indent="0" algn="ctr">
              <a:buNone/>
              <a:defRPr sz="1976"/>
            </a:lvl2pPr>
            <a:lvl3pPr marL="903610" indent="0" algn="ctr">
              <a:buNone/>
              <a:defRPr sz="1779"/>
            </a:lvl3pPr>
            <a:lvl4pPr marL="1355415" indent="0" algn="ctr">
              <a:buNone/>
              <a:defRPr sz="1581"/>
            </a:lvl4pPr>
            <a:lvl5pPr marL="1807220" indent="0" algn="ctr">
              <a:buNone/>
              <a:defRPr sz="1581"/>
            </a:lvl5pPr>
            <a:lvl6pPr marL="2259025" indent="0" algn="ctr">
              <a:buNone/>
              <a:defRPr sz="1581"/>
            </a:lvl6pPr>
            <a:lvl7pPr marL="2710830" indent="0" algn="ctr">
              <a:buNone/>
              <a:defRPr sz="1581"/>
            </a:lvl7pPr>
            <a:lvl8pPr marL="3162635" indent="0" algn="ctr">
              <a:buNone/>
              <a:defRPr sz="1581"/>
            </a:lvl8pPr>
            <a:lvl9pPr marL="3614440" indent="0" algn="ctr">
              <a:buNone/>
              <a:defRPr sz="1581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419A9-34D6-456D-9875-8C26D8253F8A}" type="datetimeFigureOut">
              <a:rPr lang="ko-KR" altLang="en-US" smtClean="0"/>
              <a:t>2021-1-12(Tue)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443F2-14EE-4FF1-B1C7-AA9ABA6E4A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7038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419A9-34D6-456D-9875-8C26D8253F8A}" type="datetimeFigureOut">
              <a:rPr lang="ko-KR" altLang="en-US" smtClean="0"/>
              <a:t>2021-1-12(Tue)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443F2-14EE-4FF1-B1C7-AA9ABA6E4A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3674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66424" y="649111"/>
            <a:ext cx="1948398" cy="10332156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1229" y="649111"/>
            <a:ext cx="5732244" cy="10332156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419A9-34D6-456D-9875-8C26D8253F8A}" type="datetimeFigureOut">
              <a:rPr lang="ko-KR" altLang="en-US" smtClean="0"/>
              <a:t>2021-1-12(Tue)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443F2-14EE-4FF1-B1C7-AA9ABA6E4A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2247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419A9-34D6-456D-9875-8C26D8253F8A}" type="datetimeFigureOut">
              <a:rPr lang="ko-KR" altLang="en-US" smtClean="0"/>
              <a:t>2021-1-12(Tue)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443F2-14EE-4FF1-B1C7-AA9ABA6E4A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4891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6523" y="3039537"/>
            <a:ext cx="7793593" cy="5071532"/>
          </a:xfrm>
        </p:spPr>
        <p:txBody>
          <a:bodyPr anchor="b"/>
          <a:lstStyle>
            <a:lvl1pPr>
              <a:defRPr sz="592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6523" y="8159048"/>
            <a:ext cx="7793593" cy="2666999"/>
          </a:xfrm>
        </p:spPr>
        <p:txBody>
          <a:bodyPr/>
          <a:lstStyle>
            <a:lvl1pPr marL="0" indent="0">
              <a:buNone/>
              <a:defRPr sz="2372">
                <a:solidFill>
                  <a:schemeClr val="tx1"/>
                </a:solidFill>
              </a:defRPr>
            </a:lvl1pPr>
            <a:lvl2pPr marL="451805" indent="0">
              <a:buNone/>
              <a:defRPr sz="1976">
                <a:solidFill>
                  <a:schemeClr val="tx1">
                    <a:tint val="75000"/>
                  </a:schemeClr>
                </a:solidFill>
              </a:defRPr>
            </a:lvl2pPr>
            <a:lvl3pPr marL="903610" indent="0">
              <a:buNone/>
              <a:defRPr sz="1779">
                <a:solidFill>
                  <a:schemeClr val="tx1">
                    <a:tint val="75000"/>
                  </a:schemeClr>
                </a:solidFill>
              </a:defRPr>
            </a:lvl3pPr>
            <a:lvl4pPr marL="1355415" indent="0">
              <a:buNone/>
              <a:defRPr sz="1581">
                <a:solidFill>
                  <a:schemeClr val="tx1">
                    <a:tint val="75000"/>
                  </a:schemeClr>
                </a:solidFill>
              </a:defRPr>
            </a:lvl4pPr>
            <a:lvl5pPr marL="1807220" indent="0">
              <a:buNone/>
              <a:defRPr sz="1581">
                <a:solidFill>
                  <a:schemeClr val="tx1">
                    <a:tint val="75000"/>
                  </a:schemeClr>
                </a:solidFill>
              </a:defRPr>
            </a:lvl5pPr>
            <a:lvl6pPr marL="2259025" indent="0">
              <a:buNone/>
              <a:defRPr sz="1581">
                <a:solidFill>
                  <a:schemeClr val="tx1">
                    <a:tint val="75000"/>
                  </a:schemeClr>
                </a:solidFill>
              </a:defRPr>
            </a:lvl6pPr>
            <a:lvl7pPr marL="2710830" indent="0">
              <a:buNone/>
              <a:defRPr sz="1581">
                <a:solidFill>
                  <a:schemeClr val="tx1">
                    <a:tint val="75000"/>
                  </a:schemeClr>
                </a:solidFill>
              </a:defRPr>
            </a:lvl7pPr>
            <a:lvl8pPr marL="3162635" indent="0">
              <a:buNone/>
              <a:defRPr sz="1581">
                <a:solidFill>
                  <a:schemeClr val="tx1">
                    <a:tint val="75000"/>
                  </a:schemeClr>
                </a:solidFill>
              </a:defRPr>
            </a:lvl8pPr>
            <a:lvl9pPr marL="3614440" indent="0">
              <a:buNone/>
              <a:defRPr sz="158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419A9-34D6-456D-9875-8C26D8253F8A}" type="datetimeFigureOut">
              <a:rPr lang="ko-KR" altLang="en-US" smtClean="0"/>
              <a:t>2021-1-12(Tue)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443F2-14EE-4FF1-B1C7-AA9ABA6E4A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5921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1229" y="3245556"/>
            <a:ext cx="3840321" cy="773571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4500" y="3245556"/>
            <a:ext cx="3840321" cy="773571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419A9-34D6-456D-9875-8C26D8253F8A}" type="datetimeFigureOut">
              <a:rPr lang="ko-KR" altLang="en-US" smtClean="0"/>
              <a:t>2021-1-12(Tue)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443F2-14EE-4FF1-B1C7-AA9ABA6E4A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7218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2405" y="649114"/>
            <a:ext cx="7793593" cy="235655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2406" y="2988734"/>
            <a:ext cx="3822672" cy="1464732"/>
          </a:xfrm>
        </p:spPr>
        <p:txBody>
          <a:bodyPr anchor="b"/>
          <a:lstStyle>
            <a:lvl1pPr marL="0" indent="0">
              <a:buNone/>
              <a:defRPr sz="2372" b="1"/>
            </a:lvl1pPr>
            <a:lvl2pPr marL="451805" indent="0">
              <a:buNone/>
              <a:defRPr sz="1976" b="1"/>
            </a:lvl2pPr>
            <a:lvl3pPr marL="903610" indent="0">
              <a:buNone/>
              <a:defRPr sz="1779" b="1"/>
            </a:lvl3pPr>
            <a:lvl4pPr marL="1355415" indent="0">
              <a:buNone/>
              <a:defRPr sz="1581" b="1"/>
            </a:lvl4pPr>
            <a:lvl5pPr marL="1807220" indent="0">
              <a:buNone/>
              <a:defRPr sz="1581" b="1"/>
            </a:lvl5pPr>
            <a:lvl6pPr marL="2259025" indent="0">
              <a:buNone/>
              <a:defRPr sz="1581" b="1"/>
            </a:lvl6pPr>
            <a:lvl7pPr marL="2710830" indent="0">
              <a:buNone/>
              <a:defRPr sz="1581" b="1"/>
            </a:lvl7pPr>
            <a:lvl8pPr marL="3162635" indent="0">
              <a:buNone/>
              <a:defRPr sz="1581" b="1"/>
            </a:lvl8pPr>
            <a:lvl9pPr marL="3614440" indent="0">
              <a:buNone/>
              <a:defRPr sz="1581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406" y="4453467"/>
            <a:ext cx="3822672" cy="655037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4501" y="2988734"/>
            <a:ext cx="3841498" cy="1464732"/>
          </a:xfrm>
        </p:spPr>
        <p:txBody>
          <a:bodyPr anchor="b"/>
          <a:lstStyle>
            <a:lvl1pPr marL="0" indent="0">
              <a:buNone/>
              <a:defRPr sz="2372" b="1"/>
            </a:lvl1pPr>
            <a:lvl2pPr marL="451805" indent="0">
              <a:buNone/>
              <a:defRPr sz="1976" b="1"/>
            </a:lvl2pPr>
            <a:lvl3pPr marL="903610" indent="0">
              <a:buNone/>
              <a:defRPr sz="1779" b="1"/>
            </a:lvl3pPr>
            <a:lvl4pPr marL="1355415" indent="0">
              <a:buNone/>
              <a:defRPr sz="1581" b="1"/>
            </a:lvl4pPr>
            <a:lvl5pPr marL="1807220" indent="0">
              <a:buNone/>
              <a:defRPr sz="1581" b="1"/>
            </a:lvl5pPr>
            <a:lvl6pPr marL="2259025" indent="0">
              <a:buNone/>
              <a:defRPr sz="1581" b="1"/>
            </a:lvl6pPr>
            <a:lvl7pPr marL="2710830" indent="0">
              <a:buNone/>
              <a:defRPr sz="1581" b="1"/>
            </a:lvl7pPr>
            <a:lvl8pPr marL="3162635" indent="0">
              <a:buNone/>
              <a:defRPr sz="1581" b="1"/>
            </a:lvl8pPr>
            <a:lvl9pPr marL="3614440" indent="0">
              <a:buNone/>
              <a:defRPr sz="1581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4501" y="4453467"/>
            <a:ext cx="3841498" cy="655037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419A9-34D6-456D-9875-8C26D8253F8A}" type="datetimeFigureOut">
              <a:rPr lang="ko-KR" altLang="en-US" smtClean="0"/>
              <a:t>2021-1-12(Tue)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443F2-14EE-4FF1-B1C7-AA9ABA6E4A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5261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419A9-34D6-456D-9875-8C26D8253F8A}" type="datetimeFigureOut">
              <a:rPr lang="ko-KR" altLang="en-US" smtClean="0"/>
              <a:t>2021-1-12(Tue)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443F2-14EE-4FF1-B1C7-AA9ABA6E4A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5237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419A9-34D6-456D-9875-8C26D8253F8A}" type="datetimeFigureOut">
              <a:rPr lang="ko-KR" altLang="en-US" smtClean="0"/>
              <a:t>2021-1-12(Tue)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443F2-14EE-4FF1-B1C7-AA9ABA6E4A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8767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2406" y="812800"/>
            <a:ext cx="2914361" cy="2844800"/>
          </a:xfrm>
        </p:spPr>
        <p:txBody>
          <a:bodyPr anchor="b"/>
          <a:lstStyle>
            <a:lvl1pPr>
              <a:defRPr sz="3162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1498" y="1755425"/>
            <a:ext cx="4574500" cy="8664222"/>
          </a:xfrm>
        </p:spPr>
        <p:txBody>
          <a:bodyPr/>
          <a:lstStyle>
            <a:lvl1pPr>
              <a:defRPr sz="3162"/>
            </a:lvl1pPr>
            <a:lvl2pPr>
              <a:defRPr sz="2767"/>
            </a:lvl2pPr>
            <a:lvl3pPr>
              <a:defRPr sz="2372"/>
            </a:lvl3pPr>
            <a:lvl4pPr>
              <a:defRPr sz="1976"/>
            </a:lvl4pPr>
            <a:lvl5pPr>
              <a:defRPr sz="1976"/>
            </a:lvl5pPr>
            <a:lvl6pPr>
              <a:defRPr sz="1976"/>
            </a:lvl6pPr>
            <a:lvl7pPr>
              <a:defRPr sz="1976"/>
            </a:lvl7pPr>
            <a:lvl8pPr>
              <a:defRPr sz="1976"/>
            </a:lvl8pPr>
            <a:lvl9pPr>
              <a:defRPr sz="1976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2406" y="3657600"/>
            <a:ext cx="2914361" cy="6776156"/>
          </a:xfrm>
        </p:spPr>
        <p:txBody>
          <a:bodyPr/>
          <a:lstStyle>
            <a:lvl1pPr marL="0" indent="0">
              <a:buNone/>
              <a:defRPr sz="1581"/>
            </a:lvl1pPr>
            <a:lvl2pPr marL="451805" indent="0">
              <a:buNone/>
              <a:defRPr sz="1383"/>
            </a:lvl2pPr>
            <a:lvl3pPr marL="903610" indent="0">
              <a:buNone/>
              <a:defRPr sz="1186"/>
            </a:lvl3pPr>
            <a:lvl4pPr marL="1355415" indent="0">
              <a:buNone/>
              <a:defRPr sz="988"/>
            </a:lvl4pPr>
            <a:lvl5pPr marL="1807220" indent="0">
              <a:buNone/>
              <a:defRPr sz="988"/>
            </a:lvl5pPr>
            <a:lvl6pPr marL="2259025" indent="0">
              <a:buNone/>
              <a:defRPr sz="988"/>
            </a:lvl6pPr>
            <a:lvl7pPr marL="2710830" indent="0">
              <a:buNone/>
              <a:defRPr sz="988"/>
            </a:lvl7pPr>
            <a:lvl8pPr marL="3162635" indent="0">
              <a:buNone/>
              <a:defRPr sz="988"/>
            </a:lvl8pPr>
            <a:lvl9pPr marL="3614440" indent="0">
              <a:buNone/>
              <a:defRPr sz="988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419A9-34D6-456D-9875-8C26D8253F8A}" type="datetimeFigureOut">
              <a:rPr lang="ko-KR" altLang="en-US" smtClean="0"/>
              <a:t>2021-1-12(Tue)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443F2-14EE-4FF1-B1C7-AA9ABA6E4A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6414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2406" y="812800"/>
            <a:ext cx="2914361" cy="2844800"/>
          </a:xfrm>
        </p:spPr>
        <p:txBody>
          <a:bodyPr anchor="b"/>
          <a:lstStyle>
            <a:lvl1pPr>
              <a:defRPr sz="3162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41498" y="1755425"/>
            <a:ext cx="4574500" cy="8664222"/>
          </a:xfrm>
        </p:spPr>
        <p:txBody>
          <a:bodyPr anchor="t"/>
          <a:lstStyle>
            <a:lvl1pPr marL="0" indent="0">
              <a:buNone/>
              <a:defRPr sz="3162"/>
            </a:lvl1pPr>
            <a:lvl2pPr marL="451805" indent="0">
              <a:buNone/>
              <a:defRPr sz="2767"/>
            </a:lvl2pPr>
            <a:lvl3pPr marL="903610" indent="0">
              <a:buNone/>
              <a:defRPr sz="2372"/>
            </a:lvl3pPr>
            <a:lvl4pPr marL="1355415" indent="0">
              <a:buNone/>
              <a:defRPr sz="1976"/>
            </a:lvl4pPr>
            <a:lvl5pPr marL="1807220" indent="0">
              <a:buNone/>
              <a:defRPr sz="1976"/>
            </a:lvl5pPr>
            <a:lvl6pPr marL="2259025" indent="0">
              <a:buNone/>
              <a:defRPr sz="1976"/>
            </a:lvl6pPr>
            <a:lvl7pPr marL="2710830" indent="0">
              <a:buNone/>
              <a:defRPr sz="1976"/>
            </a:lvl7pPr>
            <a:lvl8pPr marL="3162635" indent="0">
              <a:buNone/>
              <a:defRPr sz="1976"/>
            </a:lvl8pPr>
            <a:lvl9pPr marL="3614440" indent="0">
              <a:buNone/>
              <a:defRPr sz="1976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2406" y="3657600"/>
            <a:ext cx="2914361" cy="6776156"/>
          </a:xfrm>
        </p:spPr>
        <p:txBody>
          <a:bodyPr/>
          <a:lstStyle>
            <a:lvl1pPr marL="0" indent="0">
              <a:buNone/>
              <a:defRPr sz="1581"/>
            </a:lvl1pPr>
            <a:lvl2pPr marL="451805" indent="0">
              <a:buNone/>
              <a:defRPr sz="1383"/>
            </a:lvl2pPr>
            <a:lvl3pPr marL="903610" indent="0">
              <a:buNone/>
              <a:defRPr sz="1186"/>
            </a:lvl3pPr>
            <a:lvl4pPr marL="1355415" indent="0">
              <a:buNone/>
              <a:defRPr sz="988"/>
            </a:lvl4pPr>
            <a:lvl5pPr marL="1807220" indent="0">
              <a:buNone/>
              <a:defRPr sz="988"/>
            </a:lvl5pPr>
            <a:lvl6pPr marL="2259025" indent="0">
              <a:buNone/>
              <a:defRPr sz="988"/>
            </a:lvl6pPr>
            <a:lvl7pPr marL="2710830" indent="0">
              <a:buNone/>
              <a:defRPr sz="988"/>
            </a:lvl7pPr>
            <a:lvl8pPr marL="3162635" indent="0">
              <a:buNone/>
              <a:defRPr sz="988"/>
            </a:lvl8pPr>
            <a:lvl9pPr marL="3614440" indent="0">
              <a:buNone/>
              <a:defRPr sz="988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419A9-34D6-456D-9875-8C26D8253F8A}" type="datetimeFigureOut">
              <a:rPr lang="ko-KR" altLang="en-US" smtClean="0"/>
              <a:t>2021-1-12(Tue)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443F2-14EE-4FF1-B1C7-AA9ABA6E4A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2297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1229" y="649114"/>
            <a:ext cx="7793593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1229" y="3245556"/>
            <a:ext cx="7793593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1229" y="11300181"/>
            <a:ext cx="2033111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4419A9-34D6-456D-9875-8C26D8253F8A}" type="datetimeFigureOut">
              <a:rPr lang="ko-KR" altLang="en-US" smtClean="0"/>
              <a:t>2021-1-12(Tue)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3192" y="11300181"/>
            <a:ext cx="3049667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81710" y="11300181"/>
            <a:ext cx="2033111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C443F2-14EE-4FF1-B1C7-AA9ABA6E4A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3708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03610" rtl="0" eaLnBrk="1" latinLnBrk="1" hangingPunct="1">
        <a:lnSpc>
          <a:spcPct val="90000"/>
        </a:lnSpc>
        <a:spcBef>
          <a:spcPct val="0"/>
        </a:spcBef>
        <a:buNone/>
        <a:defRPr sz="434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5903" indent="-225903" algn="l" defTabSz="903610" rtl="0" eaLnBrk="1" latinLnBrk="1" hangingPunct="1">
        <a:lnSpc>
          <a:spcPct val="90000"/>
        </a:lnSpc>
        <a:spcBef>
          <a:spcPts val="988"/>
        </a:spcBef>
        <a:buFont typeface="Arial" panose="020B0604020202020204" pitchFamily="34" charset="0"/>
        <a:buChar char="•"/>
        <a:defRPr sz="2767" kern="1200">
          <a:solidFill>
            <a:schemeClr val="tx1"/>
          </a:solidFill>
          <a:latin typeface="+mn-lt"/>
          <a:ea typeface="+mn-ea"/>
          <a:cs typeface="+mn-cs"/>
        </a:defRPr>
      </a:lvl1pPr>
      <a:lvl2pPr marL="677708" indent="-225903" algn="l" defTabSz="903610" rtl="0" eaLnBrk="1" latinLnBrk="1" hangingPunct="1">
        <a:lnSpc>
          <a:spcPct val="90000"/>
        </a:lnSpc>
        <a:spcBef>
          <a:spcPts val="494"/>
        </a:spcBef>
        <a:buFont typeface="Arial" panose="020B0604020202020204" pitchFamily="34" charset="0"/>
        <a:buChar char="•"/>
        <a:defRPr sz="2372" kern="1200">
          <a:solidFill>
            <a:schemeClr val="tx1"/>
          </a:solidFill>
          <a:latin typeface="+mn-lt"/>
          <a:ea typeface="+mn-ea"/>
          <a:cs typeface="+mn-cs"/>
        </a:defRPr>
      </a:lvl2pPr>
      <a:lvl3pPr marL="1129513" indent="-225903" algn="l" defTabSz="903610" rtl="0" eaLnBrk="1" latinLnBrk="1" hangingPunct="1">
        <a:lnSpc>
          <a:spcPct val="90000"/>
        </a:lnSpc>
        <a:spcBef>
          <a:spcPts val="494"/>
        </a:spcBef>
        <a:buFont typeface="Arial" panose="020B0604020202020204" pitchFamily="34" charset="0"/>
        <a:buChar char="•"/>
        <a:defRPr sz="1976" kern="1200">
          <a:solidFill>
            <a:schemeClr val="tx1"/>
          </a:solidFill>
          <a:latin typeface="+mn-lt"/>
          <a:ea typeface="+mn-ea"/>
          <a:cs typeface="+mn-cs"/>
        </a:defRPr>
      </a:lvl3pPr>
      <a:lvl4pPr marL="1581318" indent="-225903" algn="l" defTabSz="903610" rtl="0" eaLnBrk="1" latinLnBrk="1" hangingPunct="1">
        <a:lnSpc>
          <a:spcPct val="90000"/>
        </a:lnSpc>
        <a:spcBef>
          <a:spcPts val="494"/>
        </a:spcBef>
        <a:buFont typeface="Arial" panose="020B0604020202020204" pitchFamily="34" charset="0"/>
        <a:buChar char="•"/>
        <a:defRPr sz="1779" kern="1200">
          <a:solidFill>
            <a:schemeClr val="tx1"/>
          </a:solidFill>
          <a:latin typeface="+mn-lt"/>
          <a:ea typeface="+mn-ea"/>
          <a:cs typeface="+mn-cs"/>
        </a:defRPr>
      </a:lvl4pPr>
      <a:lvl5pPr marL="2033123" indent="-225903" algn="l" defTabSz="903610" rtl="0" eaLnBrk="1" latinLnBrk="1" hangingPunct="1">
        <a:lnSpc>
          <a:spcPct val="90000"/>
        </a:lnSpc>
        <a:spcBef>
          <a:spcPts val="494"/>
        </a:spcBef>
        <a:buFont typeface="Arial" panose="020B0604020202020204" pitchFamily="34" charset="0"/>
        <a:buChar char="•"/>
        <a:defRPr sz="1779" kern="1200">
          <a:solidFill>
            <a:schemeClr val="tx1"/>
          </a:solidFill>
          <a:latin typeface="+mn-lt"/>
          <a:ea typeface="+mn-ea"/>
          <a:cs typeface="+mn-cs"/>
        </a:defRPr>
      </a:lvl5pPr>
      <a:lvl6pPr marL="2484928" indent="-225903" algn="l" defTabSz="903610" rtl="0" eaLnBrk="1" latinLnBrk="1" hangingPunct="1">
        <a:lnSpc>
          <a:spcPct val="90000"/>
        </a:lnSpc>
        <a:spcBef>
          <a:spcPts val="494"/>
        </a:spcBef>
        <a:buFont typeface="Arial" panose="020B0604020202020204" pitchFamily="34" charset="0"/>
        <a:buChar char="•"/>
        <a:defRPr sz="1779" kern="1200">
          <a:solidFill>
            <a:schemeClr val="tx1"/>
          </a:solidFill>
          <a:latin typeface="+mn-lt"/>
          <a:ea typeface="+mn-ea"/>
          <a:cs typeface="+mn-cs"/>
        </a:defRPr>
      </a:lvl6pPr>
      <a:lvl7pPr marL="2936733" indent="-225903" algn="l" defTabSz="903610" rtl="0" eaLnBrk="1" latinLnBrk="1" hangingPunct="1">
        <a:lnSpc>
          <a:spcPct val="90000"/>
        </a:lnSpc>
        <a:spcBef>
          <a:spcPts val="494"/>
        </a:spcBef>
        <a:buFont typeface="Arial" panose="020B0604020202020204" pitchFamily="34" charset="0"/>
        <a:buChar char="•"/>
        <a:defRPr sz="1779" kern="1200">
          <a:solidFill>
            <a:schemeClr val="tx1"/>
          </a:solidFill>
          <a:latin typeface="+mn-lt"/>
          <a:ea typeface="+mn-ea"/>
          <a:cs typeface="+mn-cs"/>
        </a:defRPr>
      </a:lvl7pPr>
      <a:lvl8pPr marL="3388538" indent="-225903" algn="l" defTabSz="903610" rtl="0" eaLnBrk="1" latinLnBrk="1" hangingPunct="1">
        <a:lnSpc>
          <a:spcPct val="90000"/>
        </a:lnSpc>
        <a:spcBef>
          <a:spcPts val="494"/>
        </a:spcBef>
        <a:buFont typeface="Arial" panose="020B0604020202020204" pitchFamily="34" charset="0"/>
        <a:buChar char="•"/>
        <a:defRPr sz="1779" kern="1200">
          <a:solidFill>
            <a:schemeClr val="tx1"/>
          </a:solidFill>
          <a:latin typeface="+mn-lt"/>
          <a:ea typeface="+mn-ea"/>
          <a:cs typeface="+mn-cs"/>
        </a:defRPr>
      </a:lvl8pPr>
      <a:lvl9pPr marL="3840343" indent="-225903" algn="l" defTabSz="903610" rtl="0" eaLnBrk="1" latinLnBrk="1" hangingPunct="1">
        <a:lnSpc>
          <a:spcPct val="90000"/>
        </a:lnSpc>
        <a:spcBef>
          <a:spcPts val="494"/>
        </a:spcBef>
        <a:buFont typeface="Arial" panose="020B0604020202020204" pitchFamily="34" charset="0"/>
        <a:buChar char="•"/>
        <a:defRPr sz="177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3610" rtl="0" eaLnBrk="1" latinLnBrk="1" hangingPunct="1">
        <a:defRPr sz="1779" kern="1200">
          <a:solidFill>
            <a:schemeClr val="tx1"/>
          </a:solidFill>
          <a:latin typeface="+mn-lt"/>
          <a:ea typeface="+mn-ea"/>
          <a:cs typeface="+mn-cs"/>
        </a:defRPr>
      </a:lvl1pPr>
      <a:lvl2pPr marL="451805" algn="l" defTabSz="903610" rtl="0" eaLnBrk="1" latinLnBrk="1" hangingPunct="1">
        <a:defRPr sz="1779" kern="1200">
          <a:solidFill>
            <a:schemeClr val="tx1"/>
          </a:solidFill>
          <a:latin typeface="+mn-lt"/>
          <a:ea typeface="+mn-ea"/>
          <a:cs typeface="+mn-cs"/>
        </a:defRPr>
      </a:lvl2pPr>
      <a:lvl3pPr marL="903610" algn="l" defTabSz="903610" rtl="0" eaLnBrk="1" latinLnBrk="1" hangingPunct="1">
        <a:defRPr sz="1779" kern="1200">
          <a:solidFill>
            <a:schemeClr val="tx1"/>
          </a:solidFill>
          <a:latin typeface="+mn-lt"/>
          <a:ea typeface="+mn-ea"/>
          <a:cs typeface="+mn-cs"/>
        </a:defRPr>
      </a:lvl3pPr>
      <a:lvl4pPr marL="1355415" algn="l" defTabSz="903610" rtl="0" eaLnBrk="1" latinLnBrk="1" hangingPunct="1">
        <a:defRPr sz="1779" kern="1200">
          <a:solidFill>
            <a:schemeClr val="tx1"/>
          </a:solidFill>
          <a:latin typeface="+mn-lt"/>
          <a:ea typeface="+mn-ea"/>
          <a:cs typeface="+mn-cs"/>
        </a:defRPr>
      </a:lvl4pPr>
      <a:lvl5pPr marL="1807220" algn="l" defTabSz="903610" rtl="0" eaLnBrk="1" latinLnBrk="1" hangingPunct="1">
        <a:defRPr sz="1779" kern="1200">
          <a:solidFill>
            <a:schemeClr val="tx1"/>
          </a:solidFill>
          <a:latin typeface="+mn-lt"/>
          <a:ea typeface="+mn-ea"/>
          <a:cs typeface="+mn-cs"/>
        </a:defRPr>
      </a:lvl5pPr>
      <a:lvl6pPr marL="2259025" algn="l" defTabSz="903610" rtl="0" eaLnBrk="1" latinLnBrk="1" hangingPunct="1">
        <a:defRPr sz="1779" kern="1200">
          <a:solidFill>
            <a:schemeClr val="tx1"/>
          </a:solidFill>
          <a:latin typeface="+mn-lt"/>
          <a:ea typeface="+mn-ea"/>
          <a:cs typeface="+mn-cs"/>
        </a:defRPr>
      </a:lvl6pPr>
      <a:lvl7pPr marL="2710830" algn="l" defTabSz="903610" rtl="0" eaLnBrk="1" latinLnBrk="1" hangingPunct="1">
        <a:defRPr sz="1779" kern="1200">
          <a:solidFill>
            <a:schemeClr val="tx1"/>
          </a:solidFill>
          <a:latin typeface="+mn-lt"/>
          <a:ea typeface="+mn-ea"/>
          <a:cs typeface="+mn-cs"/>
        </a:defRPr>
      </a:lvl7pPr>
      <a:lvl8pPr marL="3162635" algn="l" defTabSz="903610" rtl="0" eaLnBrk="1" latinLnBrk="1" hangingPunct="1">
        <a:defRPr sz="1779" kern="1200">
          <a:solidFill>
            <a:schemeClr val="tx1"/>
          </a:solidFill>
          <a:latin typeface="+mn-lt"/>
          <a:ea typeface="+mn-ea"/>
          <a:cs typeface="+mn-cs"/>
        </a:defRPr>
      </a:lvl8pPr>
      <a:lvl9pPr marL="3614440" algn="l" defTabSz="903610" rtl="0" eaLnBrk="1" latinLnBrk="1" hangingPunct="1">
        <a:defRPr sz="177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1" name="표 41">
                <a:extLst>
                  <a:ext uri="{FF2B5EF4-FFF2-40B4-BE49-F238E27FC236}">
                    <a16:creationId xmlns:a16="http://schemas.microsoft.com/office/drawing/2014/main" id="{CEB01A86-1254-4FBB-8C4E-44AC77D4A28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3608825"/>
                  </p:ext>
                </p:extLst>
              </p:nvPr>
            </p:nvGraphicFramePr>
            <p:xfrm>
              <a:off x="307525" y="8511480"/>
              <a:ext cx="3470448" cy="148336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578408">
                      <a:extLst>
                        <a:ext uri="{9D8B030D-6E8A-4147-A177-3AD203B41FA5}">
                          <a16:colId xmlns:a16="http://schemas.microsoft.com/office/drawing/2014/main" val="753609144"/>
                        </a:ext>
                      </a:extLst>
                    </a:gridCol>
                    <a:gridCol w="578408">
                      <a:extLst>
                        <a:ext uri="{9D8B030D-6E8A-4147-A177-3AD203B41FA5}">
                          <a16:colId xmlns:a16="http://schemas.microsoft.com/office/drawing/2014/main" val="3206511867"/>
                        </a:ext>
                      </a:extLst>
                    </a:gridCol>
                    <a:gridCol w="578408">
                      <a:extLst>
                        <a:ext uri="{9D8B030D-6E8A-4147-A177-3AD203B41FA5}">
                          <a16:colId xmlns:a16="http://schemas.microsoft.com/office/drawing/2014/main" val="1191204419"/>
                        </a:ext>
                      </a:extLst>
                    </a:gridCol>
                    <a:gridCol w="578408">
                      <a:extLst>
                        <a:ext uri="{9D8B030D-6E8A-4147-A177-3AD203B41FA5}">
                          <a16:colId xmlns:a16="http://schemas.microsoft.com/office/drawing/2014/main" val="484179207"/>
                        </a:ext>
                      </a:extLst>
                    </a:gridCol>
                    <a:gridCol w="578408">
                      <a:extLst>
                        <a:ext uri="{9D8B030D-6E8A-4147-A177-3AD203B41FA5}">
                          <a16:colId xmlns:a16="http://schemas.microsoft.com/office/drawing/2014/main" val="2972474374"/>
                        </a:ext>
                      </a:extLst>
                    </a:gridCol>
                    <a:gridCol w="578408">
                      <a:extLst>
                        <a:ext uri="{9D8B030D-6E8A-4147-A177-3AD203B41FA5}">
                          <a16:colId xmlns:a16="http://schemas.microsoft.com/office/drawing/2014/main" val="2659897115"/>
                        </a:ext>
                      </a:extLst>
                    </a:gridCol>
                  </a:tblGrid>
                  <a:tr h="370840">
                    <a:tc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Prefix 2</a:t>
                          </a:r>
                          <a:endParaRPr lang="ko-KR" altLang="en-US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Prefix 3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Prefix 4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0700454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C1</a:t>
                          </a:r>
                          <a:endParaRPr lang="ko-KR" altLang="en-US" dirty="0"/>
                        </a:p>
                      </a:txBody>
                      <a:tcPr anchor="ctr"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altLang="ko-KR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C1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0361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altLang="ko-KR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C1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0361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altLang="ko-KR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3790245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C2</a:t>
                          </a:r>
                          <a:endParaRPr lang="ko-KR" altLang="en-US" dirty="0"/>
                        </a:p>
                      </a:txBody>
                      <a:tcPr anchor="ctr">
                        <a:lnR w="12700" cmpd="sng">
                          <a:noFill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0361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altLang="ko-KR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C2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0361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altLang="ko-KR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C2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0361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altLang="ko-KR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3501407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C3</a:t>
                          </a:r>
                          <a:endParaRPr lang="ko-KR" altLang="en-US" dirty="0"/>
                        </a:p>
                      </a:txBody>
                      <a:tcPr anchor="ctr">
                        <a:lnR w="12700" cmpd="sng">
                          <a:noFill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0361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altLang="ko-KR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C3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0361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altLang="ko-KR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C3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0361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altLang="ko-KR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4688439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1" name="표 41">
                <a:extLst>
                  <a:ext uri="{FF2B5EF4-FFF2-40B4-BE49-F238E27FC236}">
                    <a16:creationId xmlns:a16="http://schemas.microsoft.com/office/drawing/2014/main" id="{CEB01A86-1254-4FBB-8C4E-44AC77D4A28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3608825"/>
                  </p:ext>
                </p:extLst>
              </p:nvPr>
            </p:nvGraphicFramePr>
            <p:xfrm>
              <a:off x="307525" y="8511480"/>
              <a:ext cx="3470448" cy="148336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578408">
                      <a:extLst>
                        <a:ext uri="{9D8B030D-6E8A-4147-A177-3AD203B41FA5}">
                          <a16:colId xmlns:a16="http://schemas.microsoft.com/office/drawing/2014/main" val="753609144"/>
                        </a:ext>
                      </a:extLst>
                    </a:gridCol>
                    <a:gridCol w="578408">
                      <a:extLst>
                        <a:ext uri="{9D8B030D-6E8A-4147-A177-3AD203B41FA5}">
                          <a16:colId xmlns:a16="http://schemas.microsoft.com/office/drawing/2014/main" val="3206511867"/>
                        </a:ext>
                      </a:extLst>
                    </a:gridCol>
                    <a:gridCol w="578408">
                      <a:extLst>
                        <a:ext uri="{9D8B030D-6E8A-4147-A177-3AD203B41FA5}">
                          <a16:colId xmlns:a16="http://schemas.microsoft.com/office/drawing/2014/main" val="1191204419"/>
                        </a:ext>
                      </a:extLst>
                    </a:gridCol>
                    <a:gridCol w="578408">
                      <a:extLst>
                        <a:ext uri="{9D8B030D-6E8A-4147-A177-3AD203B41FA5}">
                          <a16:colId xmlns:a16="http://schemas.microsoft.com/office/drawing/2014/main" val="484179207"/>
                        </a:ext>
                      </a:extLst>
                    </a:gridCol>
                    <a:gridCol w="578408">
                      <a:extLst>
                        <a:ext uri="{9D8B030D-6E8A-4147-A177-3AD203B41FA5}">
                          <a16:colId xmlns:a16="http://schemas.microsoft.com/office/drawing/2014/main" val="2972474374"/>
                        </a:ext>
                      </a:extLst>
                    </a:gridCol>
                    <a:gridCol w="578408">
                      <a:extLst>
                        <a:ext uri="{9D8B030D-6E8A-4147-A177-3AD203B41FA5}">
                          <a16:colId xmlns:a16="http://schemas.microsoft.com/office/drawing/2014/main" val="2659897115"/>
                        </a:ext>
                      </a:extLst>
                    </a:gridCol>
                  </a:tblGrid>
                  <a:tr h="370840">
                    <a:tc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Prefix 2</a:t>
                          </a:r>
                          <a:endParaRPr lang="ko-KR" altLang="en-US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Prefix 3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Prefix 4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0700454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C1</a:t>
                          </a:r>
                          <a:endParaRPr lang="ko-KR" altLang="en-US" dirty="0"/>
                        </a:p>
                      </a:txBody>
                      <a:tcPr anchor="ctr"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1053" t="-103279" r="-402105" b="-2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C1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301053" t="-103279" r="-202105" b="-2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C1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501053" t="-103279" r="-2105" b="-2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790245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C2</a:t>
                          </a:r>
                          <a:endParaRPr lang="ko-KR" altLang="en-US" dirty="0"/>
                        </a:p>
                      </a:txBody>
                      <a:tcPr anchor="ctr">
                        <a:lnR w="12700" cmpd="sng">
                          <a:noFill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1053" t="-203279" r="-402105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C2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301053" t="-203279" r="-202105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C2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01053" t="-203279" r="-2105" b="-1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501407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C3</a:t>
                          </a:r>
                          <a:endParaRPr lang="ko-KR" altLang="en-US" dirty="0"/>
                        </a:p>
                      </a:txBody>
                      <a:tcPr anchor="ctr">
                        <a:lnR w="12700" cmpd="sng">
                          <a:noFill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1053" t="-303279" r="-402105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C3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301053" t="-303279" r="-202105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C3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01053" t="-303279" r="-2105" b="-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4688439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F5ECE0E9-3AAE-4B4A-9C24-7CC73FE8917B}"/>
              </a:ext>
            </a:extLst>
          </p:cNvPr>
          <p:cNvSpPr/>
          <p:nvPr/>
        </p:nvSpPr>
        <p:spPr>
          <a:xfrm>
            <a:off x="307524" y="8026400"/>
            <a:ext cx="3470449" cy="2537582"/>
          </a:xfrm>
          <a:prstGeom prst="round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사각형: 둥근 모서리 3">
                <a:extLst>
                  <a:ext uri="{FF2B5EF4-FFF2-40B4-BE49-F238E27FC236}">
                    <a16:creationId xmlns:a16="http://schemas.microsoft.com/office/drawing/2014/main" id="{DB4073EB-DBB1-4EB3-8A99-6A0BFD2D4292}"/>
                  </a:ext>
                </a:extLst>
              </p:cNvPr>
              <p:cNvSpPr/>
              <p:nvPr/>
            </p:nvSpPr>
            <p:spPr>
              <a:xfrm>
                <a:off x="2959608" y="1873045"/>
                <a:ext cx="2197510" cy="914400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>
                    <a:solidFill>
                      <a:schemeClr val="tx1"/>
                    </a:solidFill>
                  </a:rPr>
                  <a:t>Event </a:t>
                </a:r>
                <a14:m>
                  <m:oMath xmlns:m="http://schemas.openxmlformats.org/officeDocument/2006/math">
                    <m:r>
                      <a:rPr lang="en-US" altLang="ko-KR" sz="24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ko-K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ko-KR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" name="사각형: 둥근 모서리 3">
                <a:extLst>
                  <a:ext uri="{FF2B5EF4-FFF2-40B4-BE49-F238E27FC236}">
                    <a16:creationId xmlns:a16="http://schemas.microsoft.com/office/drawing/2014/main" id="{DB4073EB-DBB1-4EB3-8A99-6A0BFD2D42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9608" y="1873045"/>
                <a:ext cx="2197510" cy="914400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다이아몬드 5">
                <a:extLst>
                  <a:ext uri="{FF2B5EF4-FFF2-40B4-BE49-F238E27FC236}">
                    <a16:creationId xmlns:a16="http://schemas.microsoft.com/office/drawing/2014/main" id="{A0ED64E9-78E1-4F2E-910E-3AF58B0FA155}"/>
                  </a:ext>
                </a:extLst>
              </p:cNvPr>
              <p:cNvSpPr/>
              <p:nvPr/>
            </p:nvSpPr>
            <p:spPr>
              <a:xfrm>
                <a:off x="2627770" y="3421627"/>
                <a:ext cx="2861187" cy="1253612"/>
              </a:xfrm>
              <a:prstGeom prst="diamond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>
                    <a:solidFill>
                      <a:schemeClr val="tx1"/>
                    </a:solidFill>
                  </a:rPr>
                  <a:t>Case label </a:t>
                </a:r>
                <a14:m>
                  <m:oMath xmlns:m="http://schemas.openxmlformats.org/officeDocument/2006/math">
                    <m:r>
                      <a:rPr lang="en-US" altLang="ko-KR" sz="24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altLang="ko-KR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ko-KR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" name="다이아몬드 5">
                <a:extLst>
                  <a:ext uri="{FF2B5EF4-FFF2-40B4-BE49-F238E27FC236}">
                    <a16:creationId xmlns:a16="http://schemas.microsoft.com/office/drawing/2014/main" id="{A0ED64E9-78E1-4F2E-910E-3AF58B0FA1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7770" y="3421627"/>
                <a:ext cx="2861187" cy="1253612"/>
              </a:xfrm>
              <a:prstGeom prst="diamond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3092F183-128E-4799-91C2-6462FDC60799}"/>
              </a:ext>
            </a:extLst>
          </p:cNvPr>
          <p:cNvCxnSpPr>
            <a:endCxn id="6" idx="0"/>
          </p:cNvCxnSpPr>
          <p:nvPr/>
        </p:nvCxnSpPr>
        <p:spPr>
          <a:xfrm>
            <a:off x="4058363" y="2787445"/>
            <a:ext cx="0" cy="63418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1FDDAA18-3D3C-4E19-8F12-6B5F872C103D}"/>
              </a:ext>
            </a:extLst>
          </p:cNvPr>
          <p:cNvSpPr/>
          <p:nvPr/>
        </p:nvSpPr>
        <p:spPr>
          <a:xfrm>
            <a:off x="943995" y="5309421"/>
            <a:ext cx="2197510" cy="9144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Aggregation encoding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917E8344-9B40-45DB-85CC-2FF56EDA8088}"/>
              </a:ext>
            </a:extLst>
          </p:cNvPr>
          <p:cNvSpPr/>
          <p:nvPr/>
        </p:nvSpPr>
        <p:spPr>
          <a:xfrm>
            <a:off x="943995" y="7325032"/>
            <a:ext cx="2197510" cy="9144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Save by prefix length group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6AF0E0CA-24AE-4A5A-BB23-B09EA1E0E5CA}"/>
              </a:ext>
            </a:extLst>
          </p:cNvPr>
          <p:cNvSpPr/>
          <p:nvPr/>
        </p:nvSpPr>
        <p:spPr>
          <a:xfrm>
            <a:off x="4975221" y="5309421"/>
            <a:ext cx="2197510" cy="9144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</a:rPr>
              <a:t>Performance measure for prefix length group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3" name="다이아몬드 12">
            <a:extLst>
              <a:ext uri="{FF2B5EF4-FFF2-40B4-BE49-F238E27FC236}">
                <a16:creationId xmlns:a16="http://schemas.microsoft.com/office/drawing/2014/main" id="{8A44FAF9-DFD5-445C-B2E0-714D6622A2AA}"/>
              </a:ext>
            </a:extLst>
          </p:cNvPr>
          <p:cNvSpPr/>
          <p:nvPr/>
        </p:nvSpPr>
        <p:spPr>
          <a:xfrm>
            <a:off x="4643383" y="7155426"/>
            <a:ext cx="2861187" cy="1253612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</a:rPr>
              <a:t>Check training window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B422B307-24AD-407B-9260-5F888295166B}"/>
              </a:ext>
            </a:extLst>
          </p:cNvPr>
          <p:cNvSpPr/>
          <p:nvPr/>
        </p:nvSpPr>
        <p:spPr>
          <a:xfrm>
            <a:off x="4975221" y="9296399"/>
            <a:ext cx="2197510" cy="9144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</a:rPr>
              <a:t>Model update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0AA60C61-F95E-4FD4-A020-0177B0C2DF5F}"/>
              </a:ext>
            </a:extLst>
          </p:cNvPr>
          <p:cNvCxnSpPr>
            <a:stCxn id="6" idx="1"/>
            <a:endCxn id="9" idx="0"/>
          </p:cNvCxnSpPr>
          <p:nvPr/>
        </p:nvCxnSpPr>
        <p:spPr>
          <a:xfrm rot="10800000" flipV="1">
            <a:off x="2042750" y="4048433"/>
            <a:ext cx="585020" cy="1260988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A82AB702-BD51-42DB-BB42-3C5BD68DF1C9}"/>
              </a:ext>
            </a:extLst>
          </p:cNvPr>
          <p:cNvCxnSpPr>
            <a:cxnSpLocks/>
            <a:stCxn id="6" idx="3"/>
            <a:endCxn id="11" idx="0"/>
          </p:cNvCxnSpPr>
          <p:nvPr/>
        </p:nvCxnSpPr>
        <p:spPr>
          <a:xfrm>
            <a:off x="5488957" y="4048433"/>
            <a:ext cx="585019" cy="1260988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534381E4-1F5A-4A15-8D41-FBA2E851B3E1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>
            <a:off x="2042750" y="6223821"/>
            <a:ext cx="0" cy="110121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79F9CD38-C34E-42B8-85E3-EAE7BD164EAC}"/>
              </a:ext>
            </a:extLst>
          </p:cNvPr>
          <p:cNvCxnSpPr>
            <a:cxnSpLocks/>
            <a:stCxn id="11" idx="2"/>
            <a:endCxn id="13" idx="0"/>
          </p:cNvCxnSpPr>
          <p:nvPr/>
        </p:nvCxnSpPr>
        <p:spPr>
          <a:xfrm>
            <a:off x="6073976" y="6223821"/>
            <a:ext cx="1" cy="9316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19090390-6E82-4739-8964-1F0BDC883FCD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 flipH="1">
            <a:off x="6073976" y="8409038"/>
            <a:ext cx="1" cy="88736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BCD6C51E-2A92-4966-BE8D-0564F361921E}"/>
              </a:ext>
            </a:extLst>
          </p:cNvPr>
          <p:cNvCxnSpPr>
            <a:cxnSpLocks/>
            <a:stCxn id="14" idx="3"/>
            <a:endCxn id="4" idx="3"/>
          </p:cNvCxnSpPr>
          <p:nvPr/>
        </p:nvCxnSpPr>
        <p:spPr>
          <a:xfrm flipH="1" flipV="1">
            <a:off x="5157118" y="2330245"/>
            <a:ext cx="2015613" cy="7423354"/>
          </a:xfrm>
          <a:prstGeom prst="bentConnector3">
            <a:avLst>
              <a:gd name="adj1" fmla="val -44268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B6544C42-4283-43C2-A68C-B3F2DFC524B7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7504570" y="7782232"/>
            <a:ext cx="51373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E75C074A-4900-4C1B-B153-61FDEE8A265E}"/>
              </a:ext>
            </a:extLst>
          </p:cNvPr>
          <p:cNvSpPr txBox="1"/>
          <p:nvPr/>
        </p:nvSpPr>
        <p:spPr>
          <a:xfrm>
            <a:off x="1418399" y="4377816"/>
            <a:ext cx="5850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No</a:t>
            </a:r>
            <a:endParaRPr lang="ko-KR" altLang="en-US" sz="24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4C0871A-B3BF-42A8-AF61-6004B854CA3A}"/>
              </a:ext>
            </a:extLst>
          </p:cNvPr>
          <p:cNvSpPr txBox="1"/>
          <p:nvPr/>
        </p:nvSpPr>
        <p:spPr>
          <a:xfrm>
            <a:off x="6147718" y="4377816"/>
            <a:ext cx="5850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Yes</a:t>
            </a:r>
            <a:endParaRPr lang="ko-KR" altLang="en-US" sz="24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9B4D432-C1E3-4692-AB8F-C750B833A54E}"/>
              </a:ext>
            </a:extLst>
          </p:cNvPr>
          <p:cNvSpPr txBox="1"/>
          <p:nvPr/>
        </p:nvSpPr>
        <p:spPr>
          <a:xfrm>
            <a:off x="5488957" y="8473175"/>
            <a:ext cx="5850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Yes</a:t>
            </a:r>
            <a:endParaRPr lang="ko-KR" altLang="en-US" sz="24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7B6289B-058E-4C75-9A96-B63D1B9E17ED}"/>
              </a:ext>
            </a:extLst>
          </p:cNvPr>
          <p:cNvSpPr txBox="1"/>
          <p:nvPr/>
        </p:nvSpPr>
        <p:spPr>
          <a:xfrm>
            <a:off x="7433284" y="7378883"/>
            <a:ext cx="5850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No</a:t>
            </a:r>
            <a:endParaRPr lang="ko-KR" alt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EC866BE5-7BE7-4EB6-8890-1C6338EC3CA3}"/>
                  </a:ext>
                </a:extLst>
              </p:cNvPr>
              <p:cNvSpPr/>
              <p:nvPr/>
            </p:nvSpPr>
            <p:spPr>
              <a:xfrm>
                <a:off x="787950" y="10128222"/>
                <a:ext cx="2509598" cy="4357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𝑐𝑎𝑠𝑒𝑖𝑑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𝑝𝑟𝑒𝑓𝑖𝑥</m:t>
                        </m:r>
                      </m:sup>
                    </m:sSubSup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= Predicted label</a:t>
                </a:r>
                <a:endParaRPr lang="ko-KR" altLang="en-US" dirty="0"/>
              </a:p>
            </p:txBody>
          </p:sp>
        </mc:Choice>
        <mc:Fallback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EC866BE5-7BE7-4EB6-8890-1C6338EC3C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950" y="10128222"/>
                <a:ext cx="2509598" cy="435760"/>
              </a:xfrm>
              <a:prstGeom prst="rect">
                <a:avLst/>
              </a:prstGeom>
              <a:blipFill>
                <a:blip r:embed="rId5"/>
                <a:stretch>
                  <a:fillRect r="-1456" b="-180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52710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</TotalTime>
  <Words>59</Words>
  <Application>Microsoft Office PowerPoint</Application>
  <PresentationFormat>사용자 지정</PresentationFormat>
  <Paragraphs>33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(대학원생) 이수환 (산업공학과(정보바이오융합대학))</dc:creator>
  <cp:lastModifiedBy>(대학원생) 이수환 (산업공학과(정보바이오융합대학))</cp:lastModifiedBy>
  <cp:revision>3</cp:revision>
  <dcterms:created xsi:type="dcterms:W3CDTF">2021-01-12T08:59:37Z</dcterms:created>
  <dcterms:modified xsi:type="dcterms:W3CDTF">2021-01-12T09:18:36Z</dcterms:modified>
</cp:coreProperties>
</file>