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9" r:id="rId4"/>
    <p:sldId id="265" r:id="rId5"/>
    <p:sldId id="271" r:id="rId6"/>
    <p:sldId id="274" r:id="rId7"/>
    <p:sldId id="267" r:id="rId8"/>
    <p:sldId id="273" r:id="rId9"/>
    <p:sldId id="275" r:id="rId1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1" autoAdjust="0"/>
    <p:restoredTop sz="94660"/>
  </p:normalViewPr>
  <p:slideViewPr>
    <p:cSldViewPr snapToGrid="0" showGuides="1">
      <p:cViewPr varScale="1">
        <p:scale>
          <a:sx n="122" d="100"/>
          <a:sy n="122" d="100"/>
        </p:scale>
        <p:origin x="216" y="6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73BDB1-7088-2409-28CB-02F0717E2CA9}"/>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5F3E63CF-1E14-B170-DD2F-F398E7B1F6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12FF1F54-41DD-16E0-0AA8-DD4017BF91E7}"/>
              </a:ext>
            </a:extLst>
          </p:cNvPr>
          <p:cNvSpPr>
            <a:spLocks noGrp="1"/>
          </p:cNvSpPr>
          <p:nvPr>
            <p:ph type="dt" sz="half" idx="10"/>
          </p:nvPr>
        </p:nvSpPr>
        <p:spPr/>
        <p:txBody>
          <a:bodyPr/>
          <a:lstStyle/>
          <a:p>
            <a:fld id="{90DD2D08-183E-4973-B33D-8BD77C0B66A2}" type="datetimeFigureOut">
              <a:rPr lang="ko-KR" altLang="en-US" smtClean="0"/>
              <a:t>2023. 9. 22.</a:t>
            </a:fld>
            <a:endParaRPr lang="ko-KR" altLang="en-US"/>
          </a:p>
        </p:txBody>
      </p:sp>
      <p:sp>
        <p:nvSpPr>
          <p:cNvPr id="5" name="바닥글 개체 틀 4">
            <a:extLst>
              <a:ext uri="{FF2B5EF4-FFF2-40B4-BE49-F238E27FC236}">
                <a16:creationId xmlns:a16="http://schemas.microsoft.com/office/drawing/2014/main" id="{68CD6ECB-921C-4BA6-1A52-D332722E934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D4A5DC4-5116-AE5C-8E13-158299D48942}"/>
              </a:ext>
            </a:extLst>
          </p:cNvPr>
          <p:cNvSpPr>
            <a:spLocks noGrp="1"/>
          </p:cNvSpPr>
          <p:nvPr>
            <p:ph type="sldNum" sz="quarter" idx="12"/>
          </p:nvPr>
        </p:nvSpPr>
        <p:spPr/>
        <p:txBody>
          <a:bodyPr/>
          <a:lstStyle/>
          <a:p>
            <a:fld id="{63EA139E-754B-4926-9092-06FD6C543AF2}" type="slidenum">
              <a:rPr lang="ko-KR" altLang="en-US" smtClean="0"/>
              <a:t>‹#›</a:t>
            </a:fld>
            <a:endParaRPr lang="ko-KR" altLang="en-US"/>
          </a:p>
        </p:txBody>
      </p:sp>
    </p:spTree>
    <p:extLst>
      <p:ext uri="{BB962C8B-B14F-4D97-AF65-F5344CB8AC3E}">
        <p14:creationId xmlns:p14="http://schemas.microsoft.com/office/powerpoint/2010/main" val="2769156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5E7A6D-A466-D44E-6379-2CC6D0135BF7}"/>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6B0B30F-A29B-C48F-921A-C227DEBE0ECF}"/>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A5BB1F7-34C6-48D0-E0AA-60F8320C368A}"/>
              </a:ext>
            </a:extLst>
          </p:cNvPr>
          <p:cNvSpPr>
            <a:spLocks noGrp="1"/>
          </p:cNvSpPr>
          <p:nvPr>
            <p:ph type="dt" sz="half" idx="10"/>
          </p:nvPr>
        </p:nvSpPr>
        <p:spPr/>
        <p:txBody>
          <a:bodyPr/>
          <a:lstStyle/>
          <a:p>
            <a:fld id="{90DD2D08-183E-4973-B33D-8BD77C0B66A2}" type="datetimeFigureOut">
              <a:rPr lang="ko-KR" altLang="en-US" smtClean="0"/>
              <a:t>2023. 9. 22.</a:t>
            </a:fld>
            <a:endParaRPr lang="ko-KR" altLang="en-US"/>
          </a:p>
        </p:txBody>
      </p:sp>
      <p:sp>
        <p:nvSpPr>
          <p:cNvPr id="5" name="바닥글 개체 틀 4">
            <a:extLst>
              <a:ext uri="{FF2B5EF4-FFF2-40B4-BE49-F238E27FC236}">
                <a16:creationId xmlns:a16="http://schemas.microsoft.com/office/drawing/2014/main" id="{4804AC75-42DA-5134-40E7-F86A28027FC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E78FAB8-2334-648F-995F-8BE63115941D}"/>
              </a:ext>
            </a:extLst>
          </p:cNvPr>
          <p:cNvSpPr>
            <a:spLocks noGrp="1"/>
          </p:cNvSpPr>
          <p:nvPr>
            <p:ph type="sldNum" sz="quarter" idx="12"/>
          </p:nvPr>
        </p:nvSpPr>
        <p:spPr/>
        <p:txBody>
          <a:bodyPr/>
          <a:lstStyle/>
          <a:p>
            <a:fld id="{63EA139E-754B-4926-9092-06FD6C543AF2}" type="slidenum">
              <a:rPr lang="ko-KR" altLang="en-US" smtClean="0"/>
              <a:t>‹#›</a:t>
            </a:fld>
            <a:endParaRPr lang="ko-KR" altLang="en-US"/>
          </a:p>
        </p:txBody>
      </p:sp>
    </p:spTree>
    <p:extLst>
      <p:ext uri="{BB962C8B-B14F-4D97-AF65-F5344CB8AC3E}">
        <p14:creationId xmlns:p14="http://schemas.microsoft.com/office/powerpoint/2010/main" val="1238051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9F020FE-0D71-6BF5-3872-1090A8D9E28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04E7AD4A-DC26-B7D9-32EC-AE778001E3DE}"/>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DD48E23-182D-6811-92EE-16507FA8672D}"/>
              </a:ext>
            </a:extLst>
          </p:cNvPr>
          <p:cNvSpPr>
            <a:spLocks noGrp="1"/>
          </p:cNvSpPr>
          <p:nvPr>
            <p:ph type="dt" sz="half" idx="10"/>
          </p:nvPr>
        </p:nvSpPr>
        <p:spPr/>
        <p:txBody>
          <a:bodyPr/>
          <a:lstStyle/>
          <a:p>
            <a:fld id="{90DD2D08-183E-4973-B33D-8BD77C0B66A2}" type="datetimeFigureOut">
              <a:rPr lang="ko-KR" altLang="en-US" smtClean="0"/>
              <a:t>2023. 9. 22.</a:t>
            </a:fld>
            <a:endParaRPr lang="ko-KR" altLang="en-US"/>
          </a:p>
        </p:txBody>
      </p:sp>
      <p:sp>
        <p:nvSpPr>
          <p:cNvPr id="5" name="바닥글 개체 틀 4">
            <a:extLst>
              <a:ext uri="{FF2B5EF4-FFF2-40B4-BE49-F238E27FC236}">
                <a16:creationId xmlns:a16="http://schemas.microsoft.com/office/drawing/2014/main" id="{622F4FF4-DF18-622A-78BD-289F7E1D1C3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9555107-A8DB-29ED-A9D7-6BFB0C1D3FAC}"/>
              </a:ext>
            </a:extLst>
          </p:cNvPr>
          <p:cNvSpPr>
            <a:spLocks noGrp="1"/>
          </p:cNvSpPr>
          <p:nvPr>
            <p:ph type="sldNum" sz="quarter" idx="12"/>
          </p:nvPr>
        </p:nvSpPr>
        <p:spPr/>
        <p:txBody>
          <a:bodyPr/>
          <a:lstStyle/>
          <a:p>
            <a:fld id="{63EA139E-754B-4926-9092-06FD6C543AF2}" type="slidenum">
              <a:rPr lang="ko-KR" altLang="en-US" smtClean="0"/>
              <a:t>‹#›</a:t>
            </a:fld>
            <a:endParaRPr lang="ko-KR" altLang="en-US"/>
          </a:p>
        </p:txBody>
      </p:sp>
    </p:spTree>
    <p:extLst>
      <p:ext uri="{BB962C8B-B14F-4D97-AF65-F5344CB8AC3E}">
        <p14:creationId xmlns:p14="http://schemas.microsoft.com/office/powerpoint/2010/main" val="1095502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FC6104-7BC8-AFA8-CF06-8D008DA1346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AA11D11-7CBB-3DF1-4A7C-AF2D3679D4F6}"/>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6666234-A013-FF24-CE62-5BB842C29652}"/>
              </a:ext>
            </a:extLst>
          </p:cNvPr>
          <p:cNvSpPr>
            <a:spLocks noGrp="1"/>
          </p:cNvSpPr>
          <p:nvPr>
            <p:ph type="dt" sz="half" idx="10"/>
          </p:nvPr>
        </p:nvSpPr>
        <p:spPr/>
        <p:txBody>
          <a:bodyPr/>
          <a:lstStyle/>
          <a:p>
            <a:fld id="{90DD2D08-183E-4973-B33D-8BD77C0B66A2}" type="datetimeFigureOut">
              <a:rPr lang="ko-KR" altLang="en-US" smtClean="0"/>
              <a:t>2023. 9. 22.</a:t>
            </a:fld>
            <a:endParaRPr lang="ko-KR" altLang="en-US"/>
          </a:p>
        </p:txBody>
      </p:sp>
      <p:sp>
        <p:nvSpPr>
          <p:cNvPr id="5" name="바닥글 개체 틀 4">
            <a:extLst>
              <a:ext uri="{FF2B5EF4-FFF2-40B4-BE49-F238E27FC236}">
                <a16:creationId xmlns:a16="http://schemas.microsoft.com/office/drawing/2014/main" id="{42E9C835-5A5B-EDD1-51BB-79CFAF79D33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060EB72-B8A7-9B5C-C5C3-789CE7AD5CB3}"/>
              </a:ext>
            </a:extLst>
          </p:cNvPr>
          <p:cNvSpPr>
            <a:spLocks noGrp="1"/>
          </p:cNvSpPr>
          <p:nvPr>
            <p:ph type="sldNum" sz="quarter" idx="12"/>
          </p:nvPr>
        </p:nvSpPr>
        <p:spPr/>
        <p:txBody>
          <a:bodyPr/>
          <a:lstStyle/>
          <a:p>
            <a:fld id="{63EA139E-754B-4926-9092-06FD6C543AF2}" type="slidenum">
              <a:rPr lang="ko-KR" altLang="en-US" smtClean="0"/>
              <a:t>‹#›</a:t>
            </a:fld>
            <a:endParaRPr lang="ko-KR" altLang="en-US"/>
          </a:p>
        </p:txBody>
      </p:sp>
    </p:spTree>
    <p:extLst>
      <p:ext uri="{BB962C8B-B14F-4D97-AF65-F5344CB8AC3E}">
        <p14:creationId xmlns:p14="http://schemas.microsoft.com/office/powerpoint/2010/main" val="2860374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5BECAD9-6659-53DA-A57C-620C75A12CE2}"/>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0B25B2B2-EA95-E346-E21D-99CBD7B97F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BBDDDC8C-44A5-2FBD-D89F-F43E1BF5121C}"/>
              </a:ext>
            </a:extLst>
          </p:cNvPr>
          <p:cNvSpPr>
            <a:spLocks noGrp="1"/>
          </p:cNvSpPr>
          <p:nvPr>
            <p:ph type="dt" sz="half" idx="10"/>
          </p:nvPr>
        </p:nvSpPr>
        <p:spPr/>
        <p:txBody>
          <a:bodyPr/>
          <a:lstStyle/>
          <a:p>
            <a:fld id="{90DD2D08-183E-4973-B33D-8BD77C0B66A2}" type="datetimeFigureOut">
              <a:rPr lang="ko-KR" altLang="en-US" smtClean="0"/>
              <a:t>2023. 9. 22.</a:t>
            </a:fld>
            <a:endParaRPr lang="ko-KR" altLang="en-US"/>
          </a:p>
        </p:txBody>
      </p:sp>
      <p:sp>
        <p:nvSpPr>
          <p:cNvPr id="5" name="바닥글 개체 틀 4">
            <a:extLst>
              <a:ext uri="{FF2B5EF4-FFF2-40B4-BE49-F238E27FC236}">
                <a16:creationId xmlns:a16="http://schemas.microsoft.com/office/drawing/2014/main" id="{A06D5677-D8FE-3954-DA6F-6C620B587A1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AE155B7-495C-134B-7919-FFA3C6B8F8C3}"/>
              </a:ext>
            </a:extLst>
          </p:cNvPr>
          <p:cNvSpPr>
            <a:spLocks noGrp="1"/>
          </p:cNvSpPr>
          <p:nvPr>
            <p:ph type="sldNum" sz="quarter" idx="12"/>
          </p:nvPr>
        </p:nvSpPr>
        <p:spPr/>
        <p:txBody>
          <a:bodyPr/>
          <a:lstStyle/>
          <a:p>
            <a:fld id="{63EA139E-754B-4926-9092-06FD6C543AF2}" type="slidenum">
              <a:rPr lang="ko-KR" altLang="en-US" smtClean="0"/>
              <a:t>‹#›</a:t>
            </a:fld>
            <a:endParaRPr lang="ko-KR" altLang="en-US"/>
          </a:p>
        </p:txBody>
      </p:sp>
    </p:spTree>
    <p:extLst>
      <p:ext uri="{BB962C8B-B14F-4D97-AF65-F5344CB8AC3E}">
        <p14:creationId xmlns:p14="http://schemas.microsoft.com/office/powerpoint/2010/main" val="2027105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1B33505-FE30-B5F9-64A5-1E90F870F33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CF8B8BA-D790-CA67-9F12-345C2951392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A595C2F2-999E-7C97-9D3C-4240EC8F0B18}"/>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4E12BCAE-FB6B-7CE1-B2D8-A688876BBBEE}"/>
              </a:ext>
            </a:extLst>
          </p:cNvPr>
          <p:cNvSpPr>
            <a:spLocks noGrp="1"/>
          </p:cNvSpPr>
          <p:nvPr>
            <p:ph type="dt" sz="half" idx="10"/>
          </p:nvPr>
        </p:nvSpPr>
        <p:spPr/>
        <p:txBody>
          <a:bodyPr/>
          <a:lstStyle/>
          <a:p>
            <a:fld id="{90DD2D08-183E-4973-B33D-8BD77C0B66A2}" type="datetimeFigureOut">
              <a:rPr lang="ko-KR" altLang="en-US" smtClean="0"/>
              <a:t>2023. 9. 22.</a:t>
            </a:fld>
            <a:endParaRPr lang="ko-KR" altLang="en-US"/>
          </a:p>
        </p:txBody>
      </p:sp>
      <p:sp>
        <p:nvSpPr>
          <p:cNvPr id="6" name="바닥글 개체 틀 5">
            <a:extLst>
              <a:ext uri="{FF2B5EF4-FFF2-40B4-BE49-F238E27FC236}">
                <a16:creationId xmlns:a16="http://schemas.microsoft.com/office/drawing/2014/main" id="{E356B7C1-DE79-74CF-E035-1F7592C41AE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E6A0443-4903-74C3-264C-B8965C86038D}"/>
              </a:ext>
            </a:extLst>
          </p:cNvPr>
          <p:cNvSpPr>
            <a:spLocks noGrp="1"/>
          </p:cNvSpPr>
          <p:nvPr>
            <p:ph type="sldNum" sz="quarter" idx="12"/>
          </p:nvPr>
        </p:nvSpPr>
        <p:spPr/>
        <p:txBody>
          <a:bodyPr/>
          <a:lstStyle/>
          <a:p>
            <a:fld id="{63EA139E-754B-4926-9092-06FD6C543AF2}" type="slidenum">
              <a:rPr lang="ko-KR" altLang="en-US" smtClean="0"/>
              <a:t>‹#›</a:t>
            </a:fld>
            <a:endParaRPr lang="ko-KR" altLang="en-US"/>
          </a:p>
        </p:txBody>
      </p:sp>
    </p:spTree>
    <p:extLst>
      <p:ext uri="{BB962C8B-B14F-4D97-AF65-F5344CB8AC3E}">
        <p14:creationId xmlns:p14="http://schemas.microsoft.com/office/powerpoint/2010/main" val="115489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C0803FF-3609-33B8-6E03-65E5739375BC}"/>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1CCFB056-7250-1B21-C851-0273297B83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030B0F91-F89A-A8D4-8538-2954EF217899}"/>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31240F39-F31C-20E9-A2DF-D3793AF819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3A8942E7-B94C-CE64-DE5A-70A9FDD61931}"/>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0A87E597-6C2F-D431-CC3C-C3F7003BC7F7}"/>
              </a:ext>
            </a:extLst>
          </p:cNvPr>
          <p:cNvSpPr>
            <a:spLocks noGrp="1"/>
          </p:cNvSpPr>
          <p:nvPr>
            <p:ph type="dt" sz="half" idx="10"/>
          </p:nvPr>
        </p:nvSpPr>
        <p:spPr/>
        <p:txBody>
          <a:bodyPr/>
          <a:lstStyle/>
          <a:p>
            <a:fld id="{90DD2D08-183E-4973-B33D-8BD77C0B66A2}" type="datetimeFigureOut">
              <a:rPr lang="ko-KR" altLang="en-US" smtClean="0"/>
              <a:t>2023. 9. 22.</a:t>
            </a:fld>
            <a:endParaRPr lang="ko-KR" altLang="en-US"/>
          </a:p>
        </p:txBody>
      </p:sp>
      <p:sp>
        <p:nvSpPr>
          <p:cNvPr id="8" name="바닥글 개체 틀 7">
            <a:extLst>
              <a:ext uri="{FF2B5EF4-FFF2-40B4-BE49-F238E27FC236}">
                <a16:creationId xmlns:a16="http://schemas.microsoft.com/office/drawing/2014/main" id="{76C64651-81FC-477B-A72D-61D0E644C988}"/>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767563A5-CB1A-106C-37BB-DDB1C37101D9}"/>
              </a:ext>
            </a:extLst>
          </p:cNvPr>
          <p:cNvSpPr>
            <a:spLocks noGrp="1"/>
          </p:cNvSpPr>
          <p:nvPr>
            <p:ph type="sldNum" sz="quarter" idx="12"/>
          </p:nvPr>
        </p:nvSpPr>
        <p:spPr/>
        <p:txBody>
          <a:bodyPr/>
          <a:lstStyle/>
          <a:p>
            <a:fld id="{63EA139E-754B-4926-9092-06FD6C543AF2}" type="slidenum">
              <a:rPr lang="ko-KR" altLang="en-US" smtClean="0"/>
              <a:t>‹#›</a:t>
            </a:fld>
            <a:endParaRPr lang="ko-KR" altLang="en-US"/>
          </a:p>
        </p:txBody>
      </p:sp>
    </p:spTree>
    <p:extLst>
      <p:ext uri="{BB962C8B-B14F-4D97-AF65-F5344CB8AC3E}">
        <p14:creationId xmlns:p14="http://schemas.microsoft.com/office/powerpoint/2010/main" val="355626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AD38D6-7487-4159-9713-3EF21AE3306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AC88C207-E752-82A2-264C-7BE3A2A68EAC}"/>
              </a:ext>
            </a:extLst>
          </p:cNvPr>
          <p:cNvSpPr>
            <a:spLocks noGrp="1"/>
          </p:cNvSpPr>
          <p:nvPr>
            <p:ph type="dt" sz="half" idx="10"/>
          </p:nvPr>
        </p:nvSpPr>
        <p:spPr/>
        <p:txBody>
          <a:bodyPr/>
          <a:lstStyle/>
          <a:p>
            <a:fld id="{90DD2D08-183E-4973-B33D-8BD77C0B66A2}" type="datetimeFigureOut">
              <a:rPr lang="ko-KR" altLang="en-US" smtClean="0"/>
              <a:t>2023. 9. 22.</a:t>
            </a:fld>
            <a:endParaRPr lang="ko-KR" altLang="en-US"/>
          </a:p>
        </p:txBody>
      </p:sp>
      <p:sp>
        <p:nvSpPr>
          <p:cNvPr id="4" name="바닥글 개체 틀 3">
            <a:extLst>
              <a:ext uri="{FF2B5EF4-FFF2-40B4-BE49-F238E27FC236}">
                <a16:creationId xmlns:a16="http://schemas.microsoft.com/office/drawing/2014/main" id="{8CF1AFE9-3F0A-6124-E3BC-2705BB8ED5F5}"/>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F47150EA-D692-C0DB-E23A-457729AE7717}"/>
              </a:ext>
            </a:extLst>
          </p:cNvPr>
          <p:cNvSpPr>
            <a:spLocks noGrp="1"/>
          </p:cNvSpPr>
          <p:nvPr>
            <p:ph type="sldNum" sz="quarter" idx="12"/>
          </p:nvPr>
        </p:nvSpPr>
        <p:spPr/>
        <p:txBody>
          <a:bodyPr/>
          <a:lstStyle/>
          <a:p>
            <a:fld id="{63EA139E-754B-4926-9092-06FD6C543AF2}" type="slidenum">
              <a:rPr lang="ko-KR" altLang="en-US" smtClean="0"/>
              <a:t>‹#›</a:t>
            </a:fld>
            <a:endParaRPr lang="ko-KR" altLang="en-US"/>
          </a:p>
        </p:txBody>
      </p:sp>
    </p:spTree>
    <p:extLst>
      <p:ext uri="{BB962C8B-B14F-4D97-AF65-F5344CB8AC3E}">
        <p14:creationId xmlns:p14="http://schemas.microsoft.com/office/powerpoint/2010/main" val="623890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B4BC3066-8BEB-5C98-5B86-C43931733786}"/>
              </a:ext>
            </a:extLst>
          </p:cNvPr>
          <p:cNvSpPr>
            <a:spLocks noGrp="1"/>
          </p:cNvSpPr>
          <p:nvPr>
            <p:ph type="dt" sz="half" idx="10"/>
          </p:nvPr>
        </p:nvSpPr>
        <p:spPr/>
        <p:txBody>
          <a:bodyPr/>
          <a:lstStyle/>
          <a:p>
            <a:fld id="{90DD2D08-183E-4973-B33D-8BD77C0B66A2}" type="datetimeFigureOut">
              <a:rPr lang="ko-KR" altLang="en-US" smtClean="0"/>
              <a:t>2023. 9. 22.</a:t>
            </a:fld>
            <a:endParaRPr lang="ko-KR" altLang="en-US"/>
          </a:p>
        </p:txBody>
      </p:sp>
      <p:sp>
        <p:nvSpPr>
          <p:cNvPr id="3" name="바닥글 개체 틀 2">
            <a:extLst>
              <a:ext uri="{FF2B5EF4-FFF2-40B4-BE49-F238E27FC236}">
                <a16:creationId xmlns:a16="http://schemas.microsoft.com/office/drawing/2014/main" id="{3059D354-C065-875F-F7AC-96E474DE2DCB}"/>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2DD153E8-07A0-4190-5930-02B875060040}"/>
              </a:ext>
            </a:extLst>
          </p:cNvPr>
          <p:cNvSpPr>
            <a:spLocks noGrp="1"/>
          </p:cNvSpPr>
          <p:nvPr>
            <p:ph type="sldNum" sz="quarter" idx="12"/>
          </p:nvPr>
        </p:nvSpPr>
        <p:spPr/>
        <p:txBody>
          <a:bodyPr/>
          <a:lstStyle/>
          <a:p>
            <a:fld id="{63EA139E-754B-4926-9092-06FD6C543AF2}" type="slidenum">
              <a:rPr lang="ko-KR" altLang="en-US" smtClean="0"/>
              <a:t>‹#›</a:t>
            </a:fld>
            <a:endParaRPr lang="ko-KR" altLang="en-US"/>
          </a:p>
        </p:txBody>
      </p:sp>
    </p:spTree>
    <p:extLst>
      <p:ext uri="{BB962C8B-B14F-4D97-AF65-F5344CB8AC3E}">
        <p14:creationId xmlns:p14="http://schemas.microsoft.com/office/powerpoint/2010/main" val="3895779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BED27CF-EB78-71E8-BCCD-37B1F3AE623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A9EA7DC-1B18-6037-FA28-6E88FE60D4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CFA623E9-F6F5-68A6-2889-217CD443C2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378F45E-6B31-6798-F24A-79604C08EEA0}"/>
              </a:ext>
            </a:extLst>
          </p:cNvPr>
          <p:cNvSpPr>
            <a:spLocks noGrp="1"/>
          </p:cNvSpPr>
          <p:nvPr>
            <p:ph type="dt" sz="half" idx="10"/>
          </p:nvPr>
        </p:nvSpPr>
        <p:spPr/>
        <p:txBody>
          <a:bodyPr/>
          <a:lstStyle/>
          <a:p>
            <a:fld id="{90DD2D08-183E-4973-B33D-8BD77C0B66A2}" type="datetimeFigureOut">
              <a:rPr lang="ko-KR" altLang="en-US" smtClean="0"/>
              <a:t>2023. 9. 22.</a:t>
            </a:fld>
            <a:endParaRPr lang="ko-KR" altLang="en-US"/>
          </a:p>
        </p:txBody>
      </p:sp>
      <p:sp>
        <p:nvSpPr>
          <p:cNvPr id="6" name="바닥글 개체 틀 5">
            <a:extLst>
              <a:ext uri="{FF2B5EF4-FFF2-40B4-BE49-F238E27FC236}">
                <a16:creationId xmlns:a16="http://schemas.microsoft.com/office/drawing/2014/main" id="{5D0542E8-3404-7787-2102-E43CE4E4A04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48A6F38-3A79-D1F8-2BC4-09E21BD6AB4F}"/>
              </a:ext>
            </a:extLst>
          </p:cNvPr>
          <p:cNvSpPr>
            <a:spLocks noGrp="1"/>
          </p:cNvSpPr>
          <p:nvPr>
            <p:ph type="sldNum" sz="quarter" idx="12"/>
          </p:nvPr>
        </p:nvSpPr>
        <p:spPr/>
        <p:txBody>
          <a:bodyPr/>
          <a:lstStyle/>
          <a:p>
            <a:fld id="{63EA139E-754B-4926-9092-06FD6C543AF2}" type="slidenum">
              <a:rPr lang="ko-KR" altLang="en-US" smtClean="0"/>
              <a:t>‹#›</a:t>
            </a:fld>
            <a:endParaRPr lang="ko-KR" altLang="en-US"/>
          </a:p>
        </p:txBody>
      </p:sp>
    </p:spTree>
    <p:extLst>
      <p:ext uri="{BB962C8B-B14F-4D97-AF65-F5344CB8AC3E}">
        <p14:creationId xmlns:p14="http://schemas.microsoft.com/office/powerpoint/2010/main" val="3279693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47892B-8F8F-AD53-C628-1457B158F04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F2AF8395-BAB2-3373-CD13-1E0158C678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276C1173-8759-879F-4F4F-708FB4370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6DD63E4-0AD9-DCCF-2797-C1591915CA3A}"/>
              </a:ext>
            </a:extLst>
          </p:cNvPr>
          <p:cNvSpPr>
            <a:spLocks noGrp="1"/>
          </p:cNvSpPr>
          <p:nvPr>
            <p:ph type="dt" sz="half" idx="10"/>
          </p:nvPr>
        </p:nvSpPr>
        <p:spPr/>
        <p:txBody>
          <a:bodyPr/>
          <a:lstStyle/>
          <a:p>
            <a:fld id="{90DD2D08-183E-4973-B33D-8BD77C0B66A2}" type="datetimeFigureOut">
              <a:rPr lang="ko-KR" altLang="en-US" smtClean="0"/>
              <a:t>2023. 9. 22.</a:t>
            </a:fld>
            <a:endParaRPr lang="ko-KR" altLang="en-US"/>
          </a:p>
        </p:txBody>
      </p:sp>
      <p:sp>
        <p:nvSpPr>
          <p:cNvPr id="6" name="바닥글 개체 틀 5">
            <a:extLst>
              <a:ext uri="{FF2B5EF4-FFF2-40B4-BE49-F238E27FC236}">
                <a16:creationId xmlns:a16="http://schemas.microsoft.com/office/drawing/2014/main" id="{18990E7B-5862-C23D-F082-D9EA01A1A0B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CE6E0FA-9B08-9AF1-3182-122CCF3FFB5E}"/>
              </a:ext>
            </a:extLst>
          </p:cNvPr>
          <p:cNvSpPr>
            <a:spLocks noGrp="1"/>
          </p:cNvSpPr>
          <p:nvPr>
            <p:ph type="sldNum" sz="quarter" idx="12"/>
          </p:nvPr>
        </p:nvSpPr>
        <p:spPr/>
        <p:txBody>
          <a:bodyPr/>
          <a:lstStyle/>
          <a:p>
            <a:fld id="{63EA139E-754B-4926-9092-06FD6C543AF2}" type="slidenum">
              <a:rPr lang="ko-KR" altLang="en-US" smtClean="0"/>
              <a:t>‹#›</a:t>
            </a:fld>
            <a:endParaRPr lang="ko-KR" altLang="en-US"/>
          </a:p>
        </p:txBody>
      </p:sp>
    </p:spTree>
    <p:extLst>
      <p:ext uri="{BB962C8B-B14F-4D97-AF65-F5344CB8AC3E}">
        <p14:creationId xmlns:p14="http://schemas.microsoft.com/office/powerpoint/2010/main" val="607507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2CFD2DB-5C05-D515-C19E-9C4B00BA88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9E074984-EC89-27B3-200B-FFF5742F68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6758B13-228E-EDEC-6048-DF632AACD6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DD2D08-183E-4973-B33D-8BD77C0B66A2}" type="datetimeFigureOut">
              <a:rPr lang="ko-KR" altLang="en-US" smtClean="0"/>
              <a:t>2023. 9. 22.</a:t>
            </a:fld>
            <a:endParaRPr lang="ko-KR" altLang="en-US"/>
          </a:p>
        </p:txBody>
      </p:sp>
      <p:sp>
        <p:nvSpPr>
          <p:cNvPr id="5" name="바닥글 개체 틀 4">
            <a:extLst>
              <a:ext uri="{FF2B5EF4-FFF2-40B4-BE49-F238E27FC236}">
                <a16:creationId xmlns:a16="http://schemas.microsoft.com/office/drawing/2014/main" id="{725028A0-50D8-E0CD-2923-5E5A13E370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81F2AF00-F271-332D-2D8E-217670BAE6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A139E-754B-4926-9092-06FD6C543AF2}" type="slidenum">
              <a:rPr lang="ko-KR" altLang="en-US" smtClean="0"/>
              <a:t>‹#›</a:t>
            </a:fld>
            <a:endParaRPr lang="ko-KR" altLang="en-US"/>
          </a:p>
        </p:txBody>
      </p:sp>
    </p:spTree>
    <p:extLst>
      <p:ext uri="{BB962C8B-B14F-4D97-AF65-F5344CB8AC3E}">
        <p14:creationId xmlns:p14="http://schemas.microsoft.com/office/powerpoint/2010/main" val="3091727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22C78B9-9B32-0273-33A5-F38BE3503C88}"/>
              </a:ext>
            </a:extLst>
          </p:cNvPr>
          <p:cNvSpPr>
            <a:spLocks noGrp="1"/>
          </p:cNvSpPr>
          <p:nvPr>
            <p:ph type="ctrTitle"/>
          </p:nvPr>
        </p:nvSpPr>
        <p:spPr>
          <a:xfrm>
            <a:off x="1524000" y="1574944"/>
            <a:ext cx="9116291" cy="2397589"/>
          </a:xfrm>
        </p:spPr>
        <p:txBody>
          <a:bodyPr/>
          <a:lstStyle/>
          <a:p>
            <a:r>
              <a:rPr lang="ko-KR" altLang="en-US" dirty="0">
                <a:latin typeface="나눔고딕 ExtraBold" panose="020D0904000000000000" pitchFamily="50" charset="-127"/>
                <a:ea typeface="나눔고딕 ExtraBold" panose="020D0904000000000000" pitchFamily="50" charset="-127"/>
              </a:rPr>
              <a:t>텍스트 데이터를 활용한</a:t>
            </a:r>
            <a:br>
              <a:rPr lang="en-US" altLang="ko-KR" dirty="0">
                <a:latin typeface="나눔고딕 ExtraBold" panose="020D0904000000000000" pitchFamily="50" charset="-127"/>
                <a:ea typeface="나눔고딕 ExtraBold" panose="020D0904000000000000" pitchFamily="50" charset="-127"/>
              </a:rPr>
            </a:br>
            <a:r>
              <a:rPr lang="ko-KR" altLang="en-US" dirty="0" err="1">
                <a:latin typeface="나눔고딕 ExtraBold" panose="020D0904000000000000" pitchFamily="50" charset="-127"/>
                <a:ea typeface="나눔고딕 ExtraBold" panose="020D0904000000000000" pitchFamily="50" charset="-127"/>
              </a:rPr>
              <a:t>문화컨텐츠</a:t>
            </a:r>
            <a:r>
              <a:rPr lang="ko-KR" altLang="en-US" dirty="0">
                <a:latin typeface="나눔고딕 ExtraBold" panose="020D0904000000000000" pitchFamily="50" charset="-127"/>
                <a:ea typeface="나눔고딕 ExtraBold" panose="020D0904000000000000" pitchFamily="50" charset="-127"/>
              </a:rPr>
              <a:t> </a:t>
            </a:r>
            <a:r>
              <a:rPr lang="en-US" altLang="ko-KR" dirty="0">
                <a:latin typeface="나눔고딕 ExtraBold" panose="020D0904000000000000" pitchFamily="50" charset="-127"/>
                <a:ea typeface="나눔고딕 ExtraBold" panose="020D0904000000000000" pitchFamily="50" charset="-127"/>
              </a:rPr>
              <a:t>BGM </a:t>
            </a:r>
            <a:r>
              <a:rPr lang="ko-KR" altLang="en-US" dirty="0">
                <a:latin typeface="나눔고딕 ExtraBold" panose="020D0904000000000000" pitchFamily="50" charset="-127"/>
                <a:ea typeface="나눔고딕 ExtraBold" panose="020D0904000000000000" pitchFamily="50" charset="-127"/>
              </a:rPr>
              <a:t>제작 </a:t>
            </a:r>
          </a:p>
        </p:txBody>
      </p:sp>
      <p:sp>
        <p:nvSpPr>
          <p:cNvPr id="3" name="부제목 2">
            <a:extLst>
              <a:ext uri="{FF2B5EF4-FFF2-40B4-BE49-F238E27FC236}">
                <a16:creationId xmlns:a16="http://schemas.microsoft.com/office/drawing/2014/main" id="{8FA22A75-CAD0-B51F-FEB5-21E3F1798A38}"/>
              </a:ext>
            </a:extLst>
          </p:cNvPr>
          <p:cNvSpPr>
            <a:spLocks noGrp="1"/>
          </p:cNvSpPr>
          <p:nvPr>
            <p:ph type="subTitle" idx="1"/>
          </p:nvPr>
        </p:nvSpPr>
        <p:spPr>
          <a:xfrm>
            <a:off x="1524000" y="4146982"/>
            <a:ext cx="9116291" cy="1662689"/>
          </a:xfrm>
        </p:spPr>
        <p:txBody>
          <a:bodyPr>
            <a:normAutofit/>
          </a:bodyPr>
          <a:lstStyle/>
          <a:p>
            <a:r>
              <a:rPr lang="en-US" altLang="ko-KR" sz="3200" dirty="0">
                <a:latin typeface="나눔고딕 ExtraBold" panose="020D0904000000000000" pitchFamily="50" charset="-127"/>
                <a:ea typeface="나눔고딕 ExtraBold" panose="020D0904000000000000" pitchFamily="50" charset="-127"/>
              </a:rPr>
              <a:t>: Meta</a:t>
            </a:r>
            <a:r>
              <a:rPr lang="ko-KR" altLang="en-US" sz="3200" dirty="0">
                <a:latin typeface="나눔고딕 ExtraBold" panose="020D0904000000000000" pitchFamily="50" charset="-127"/>
                <a:ea typeface="나눔고딕 ExtraBold" panose="020D0904000000000000" pitchFamily="50" charset="-127"/>
              </a:rPr>
              <a:t>의 </a:t>
            </a:r>
            <a:r>
              <a:rPr lang="en-US" altLang="ko-KR" sz="3200" dirty="0" err="1">
                <a:latin typeface="나눔고딕 ExtraBold" panose="020D0904000000000000" pitchFamily="50" charset="-127"/>
                <a:ea typeface="나눔고딕 ExtraBold" panose="020D0904000000000000" pitchFamily="50" charset="-127"/>
              </a:rPr>
              <a:t>MusicGen</a:t>
            </a:r>
            <a:r>
              <a:rPr lang="ko-KR" altLang="en-US" sz="3200" dirty="0">
                <a:latin typeface="나눔고딕 ExtraBold" panose="020D0904000000000000" pitchFamily="50" charset="-127"/>
                <a:ea typeface="나눔고딕 ExtraBold" panose="020D0904000000000000" pitchFamily="50" charset="-127"/>
              </a:rPr>
              <a:t>을 이용하여</a:t>
            </a:r>
            <a:endParaRPr lang="ko-KR" altLang="en-US" sz="3200" dirty="0"/>
          </a:p>
        </p:txBody>
      </p:sp>
      <p:sp>
        <p:nvSpPr>
          <p:cNvPr id="4" name="부제목 2">
            <a:extLst>
              <a:ext uri="{FF2B5EF4-FFF2-40B4-BE49-F238E27FC236}">
                <a16:creationId xmlns:a16="http://schemas.microsoft.com/office/drawing/2014/main" id="{C9A4168A-806A-59C1-1149-57CF2D23919E}"/>
              </a:ext>
            </a:extLst>
          </p:cNvPr>
          <p:cNvSpPr txBox="1">
            <a:spLocks/>
          </p:cNvSpPr>
          <p:nvPr/>
        </p:nvSpPr>
        <p:spPr>
          <a:xfrm>
            <a:off x="327892" y="290801"/>
            <a:ext cx="3699162" cy="364981"/>
          </a:xfrm>
          <a:prstGeom prst="rect">
            <a:avLst/>
          </a:prstGeom>
        </p:spPr>
        <p:txBody>
          <a:bodyPr vert="horz" lIns="91440" tIns="45720" rIns="91440" bIns="45720" rtlCol="0">
            <a:normAutofit lnSpcReduction="10000"/>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ko-KR" sz="2000" dirty="0">
                <a:latin typeface="나눔고딕 ExtraBold" panose="020D0904000000000000" pitchFamily="50" charset="-127"/>
                <a:ea typeface="나눔고딕 ExtraBold" panose="020D0904000000000000" pitchFamily="50" charset="-127"/>
              </a:rPr>
              <a:t>IAB</a:t>
            </a:r>
            <a:r>
              <a:rPr lang="ko-KR" altLang="en-US" sz="2000" dirty="0">
                <a:latin typeface="나눔고딕 ExtraBold" panose="020D0904000000000000" pitchFamily="50" charset="-127"/>
                <a:ea typeface="나눔고딕 ExtraBold" panose="020D0904000000000000" pitchFamily="50" charset="-127"/>
              </a:rPr>
              <a:t>창의적공학설계</a:t>
            </a:r>
            <a:endParaRPr lang="ko-KR" altLang="en-US" sz="2000" dirty="0"/>
          </a:p>
        </p:txBody>
      </p:sp>
    </p:spTree>
    <p:extLst>
      <p:ext uri="{BB962C8B-B14F-4D97-AF65-F5344CB8AC3E}">
        <p14:creationId xmlns:p14="http://schemas.microsoft.com/office/powerpoint/2010/main" val="244105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부제목 2">
            <a:extLst>
              <a:ext uri="{FF2B5EF4-FFF2-40B4-BE49-F238E27FC236}">
                <a16:creationId xmlns:a16="http://schemas.microsoft.com/office/drawing/2014/main" id="{D313BB4E-A329-73A9-47EC-440CDC5344BC}"/>
              </a:ext>
            </a:extLst>
          </p:cNvPr>
          <p:cNvSpPr txBox="1">
            <a:spLocks/>
          </p:cNvSpPr>
          <p:nvPr/>
        </p:nvSpPr>
        <p:spPr>
          <a:xfrm>
            <a:off x="614219" y="651020"/>
            <a:ext cx="7079672" cy="642072"/>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ko-KR" sz="3200" dirty="0">
                <a:latin typeface="나눔고딕 ExtraBold" panose="020D0904000000000000" pitchFamily="50" charset="-127"/>
                <a:ea typeface="나눔고딕 ExtraBold" panose="020D0904000000000000" pitchFamily="50" charset="-127"/>
              </a:rPr>
              <a:t>1. </a:t>
            </a:r>
            <a:r>
              <a:rPr lang="ko-KR" altLang="en-US" sz="3200" dirty="0">
                <a:latin typeface="나눔고딕 ExtraBold" panose="020D0904000000000000" pitchFamily="50" charset="-127"/>
                <a:ea typeface="나눔고딕 ExtraBold" panose="020D0904000000000000" pitchFamily="50" charset="-127"/>
              </a:rPr>
              <a:t>사례 개요</a:t>
            </a:r>
            <a:endParaRPr lang="ko-KR" altLang="en-US" sz="3200" dirty="0"/>
          </a:p>
        </p:txBody>
      </p:sp>
      <p:sp>
        <p:nvSpPr>
          <p:cNvPr id="10" name="TextBox 9">
            <a:extLst>
              <a:ext uri="{FF2B5EF4-FFF2-40B4-BE49-F238E27FC236}">
                <a16:creationId xmlns:a16="http://schemas.microsoft.com/office/drawing/2014/main" id="{C4159B85-C1F3-E592-92C6-89669B69846D}"/>
              </a:ext>
            </a:extLst>
          </p:cNvPr>
          <p:cNvSpPr txBox="1"/>
          <p:nvPr/>
        </p:nvSpPr>
        <p:spPr>
          <a:xfrm>
            <a:off x="820882" y="1750874"/>
            <a:ext cx="10550236" cy="1200329"/>
          </a:xfrm>
          <a:prstGeom prst="rect">
            <a:avLst/>
          </a:prstGeom>
          <a:noFill/>
        </p:spPr>
        <p:txBody>
          <a:bodyPr wrap="square">
            <a:spAutoFit/>
          </a:bodyPr>
          <a:lstStyle/>
          <a:p>
            <a:pPr marL="342900" indent="-342900">
              <a:buFont typeface="Arial" panose="020B0604020202020204" pitchFamily="34" charset="0"/>
              <a:buChar char="•"/>
            </a:pPr>
            <a:r>
              <a:rPr lang="ko-KR" altLang="en-US" sz="2400" dirty="0">
                <a:latin typeface="나눔고딕 ExtraBold" panose="020D0904000000000000" pitchFamily="50" charset="-127"/>
                <a:ea typeface="나눔고딕 ExtraBold" panose="020D0904000000000000" pitchFamily="50" charset="-127"/>
              </a:rPr>
              <a:t>영상 매체</a:t>
            </a:r>
            <a:r>
              <a:rPr lang="en-US" altLang="ko-KR" sz="2400" dirty="0">
                <a:latin typeface="나눔고딕 ExtraBold" panose="020D0904000000000000" pitchFamily="50" charset="-127"/>
                <a:ea typeface="나눔고딕 ExtraBold" panose="020D0904000000000000" pitchFamily="50" charset="-127"/>
              </a:rPr>
              <a:t>(</a:t>
            </a:r>
            <a:r>
              <a:rPr lang="ko-KR" altLang="en-US" sz="2400" dirty="0">
                <a:latin typeface="나눔고딕 ExtraBold" panose="020D0904000000000000" pitchFamily="50" charset="-127"/>
                <a:ea typeface="나눔고딕 ExtraBold" panose="020D0904000000000000" pitchFamily="50" charset="-127"/>
              </a:rPr>
              <a:t>영화</a:t>
            </a:r>
            <a:r>
              <a:rPr lang="en-US" altLang="ko-KR" sz="2400" dirty="0">
                <a:latin typeface="나눔고딕 ExtraBold" panose="020D0904000000000000" pitchFamily="50" charset="-127"/>
                <a:ea typeface="나눔고딕 ExtraBold" panose="020D0904000000000000" pitchFamily="50" charset="-127"/>
              </a:rPr>
              <a:t>,</a:t>
            </a:r>
            <a:r>
              <a:rPr lang="ko-KR" altLang="en-US" sz="2400" dirty="0">
                <a:latin typeface="나눔고딕 ExtraBold" panose="020D0904000000000000" pitchFamily="50" charset="-127"/>
                <a:ea typeface="나눔고딕 ExtraBold" panose="020D0904000000000000" pitchFamily="50" charset="-127"/>
              </a:rPr>
              <a:t> 드라마 등</a:t>
            </a:r>
            <a:r>
              <a:rPr lang="en-US" altLang="ko-KR" sz="2400" dirty="0">
                <a:latin typeface="나눔고딕 ExtraBold" panose="020D0904000000000000" pitchFamily="50" charset="-127"/>
                <a:ea typeface="나눔고딕 ExtraBold" panose="020D0904000000000000" pitchFamily="50" charset="-127"/>
              </a:rPr>
              <a:t>)</a:t>
            </a:r>
            <a:r>
              <a:rPr lang="ko-KR" altLang="en-US" sz="2400" dirty="0">
                <a:latin typeface="나눔고딕 ExtraBold" panose="020D0904000000000000" pitchFamily="50" charset="-127"/>
                <a:ea typeface="나눔고딕 ExtraBold" panose="020D0904000000000000" pitchFamily="50" charset="-127"/>
              </a:rPr>
              <a:t>는 시각 자료에 </a:t>
            </a:r>
            <a:br>
              <a:rPr lang="en-US" altLang="ko-KR" sz="2400" dirty="0">
                <a:latin typeface="나눔고딕 ExtraBold" panose="020D0904000000000000" pitchFamily="50" charset="-127"/>
                <a:ea typeface="나눔고딕 ExtraBold" panose="020D0904000000000000" pitchFamily="50" charset="-127"/>
              </a:rPr>
            </a:br>
            <a:r>
              <a:rPr lang="ko-KR" altLang="en-US" sz="2400" dirty="0">
                <a:latin typeface="나눔고딕 ExtraBold" panose="020D0904000000000000" pitchFamily="50" charset="-127"/>
                <a:ea typeface="나눔고딕 ExtraBold" panose="020D0904000000000000" pitchFamily="50" charset="-127"/>
              </a:rPr>
              <a:t>내용과 분위기에 맞는 청각 자료</a:t>
            </a:r>
            <a:r>
              <a:rPr lang="en-US" altLang="ko-KR" sz="2400" dirty="0">
                <a:latin typeface="나눔고딕 ExtraBold" panose="020D0904000000000000" pitchFamily="50" charset="-127"/>
                <a:ea typeface="나눔고딕 ExtraBold" panose="020D0904000000000000" pitchFamily="50" charset="-127"/>
              </a:rPr>
              <a:t>(OST, BGM </a:t>
            </a:r>
            <a:r>
              <a:rPr lang="ko-KR" altLang="en-US" sz="2400" dirty="0">
                <a:latin typeface="나눔고딕 ExtraBold" panose="020D0904000000000000" pitchFamily="50" charset="-127"/>
                <a:ea typeface="나눔고딕 ExtraBold" panose="020D0904000000000000" pitchFamily="50" charset="-127"/>
              </a:rPr>
              <a:t>등</a:t>
            </a:r>
            <a:r>
              <a:rPr lang="en-US" altLang="ko-KR" sz="2400" dirty="0">
                <a:latin typeface="나눔고딕 ExtraBold" panose="020D0904000000000000" pitchFamily="50" charset="-127"/>
                <a:ea typeface="나눔고딕 ExtraBold" panose="020D0904000000000000" pitchFamily="50" charset="-127"/>
              </a:rPr>
              <a:t>)</a:t>
            </a:r>
            <a:r>
              <a:rPr lang="ko-KR" altLang="en-US" sz="2400" dirty="0" err="1">
                <a:latin typeface="나눔고딕 ExtraBold" panose="020D0904000000000000" pitchFamily="50" charset="-127"/>
                <a:ea typeface="나눔고딕 ExtraBold" panose="020D0904000000000000" pitchFamily="50" charset="-127"/>
              </a:rPr>
              <a:t>를</a:t>
            </a:r>
            <a:r>
              <a:rPr lang="ko-KR" altLang="en-US" sz="2400" dirty="0">
                <a:latin typeface="나눔고딕 ExtraBold" panose="020D0904000000000000" pitchFamily="50" charset="-127"/>
                <a:ea typeface="나눔고딕 ExtraBold" panose="020D0904000000000000" pitchFamily="50" charset="-127"/>
              </a:rPr>
              <a:t> 함께 제공하여 </a:t>
            </a:r>
            <a:br>
              <a:rPr lang="en-US" altLang="ko-KR" sz="2400" dirty="0">
                <a:latin typeface="나눔고딕 ExtraBold" panose="020D0904000000000000" pitchFamily="50" charset="-127"/>
                <a:ea typeface="나눔고딕 ExtraBold" panose="020D0904000000000000" pitchFamily="50" charset="-127"/>
              </a:rPr>
            </a:br>
            <a:r>
              <a:rPr lang="ko-KR" altLang="en-US" sz="2400" dirty="0">
                <a:latin typeface="나눔고딕 ExtraBold" panose="020D0904000000000000" pitchFamily="50" charset="-127"/>
                <a:ea typeface="나눔고딕 ExtraBold" panose="020D0904000000000000" pitchFamily="50" charset="-127"/>
              </a:rPr>
              <a:t>시청자로 하여금 내용을 보다 깊이 이해할 수 있도록 한다</a:t>
            </a:r>
            <a:r>
              <a:rPr lang="en-US" altLang="ko-KR" sz="2400" dirty="0">
                <a:latin typeface="나눔고딕 ExtraBold" panose="020D0904000000000000" pitchFamily="50" charset="-127"/>
                <a:ea typeface="나눔고딕 ExtraBold" panose="020D0904000000000000" pitchFamily="50" charset="-127"/>
              </a:rPr>
              <a:t>. </a:t>
            </a:r>
          </a:p>
        </p:txBody>
      </p:sp>
      <p:sp>
        <p:nvSpPr>
          <p:cNvPr id="11" name="TextBox 10">
            <a:extLst>
              <a:ext uri="{FF2B5EF4-FFF2-40B4-BE49-F238E27FC236}">
                <a16:creationId xmlns:a16="http://schemas.microsoft.com/office/drawing/2014/main" id="{9DE9BA08-35E4-4160-5833-268D7EA448FD}"/>
              </a:ext>
            </a:extLst>
          </p:cNvPr>
          <p:cNvSpPr txBox="1"/>
          <p:nvPr/>
        </p:nvSpPr>
        <p:spPr>
          <a:xfrm>
            <a:off x="820882" y="3228201"/>
            <a:ext cx="10550236" cy="830997"/>
          </a:xfrm>
          <a:prstGeom prst="rect">
            <a:avLst/>
          </a:prstGeom>
          <a:noFill/>
        </p:spPr>
        <p:txBody>
          <a:bodyPr wrap="square">
            <a:spAutoFit/>
          </a:bodyPr>
          <a:lstStyle/>
          <a:p>
            <a:pPr marL="342900" indent="-342900">
              <a:buFont typeface="Arial" panose="020B0604020202020204" pitchFamily="34" charset="0"/>
              <a:buChar char="•"/>
            </a:pPr>
            <a:r>
              <a:rPr lang="ko-KR" altLang="en-US" sz="2400" dirty="0">
                <a:latin typeface="나눔고딕 ExtraBold" panose="020D0904000000000000" pitchFamily="50" charset="-127"/>
                <a:ea typeface="나눔고딕 ExtraBold" panose="020D0904000000000000" pitchFamily="50" charset="-127"/>
              </a:rPr>
              <a:t>이처럼</a:t>
            </a:r>
            <a:r>
              <a:rPr lang="en-US" altLang="ko-KR" sz="2400" dirty="0">
                <a:latin typeface="나눔고딕 ExtraBold" panose="020D0904000000000000" pitchFamily="50" charset="-127"/>
                <a:ea typeface="나눔고딕 ExtraBold" panose="020D0904000000000000" pitchFamily="50" charset="-127"/>
              </a:rPr>
              <a:t>,</a:t>
            </a:r>
            <a:r>
              <a:rPr lang="ko-KR" altLang="en-US" sz="2400" dirty="0">
                <a:latin typeface="나눔고딕 ExtraBold" panose="020D0904000000000000" pitchFamily="50" charset="-127"/>
                <a:ea typeface="나눔고딕 ExtraBold" panose="020D0904000000000000" pitchFamily="50" charset="-127"/>
              </a:rPr>
              <a:t> </a:t>
            </a:r>
            <a:r>
              <a:rPr lang="ko-KR" altLang="en-US" sz="2400" b="1" dirty="0">
                <a:solidFill>
                  <a:srgbClr val="C00000"/>
                </a:solidFill>
                <a:latin typeface="나눔고딕 ExtraBold" panose="020D0904000000000000" pitchFamily="50" charset="-127"/>
                <a:ea typeface="나눔고딕 ExtraBold" panose="020D0904000000000000" pitchFamily="50" charset="-127"/>
              </a:rPr>
              <a:t>텍스트로만</a:t>
            </a:r>
            <a:r>
              <a:rPr lang="ko-KR" altLang="en-US" sz="2400" dirty="0">
                <a:latin typeface="나눔고딕 ExtraBold" panose="020D0904000000000000" pitchFamily="50" charset="-127"/>
                <a:ea typeface="나눔고딕 ExtraBold" panose="020D0904000000000000" pitchFamily="50" charset="-127"/>
              </a:rPr>
              <a:t> 표현된 문학 자료에도 적절한 청각 자료를 함께 제공한다면</a:t>
            </a:r>
            <a:br>
              <a:rPr lang="en-US" altLang="ko-KR" sz="2400" dirty="0">
                <a:latin typeface="나눔고딕 ExtraBold" panose="020D0904000000000000" pitchFamily="50" charset="-127"/>
                <a:ea typeface="나눔고딕 ExtraBold" panose="020D0904000000000000" pitchFamily="50" charset="-127"/>
              </a:rPr>
            </a:br>
            <a:r>
              <a:rPr lang="ko-KR" altLang="en-US" sz="2400" dirty="0">
                <a:latin typeface="나눔고딕 ExtraBold" panose="020D0904000000000000" pitchFamily="50" charset="-127"/>
                <a:ea typeface="나눔고딕 ExtraBold" panose="020D0904000000000000" pitchFamily="50" charset="-127"/>
              </a:rPr>
              <a:t>독자의 몰입과 이해를 도울 수 있을 것이다</a:t>
            </a:r>
            <a:r>
              <a:rPr lang="en-US" altLang="ko-KR" sz="2400" dirty="0">
                <a:latin typeface="나눔고딕 ExtraBold" panose="020D0904000000000000" pitchFamily="50" charset="-127"/>
                <a:ea typeface="나눔고딕 ExtraBold" panose="020D0904000000000000" pitchFamily="50" charset="-127"/>
              </a:rPr>
              <a:t>.</a:t>
            </a:r>
          </a:p>
        </p:txBody>
      </p:sp>
      <p:sp>
        <p:nvSpPr>
          <p:cNvPr id="13" name="TextBox 12">
            <a:extLst>
              <a:ext uri="{FF2B5EF4-FFF2-40B4-BE49-F238E27FC236}">
                <a16:creationId xmlns:a16="http://schemas.microsoft.com/office/drawing/2014/main" id="{FE181EEF-73DD-C4A3-EDBB-14886A60D804}"/>
              </a:ext>
            </a:extLst>
          </p:cNvPr>
          <p:cNvSpPr txBox="1"/>
          <p:nvPr/>
        </p:nvSpPr>
        <p:spPr>
          <a:xfrm>
            <a:off x="820882" y="4348447"/>
            <a:ext cx="10898678" cy="1569660"/>
          </a:xfrm>
          <a:prstGeom prst="rect">
            <a:avLst/>
          </a:prstGeom>
          <a:noFill/>
        </p:spPr>
        <p:txBody>
          <a:bodyPr wrap="square">
            <a:spAutoFit/>
          </a:bodyPr>
          <a:lstStyle/>
          <a:p>
            <a:pPr marL="342900" indent="-342900">
              <a:buFont typeface="Arial" panose="020B0604020202020204" pitchFamily="34" charset="0"/>
              <a:buChar char="•"/>
            </a:pPr>
            <a:r>
              <a:rPr lang="ko-KR" altLang="en-US" sz="2400" dirty="0">
                <a:latin typeface="나눔고딕 ExtraBold" panose="020D0904000000000000" pitchFamily="50" charset="-127"/>
                <a:ea typeface="나눔고딕 ExtraBold" panose="020D0904000000000000" pitchFamily="50" charset="-127"/>
              </a:rPr>
              <a:t>또한</a:t>
            </a:r>
            <a:r>
              <a:rPr lang="en-US" altLang="ko-KR" sz="2400" dirty="0">
                <a:latin typeface="나눔고딕 ExtraBold" panose="020D0904000000000000" pitchFamily="50" charset="-127"/>
                <a:ea typeface="나눔고딕 ExtraBold" panose="020D0904000000000000" pitchFamily="50" charset="-127"/>
              </a:rPr>
              <a:t>,</a:t>
            </a:r>
            <a:r>
              <a:rPr lang="ko-KR" altLang="en-US" sz="2400" dirty="0">
                <a:latin typeface="나눔고딕 ExtraBold" panose="020D0904000000000000" pitchFamily="50" charset="-127"/>
                <a:ea typeface="나눔고딕 ExtraBold" panose="020D0904000000000000" pitchFamily="50" charset="-127"/>
              </a:rPr>
              <a:t> 시중에 존재하는 </a:t>
            </a:r>
            <a:r>
              <a:rPr lang="ko-KR" altLang="en-US" sz="2400" dirty="0" err="1">
                <a:latin typeface="나눔고딕 ExtraBold" panose="020D0904000000000000" pitchFamily="50" charset="-127"/>
                <a:ea typeface="나눔고딕 ExtraBold" panose="020D0904000000000000" pitchFamily="50" charset="-127"/>
              </a:rPr>
              <a:t>오디오북은</a:t>
            </a:r>
            <a:r>
              <a:rPr lang="ko-KR" altLang="en-US" sz="2400" dirty="0">
                <a:latin typeface="나눔고딕 ExtraBold" panose="020D0904000000000000" pitchFamily="50" charset="-127"/>
                <a:ea typeface="나눔고딕 ExtraBold" panose="020D0904000000000000" pitchFamily="50" charset="-127"/>
              </a:rPr>
              <a:t> 단순히 효과음만 표현하거나</a:t>
            </a:r>
            <a:r>
              <a:rPr lang="en-US" altLang="ko-KR" sz="2400" dirty="0">
                <a:latin typeface="나눔고딕 ExtraBold" panose="020D0904000000000000" pitchFamily="50" charset="-127"/>
                <a:ea typeface="나눔고딕 ExtraBold" panose="020D0904000000000000" pitchFamily="50" charset="-127"/>
              </a:rPr>
              <a:t>,</a:t>
            </a:r>
            <a:r>
              <a:rPr lang="ko-KR" altLang="en-US" sz="2400" dirty="0">
                <a:latin typeface="나눔고딕 ExtraBold" panose="020D0904000000000000" pitchFamily="50" charset="-127"/>
                <a:ea typeface="나눔고딕 ExtraBold" panose="020D0904000000000000" pitchFamily="50" charset="-127"/>
              </a:rPr>
              <a:t> </a:t>
            </a:r>
            <a:br>
              <a:rPr lang="en-US" altLang="ko-KR" sz="2400" dirty="0">
                <a:latin typeface="나눔고딕 ExtraBold" panose="020D0904000000000000" pitchFamily="50" charset="-127"/>
                <a:ea typeface="나눔고딕 ExtraBold" panose="020D0904000000000000" pitchFamily="50" charset="-127"/>
              </a:rPr>
            </a:br>
            <a:r>
              <a:rPr lang="ko-KR" altLang="en-US" sz="2400" dirty="0">
                <a:latin typeface="나눔고딕 ExtraBold" panose="020D0904000000000000" pitchFamily="50" charset="-127"/>
                <a:ea typeface="나눔고딕 ExtraBold" panose="020D0904000000000000" pitchFamily="50" charset="-127"/>
              </a:rPr>
              <a:t>작품과 관계 없이 잔잔한 음악을 일률적으로 재생한다는 한계가 있다</a:t>
            </a:r>
            <a:r>
              <a:rPr lang="en-US" altLang="ko-KR" sz="2400" dirty="0">
                <a:latin typeface="나눔고딕 ExtraBold" panose="020D0904000000000000" pitchFamily="50" charset="-127"/>
                <a:ea typeface="나눔고딕 ExtraBold" panose="020D0904000000000000" pitchFamily="50" charset="-127"/>
              </a:rPr>
              <a:t>.</a:t>
            </a:r>
            <a:br>
              <a:rPr lang="en-US" altLang="ko-KR" sz="2400" dirty="0">
                <a:latin typeface="나눔고딕 ExtraBold" panose="020D0904000000000000" pitchFamily="50" charset="-127"/>
                <a:ea typeface="나눔고딕 ExtraBold" panose="020D0904000000000000" pitchFamily="50" charset="-127"/>
              </a:rPr>
            </a:br>
            <a:r>
              <a:rPr lang="ko-KR" altLang="en-US" sz="2400" dirty="0">
                <a:latin typeface="나눔고딕 ExtraBold" panose="020D0904000000000000" pitchFamily="50" charset="-127"/>
                <a:ea typeface="나눔고딕 ExtraBold" panose="020D0904000000000000" pitchFamily="50" charset="-127"/>
              </a:rPr>
              <a:t>이때 작품과 가장 잘 어울리는 </a:t>
            </a:r>
            <a:r>
              <a:rPr lang="ko-KR" altLang="en-US" sz="2400" b="1" dirty="0">
                <a:solidFill>
                  <a:srgbClr val="C00000"/>
                </a:solidFill>
                <a:latin typeface="나눔고딕 ExtraBold" panose="020D0904000000000000" pitchFamily="50" charset="-127"/>
                <a:ea typeface="나눔고딕 ExtraBold" panose="020D0904000000000000" pitchFamily="50" charset="-127"/>
              </a:rPr>
              <a:t>맞춤형  </a:t>
            </a:r>
            <a:r>
              <a:rPr lang="en-US" altLang="ko-KR" sz="2400" b="1" dirty="0">
                <a:solidFill>
                  <a:srgbClr val="C00000"/>
                </a:solidFill>
                <a:latin typeface="나눔고딕 ExtraBold" panose="020D0904000000000000" pitchFamily="50" charset="-127"/>
                <a:ea typeface="나눔고딕 ExtraBold" panose="020D0904000000000000" pitchFamily="50" charset="-127"/>
              </a:rPr>
              <a:t>BGM</a:t>
            </a:r>
            <a:r>
              <a:rPr lang="ko-KR" altLang="en-US" sz="2400" b="1" dirty="0">
                <a:solidFill>
                  <a:srgbClr val="C00000"/>
                </a:solidFill>
                <a:latin typeface="나눔고딕 ExtraBold" panose="020D0904000000000000" pitchFamily="50" charset="-127"/>
                <a:ea typeface="나눔고딕 ExtraBold" panose="020D0904000000000000" pitchFamily="50" charset="-127"/>
              </a:rPr>
              <a:t>을 생성 </a:t>
            </a:r>
            <a:r>
              <a:rPr lang="ko-KR" altLang="en-US" sz="2400" dirty="0">
                <a:latin typeface="나눔고딕 ExtraBold" panose="020D0904000000000000" pitchFamily="50" charset="-127"/>
                <a:ea typeface="나눔고딕 ExtraBold" panose="020D0904000000000000" pitchFamily="50" charset="-127"/>
              </a:rPr>
              <a:t>할 수 있다면 </a:t>
            </a:r>
            <a:br>
              <a:rPr lang="en-US" altLang="ko-KR" sz="2400" dirty="0">
                <a:latin typeface="나눔고딕 ExtraBold" panose="020D0904000000000000" pitchFamily="50" charset="-127"/>
                <a:ea typeface="나눔고딕 ExtraBold" panose="020D0904000000000000" pitchFamily="50" charset="-127"/>
              </a:rPr>
            </a:br>
            <a:r>
              <a:rPr lang="ko-KR" altLang="en-US" sz="2400" dirty="0">
                <a:latin typeface="나눔고딕 ExtraBold" panose="020D0904000000000000" pitchFamily="50" charset="-127"/>
                <a:ea typeface="나눔고딕 ExtraBold" panose="020D0904000000000000" pitchFamily="50" charset="-127"/>
              </a:rPr>
              <a:t>작품 몰입도를 높이는 동시에</a:t>
            </a:r>
            <a:r>
              <a:rPr lang="en-US" altLang="ko-KR" sz="2400" dirty="0">
                <a:latin typeface="나눔고딕 ExtraBold" panose="020D0904000000000000" pitchFamily="50" charset="-127"/>
                <a:ea typeface="나눔고딕 ExtraBold" panose="020D0904000000000000" pitchFamily="50" charset="-127"/>
              </a:rPr>
              <a:t>,</a:t>
            </a:r>
            <a:r>
              <a:rPr lang="ko-KR" altLang="en-US" sz="2400" dirty="0">
                <a:latin typeface="나눔고딕 ExtraBold" panose="020D0904000000000000" pitchFamily="50" charset="-127"/>
                <a:ea typeface="나눔고딕 ExtraBold" panose="020D0904000000000000" pitchFamily="50" charset="-127"/>
              </a:rPr>
              <a:t> 새로운 홍보 효과를 기대할 수 있을 것이다</a:t>
            </a:r>
            <a:r>
              <a:rPr lang="en-US" altLang="ko-KR" sz="2400" dirty="0">
                <a:latin typeface="나눔고딕 ExtraBold" panose="020D0904000000000000" pitchFamily="50" charset="-127"/>
                <a:ea typeface="나눔고딕 ExtraBold" panose="020D0904000000000000" pitchFamily="50" charset="-127"/>
              </a:rPr>
              <a:t>.</a:t>
            </a:r>
          </a:p>
        </p:txBody>
      </p:sp>
    </p:spTree>
    <p:extLst>
      <p:ext uri="{BB962C8B-B14F-4D97-AF65-F5344CB8AC3E}">
        <p14:creationId xmlns:p14="http://schemas.microsoft.com/office/powerpoint/2010/main" val="3162702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부제목 2">
            <a:extLst>
              <a:ext uri="{FF2B5EF4-FFF2-40B4-BE49-F238E27FC236}">
                <a16:creationId xmlns:a16="http://schemas.microsoft.com/office/drawing/2014/main" id="{D313BB4E-A329-73A9-47EC-440CDC5344BC}"/>
              </a:ext>
            </a:extLst>
          </p:cNvPr>
          <p:cNvSpPr txBox="1">
            <a:spLocks/>
          </p:cNvSpPr>
          <p:nvPr/>
        </p:nvSpPr>
        <p:spPr>
          <a:xfrm>
            <a:off x="614219" y="651020"/>
            <a:ext cx="7079672" cy="642072"/>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ko-KR" sz="3200" dirty="0">
                <a:latin typeface="나눔고딕 ExtraBold" panose="020D0904000000000000" pitchFamily="50" charset="-127"/>
                <a:ea typeface="나눔고딕 ExtraBold" panose="020D0904000000000000" pitchFamily="50" charset="-127"/>
              </a:rPr>
              <a:t>2. </a:t>
            </a:r>
            <a:r>
              <a:rPr lang="ko-KR" altLang="en-US" sz="3200" dirty="0">
                <a:latin typeface="나눔고딕 ExtraBold" panose="020D0904000000000000" pitchFamily="50" charset="-127"/>
                <a:ea typeface="나눔고딕 ExtraBold" panose="020D0904000000000000" pitchFamily="50" charset="-127"/>
              </a:rPr>
              <a:t>해결하고자 하는 문제점</a:t>
            </a:r>
            <a:endParaRPr lang="ko-KR" altLang="en-US" sz="3200" dirty="0"/>
          </a:p>
        </p:txBody>
      </p:sp>
      <p:sp>
        <p:nvSpPr>
          <p:cNvPr id="2" name="TextBox 1">
            <a:extLst>
              <a:ext uri="{FF2B5EF4-FFF2-40B4-BE49-F238E27FC236}">
                <a16:creationId xmlns:a16="http://schemas.microsoft.com/office/drawing/2014/main" id="{59ED65C0-E46A-1B9E-A2CE-F18E16CFD10A}"/>
              </a:ext>
            </a:extLst>
          </p:cNvPr>
          <p:cNvSpPr txBox="1"/>
          <p:nvPr/>
        </p:nvSpPr>
        <p:spPr>
          <a:xfrm>
            <a:off x="966700" y="1639458"/>
            <a:ext cx="10045238" cy="1977464"/>
          </a:xfrm>
          <a:prstGeom prst="rect">
            <a:avLst/>
          </a:prstGeom>
          <a:noFill/>
        </p:spPr>
        <p:txBody>
          <a:bodyPr wrap="square">
            <a:spAutoFit/>
          </a:bodyPr>
          <a:lstStyle/>
          <a:p>
            <a:pPr marL="342900" indent="-342900">
              <a:lnSpc>
                <a:spcPct val="150000"/>
              </a:lnSpc>
              <a:buFont typeface="Arial" panose="020B0604020202020204" pitchFamily="34" charset="0"/>
              <a:buChar char="•"/>
            </a:pPr>
            <a:r>
              <a:rPr lang="ko-KR" altLang="en-US" sz="2400" dirty="0">
                <a:latin typeface="나눔고딕 ExtraBold" panose="020D0904000000000000" pitchFamily="50" charset="-127"/>
                <a:ea typeface="나눔고딕 ExtraBold" panose="020D0904000000000000" pitchFamily="50" charset="-127"/>
              </a:rPr>
              <a:t>맞춤형 </a:t>
            </a:r>
            <a:r>
              <a:rPr lang="en-US" altLang="ko-KR" sz="2400" dirty="0">
                <a:latin typeface="나눔고딕 ExtraBold" panose="020D0904000000000000" pitchFamily="50" charset="-127"/>
                <a:ea typeface="나눔고딕 ExtraBold" panose="020D0904000000000000" pitchFamily="50" charset="-127"/>
              </a:rPr>
              <a:t>BGM</a:t>
            </a:r>
            <a:r>
              <a:rPr lang="ko-KR" altLang="en-US" sz="2400" dirty="0">
                <a:latin typeface="나눔고딕 ExtraBold" panose="020D0904000000000000" pitchFamily="50" charset="-127"/>
                <a:ea typeface="나눔고딕 ExtraBold" panose="020D0904000000000000" pitchFamily="50" charset="-127"/>
              </a:rPr>
              <a:t> 생성을 위해</a:t>
            </a:r>
            <a:r>
              <a:rPr lang="en-US" altLang="ko-KR" sz="2400" dirty="0">
                <a:latin typeface="나눔고딕 ExtraBold" panose="020D0904000000000000" pitchFamily="50" charset="-127"/>
                <a:ea typeface="나눔고딕 ExtraBold" panose="020D0904000000000000" pitchFamily="50" charset="-127"/>
              </a:rPr>
              <a:t>,</a:t>
            </a:r>
            <a:br>
              <a:rPr lang="en-US" altLang="ko-KR" sz="2400" dirty="0">
                <a:latin typeface="나눔고딕 ExtraBold" panose="020D0904000000000000" pitchFamily="50" charset="-127"/>
                <a:ea typeface="나눔고딕 ExtraBold" panose="020D0904000000000000" pitchFamily="50" charset="-127"/>
              </a:rPr>
            </a:br>
            <a:r>
              <a:rPr lang="en-US" altLang="ko-KR" sz="2000" dirty="0">
                <a:latin typeface="나눔고딕 ExtraBold" panose="020D0904000000000000" pitchFamily="50" charset="-127"/>
                <a:ea typeface="나눔고딕 ExtraBold" panose="020D0904000000000000" pitchFamily="50" charset="-127"/>
              </a:rPr>
              <a:t>1)</a:t>
            </a:r>
            <a:r>
              <a:rPr lang="ko-KR" altLang="en-US" sz="2000" dirty="0">
                <a:latin typeface="나눔고딕 ExtraBold" panose="020D0904000000000000" pitchFamily="50" charset="-127"/>
                <a:ea typeface="나눔고딕 ExtraBold" panose="020D0904000000000000" pitchFamily="50" charset="-127"/>
              </a:rPr>
              <a:t> 작품의 주요 장면</a:t>
            </a:r>
            <a:r>
              <a:rPr lang="en-US" altLang="ko-KR" sz="2000" dirty="0">
                <a:latin typeface="나눔고딕 ExtraBold" panose="020D0904000000000000" pitchFamily="50" charset="-127"/>
                <a:ea typeface="나눔고딕 ExtraBold" panose="020D0904000000000000" pitchFamily="50" charset="-127"/>
              </a:rPr>
              <a:t>(Scene)</a:t>
            </a:r>
            <a:r>
              <a:rPr lang="ko-KR" altLang="en-US" sz="2000" dirty="0">
                <a:latin typeface="나눔고딕 ExtraBold" panose="020D0904000000000000" pitchFamily="50" charset="-127"/>
                <a:ea typeface="나눔고딕 ExtraBold" panose="020D0904000000000000" pitchFamily="50" charset="-127"/>
              </a:rPr>
              <a:t>을 추출한다</a:t>
            </a:r>
            <a:r>
              <a:rPr lang="en-US" altLang="ko-KR" sz="2000" dirty="0">
                <a:latin typeface="나눔고딕 ExtraBold" panose="020D0904000000000000" pitchFamily="50" charset="-127"/>
                <a:ea typeface="나눔고딕 ExtraBold" panose="020D0904000000000000" pitchFamily="50" charset="-127"/>
              </a:rPr>
              <a:t>.</a:t>
            </a:r>
            <a:br>
              <a:rPr lang="en-US" altLang="ko-KR" sz="2000" dirty="0">
                <a:latin typeface="나눔고딕 ExtraBold" panose="020D0904000000000000" pitchFamily="50" charset="-127"/>
                <a:ea typeface="나눔고딕 ExtraBold" panose="020D0904000000000000" pitchFamily="50" charset="-127"/>
              </a:rPr>
            </a:br>
            <a:r>
              <a:rPr lang="en-US" altLang="ko-KR" sz="2000" dirty="0">
                <a:latin typeface="나눔고딕 ExtraBold" panose="020D0904000000000000" pitchFamily="50" charset="-127"/>
                <a:ea typeface="나눔고딕 ExtraBold" panose="020D0904000000000000" pitchFamily="50" charset="-127"/>
              </a:rPr>
              <a:t>2)</a:t>
            </a:r>
            <a:r>
              <a:rPr lang="ko-KR" altLang="en-US" sz="2000" dirty="0">
                <a:latin typeface="나눔고딕 ExtraBold" panose="020D0904000000000000" pitchFamily="50" charset="-127"/>
                <a:ea typeface="나눔고딕 ExtraBold" panose="020D0904000000000000" pitchFamily="50" charset="-127"/>
              </a:rPr>
              <a:t> 장면별로 텍스트를 요약하고</a:t>
            </a:r>
            <a:r>
              <a:rPr lang="en-US" altLang="ko-KR" sz="2000" dirty="0">
                <a:latin typeface="나눔고딕 ExtraBold" panose="020D0904000000000000" pitchFamily="50" charset="-127"/>
                <a:ea typeface="나눔고딕 ExtraBold" panose="020D0904000000000000" pitchFamily="50" charset="-127"/>
              </a:rPr>
              <a:t>,</a:t>
            </a:r>
            <a:r>
              <a:rPr lang="ko-KR" altLang="en-US" sz="2000" dirty="0">
                <a:latin typeface="나눔고딕 ExtraBold" panose="020D0904000000000000" pitchFamily="50" charset="-127"/>
                <a:ea typeface="나눔고딕 ExtraBold" panose="020D0904000000000000" pitchFamily="50" charset="-127"/>
              </a:rPr>
              <a:t> 음악적 표현</a:t>
            </a:r>
            <a:r>
              <a:rPr lang="en-US" altLang="ko-KR" sz="2000" dirty="0">
                <a:latin typeface="나눔고딕 ExtraBold" panose="020D0904000000000000" pitchFamily="50" charset="-127"/>
                <a:ea typeface="나눔고딕 ExtraBold" panose="020D0904000000000000" pitchFamily="50" charset="-127"/>
              </a:rPr>
              <a:t>(</a:t>
            </a:r>
            <a:r>
              <a:rPr lang="ko-KR" altLang="en-US" sz="2000" dirty="0">
                <a:latin typeface="나눔고딕 ExtraBold" panose="020D0904000000000000" pitchFamily="50" charset="-127"/>
                <a:ea typeface="나눔고딕 ExtraBold" panose="020D0904000000000000" pitchFamily="50" charset="-127"/>
              </a:rPr>
              <a:t>리듬</a:t>
            </a:r>
            <a:r>
              <a:rPr lang="en-US" altLang="ko-KR" sz="2000" dirty="0">
                <a:latin typeface="나눔고딕 ExtraBold" panose="020D0904000000000000" pitchFamily="50" charset="-127"/>
                <a:ea typeface="나눔고딕 ExtraBold" panose="020D0904000000000000" pitchFamily="50" charset="-127"/>
              </a:rPr>
              <a:t>,</a:t>
            </a:r>
            <a:r>
              <a:rPr lang="ko-KR" altLang="en-US" sz="2000" dirty="0">
                <a:latin typeface="나눔고딕 ExtraBold" panose="020D0904000000000000" pitchFamily="50" charset="-127"/>
                <a:ea typeface="나눔고딕 ExtraBold" panose="020D0904000000000000" pitchFamily="50" charset="-127"/>
              </a:rPr>
              <a:t> 분위기 등</a:t>
            </a:r>
            <a:r>
              <a:rPr lang="en-US" altLang="ko-KR" sz="2000" dirty="0">
                <a:latin typeface="나눔고딕 ExtraBold" panose="020D0904000000000000" pitchFamily="50" charset="-127"/>
                <a:ea typeface="나눔고딕 ExtraBold" panose="020D0904000000000000" pitchFamily="50" charset="-127"/>
              </a:rPr>
              <a:t>)</a:t>
            </a:r>
            <a:r>
              <a:rPr lang="ko-KR" altLang="en-US" sz="2000" dirty="0">
                <a:latin typeface="나눔고딕 ExtraBold" panose="020D0904000000000000" pitchFamily="50" charset="-127"/>
                <a:ea typeface="나눔고딕 ExtraBold" panose="020D0904000000000000" pitchFamily="50" charset="-127"/>
              </a:rPr>
              <a:t>을 추출한다</a:t>
            </a:r>
            <a:r>
              <a:rPr lang="en-US" altLang="ko-KR" sz="2000" dirty="0">
                <a:latin typeface="나눔고딕 ExtraBold" panose="020D0904000000000000" pitchFamily="50" charset="-127"/>
                <a:ea typeface="나눔고딕 ExtraBold" panose="020D0904000000000000" pitchFamily="50" charset="-127"/>
              </a:rPr>
              <a:t>.</a:t>
            </a:r>
            <a:br>
              <a:rPr lang="en-US" altLang="ko-KR" sz="2000" dirty="0">
                <a:latin typeface="나눔고딕 ExtraBold" panose="020D0904000000000000" pitchFamily="50" charset="-127"/>
                <a:ea typeface="나눔고딕 ExtraBold" panose="020D0904000000000000" pitchFamily="50" charset="-127"/>
              </a:rPr>
            </a:br>
            <a:r>
              <a:rPr lang="en-US" altLang="ko-KR" sz="2000" dirty="0">
                <a:latin typeface="나눔고딕 ExtraBold" panose="020D0904000000000000" pitchFamily="50" charset="-127"/>
                <a:ea typeface="나눔고딕 ExtraBold" panose="020D0904000000000000" pitchFamily="50" charset="-127"/>
              </a:rPr>
              <a:t>3)</a:t>
            </a:r>
            <a:r>
              <a:rPr lang="ko-KR" altLang="en-US" sz="2000" dirty="0">
                <a:latin typeface="나눔고딕 ExtraBold" panose="020D0904000000000000" pitchFamily="50" charset="-127"/>
                <a:ea typeface="나눔고딕 ExtraBold" panose="020D0904000000000000" pitchFamily="50" charset="-127"/>
              </a:rPr>
              <a:t> 추출한 내용을 음악 생성 </a:t>
            </a:r>
            <a:r>
              <a:rPr lang="en-US" altLang="ko-KR" sz="2000" dirty="0">
                <a:latin typeface="나눔고딕 ExtraBold" panose="020D0904000000000000" pitchFamily="50" charset="-127"/>
                <a:ea typeface="나눔고딕 ExtraBold" panose="020D0904000000000000" pitchFamily="50" charset="-127"/>
              </a:rPr>
              <a:t>AI</a:t>
            </a:r>
            <a:r>
              <a:rPr lang="ko-KR" altLang="en-US" sz="2000" dirty="0">
                <a:latin typeface="나눔고딕 ExtraBold" panose="020D0904000000000000" pitchFamily="50" charset="-127"/>
                <a:ea typeface="나눔고딕 ExtraBold" panose="020D0904000000000000" pitchFamily="50" charset="-127"/>
              </a:rPr>
              <a:t>에 삽입한다</a:t>
            </a:r>
            <a:r>
              <a:rPr lang="en-US" altLang="ko-KR" sz="2000" dirty="0">
                <a:latin typeface="나눔고딕 ExtraBold" panose="020D0904000000000000" pitchFamily="50" charset="-127"/>
                <a:ea typeface="나눔고딕 ExtraBold" panose="020D0904000000000000" pitchFamily="50" charset="-127"/>
              </a:rPr>
              <a:t>.</a:t>
            </a:r>
            <a:endParaRPr lang="en-US" altLang="ko-KR" sz="2400" dirty="0">
              <a:latin typeface="나눔고딕 ExtraBold" panose="020D0904000000000000" pitchFamily="50" charset="-127"/>
              <a:ea typeface="나눔고딕 ExtraBold" panose="020D0904000000000000" pitchFamily="50" charset="-127"/>
            </a:endParaRPr>
          </a:p>
        </p:txBody>
      </p:sp>
      <p:sp>
        <p:nvSpPr>
          <p:cNvPr id="3" name="TextBox 2">
            <a:extLst>
              <a:ext uri="{FF2B5EF4-FFF2-40B4-BE49-F238E27FC236}">
                <a16:creationId xmlns:a16="http://schemas.microsoft.com/office/drawing/2014/main" id="{C3B78892-B0D0-F8F2-E401-A02A887E117B}"/>
              </a:ext>
            </a:extLst>
          </p:cNvPr>
          <p:cNvSpPr txBox="1"/>
          <p:nvPr/>
        </p:nvSpPr>
        <p:spPr>
          <a:xfrm>
            <a:off x="966700" y="3931625"/>
            <a:ext cx="10402339" cy="1977464"/>
          </a:xfrm>
          <a:prstGeom prst="rect">
            <a:avLst/>
          </a:prstGeom>
          <a:noFill/>
        </p:spPr>
        <p:txBody>
          <a:bodyPr wrap="square">
            <a:spAutoFit/>
          </a:bodyPr>
          <a:lstStyle/>
          <a:p>
            <a:pPr marL="342900" indent="-342900">
              <a:lnSpc>
                <a:spcPct val="150000"/>
              </a:lnSpc>
              <a:buFont typeface="Arial" panose="020B0604020202020204" pitchFamily="34" charset="0"/>
              <a:buChar char="•"/>
            </a:pPr>
            <a:r>
              <a:rPr lang="ko-KR" altLang="en-US" sz="2400" dirty="0">
                <a:latin typeface="나눔고딕 ExtraBold" panose="020D0904000000000000" pitchFamily="50" charset="-127"/>
                <a:ea typeface="나눔고딕 ExtraBold" panose="020D0904000000000000" pitchFamily="50" charset="-127"/>
              </a:rPr>
              <a:t>생성된 맞춤형 </a:t>
            </a:r>
            <a:r>
              <a:rPr lang="en-US" altLang="ko-KR" sz="2400" dirty="0">
                <a:latin typeface="나눔고딕 ExtraBold" panose="020D0904000000000000" pitchFamily="50" charset="-127"/>
                <a:ea typeface="나눔고딕 ExtraBold" panose="020D0904000000000000" pitchFamily="50" charset="-127"/>
              </a:rPr>
              <a:t>BGM</a:t>
            </a:r>
            <a:r>
              <a:rPr lang="ko-KR" altLang="en-US" sz="2400" dirty="0">
                <a:latin typeface="나눔고딕 ExtraBold" panose="020D0904000000000000" pitchFamily="50" charset="-127"/>
                <a:ea typeface="나눔고딕 ExtraBold" panose="020D0904000000000000" pitchFamily="50" charset="-127"/>
              </a:rPr>
              <a:t>은</a:t>
            </a:r>
            <a:r>
              <a:rPr lang="en-US" altLang="ko-KR" sz="2400" dirty="0">
                <a:latin typeface="나눔고딕 ExtraBold" panose="020D0904000000000000" pitchFamily="50" charset="-127"/>
                <a:ea typeface="나눔고딕 ExtraBold" panose="020D0904000000000000" pitchFamily="50" charset="-127"/>
              </a:rPr>
              <a:t>,</a:t>
            </a:r>
            <a:br>
              <a:rPr lang="en-US" altLang="ko-KR" sz="2400" dirty="0">
                <a:latin typeface="나눔고딕 ExtraBold" panose="020D0904000000000000" pitchFamily="50" charset="-127"/>
                <a:ea typeface="나눔고딕 ExtraBold" panose="020D0904000000000000" pitchFamily="50" charset="-127"/>
              </a:rPr>
            </a:br>
            <a:r>
              <a:rPr lang="en-US" altLang="ko-KR" sz="2000" dirty="0">
                <a:latin typeface="나눔고딕 ExtraBold" panose="020D0904000000000000" pitchFamily="50" charset="-127"/>
                <a:ea typeface="나눔고딕 ExtraBold" panose="020D0904000000000000" pitchFamily="50" charset="-127"/>
              </a:rPr>
              <a:t>1)</a:t>
            </a:r>
            <a:r>
              <a:rPr lang="ko-KR" altLang="en-US" sz="2000" dirty="0">
                <a:latin typeface="나눔고딕 ExtraBold" panose="020D0904000000000000" pitchFamily="50" charset="-127"/>
                <a:ea typeface="나눔고딕 ExtraBold" panose="020D0904000000000000" pitchFamily="50" charset="-127"/>
              </a:rPr>
              <a:t> </a:t>
            </a:r>
            <a:r>
              <a:rPr lang="ko-KR" altLang="en-US" sz="2000" dirty="0" err="1">
                <a:latin typeface="나눔고딕 ExtraBold" panose="020D0904000000000000" pitchFamily="50" charset="-127"/>
                <a:ea typeface="나눔고딕 ExtraBold" panose="020D0904000000000000" pitchFamily="50" charset="-127"/>
              </a:rPr>
              <a:t>오디오북에</a:t>
            </a:r>
            <a:r>
              <a:rPr lang="ko-KR" altLang="en-US" sz="2000" dirty="0">
                <a:latin typeface="나눔고딕 ExtraBold" panose="020D0904000000000000" pitchFamily="50" charset="-127"/>
                <a:ea typeface="나눔고딕 ExtraBold" panose="020D0904000000000000" pitchFamily="50" charset="-127"/>
              </a:rPr>
              <a:t> 삽입하여 더 감각적인 컨텐츠로 발전 시킬 수 있다</a:t>
            </a:r>
            <a:r>
              <a:rPr lang="en-US" altLang="ko-KR" sz="2000" dirty="0">
                <a:latin typeface="나눔고딕 ExtraBold" panose="020D0904000000000000" pitchFamily="50" charset="-127"/>
                <a:ea typeface="나눔고딕 ExtraBold" panose="020D0904000000000000" pitchFamily="50" charset="-127"/>
              </a:rPr>
              <a:t>.</a:t>
            </a:r>
            <a:br>
              <a:rPr lang="en-US" altLang="ko-KR" sz="2000" dirty="0">
                <a:latin typeface="나눔고딕 ExtraBold" panose="020D0904000000000000" pitchFamily="50" charset="-127"/>
                <a:ea typeface="나눔고딕 ExtraBold" panose="020D0904000000000000" pitchFamily="50" charset="-127"/>
              </a:rPr>
            </a:br>
            <a:r>
              <a:rPr lang="en-US" altLang="ko-KR" sz="2000" dirty="0">
                <a:latin typeface="나눔고딕 ExtraBold" panose="020D0904000000000000" pitchFamily="50" charset="-127"/>
                <a:ea typeface="나눔고딕 ExtraBold" panose="020D0904000000000000" pitchFamily="50" charset="-127"/>
              </a:rPr>
              <a:t>2)</a:t>
            </a:r>
            <a:r>
              <a:rPr lang="ko-KR" altLang="en-US" sz="2000" dirty="0">
                <a:latin typeface="나눔고딕 ExtraBold" panose="020D0904000000000000" pitchFamily="50" charset="-127"/>
                <a:ea typeface="나눔고딕 ExtraBold" panose="020D0904000000000000" pitchFamily="50" charset="-127"/>
              </a:rPr>
              <a:t> 상대적으로 예산이 부족한 독립영화 제작에 도움을 줄 수 있다</a:t>
            </a:r>
            <a:r>
              <a:rPr lang="en-US" altLang="ko-KR" sz="2000" dirty="0">
                <a:latin typeface="나눔고딕 ExtraBold" panose="020D0904000000000000" pitchFamily="50" charset="-127"/>
                <a:ea typeface="나눔고딕 ExtraBold" panose="020D0904000000000000" pitchFamily="50" charset="-127"/>
              </a:rPr>
              <a:t>.</a:t>
            </a:r>
            <a:br>
              <a:rPr lang="en-US" altLang="ko-KR" sz="2000" dirty="0">
                <a:latin typeface="나눔고딕 ExtraBold" panose="020D0904000000000000" pitchFamily="50" charset="-127"/>
                <a:ea typeface="나눔고딕 ExtraBold" panose="020D0904000000000000" pitchFamily="50" charset="-127"/>
              </a:rPr>
            </a:br>
            <a:r>
              <a:rPr lang="en-US" altLang="ko-KR" sz="2000" dirty="0">
                <a:latin typeface="나눔고딕 ExtraBold" panose="020D0904000000000000" pitchFamily="50" charset="-127"/>
                <a:ea typeface="나눔고딕 ExtraBold" panose="020D0904000000000000" pitchFamily="50" charset="-127"/>
              </a:rPr>
              <a:t>3)</a:t>
            </a:r>
            <a:r>
              <a:rPr lang="ko-KR" altLang="en-US" sz="2000" dirty="0">
                <a:latin typeface="나눔고딕 ExtraBold" panose="020D0904000000000000" pitchFamily="50" charset="-127"/>
                <a:ea typeface="나눔고딕 ExtraBold" panose="020D0904000000000000" pitchFamily="50" charset="-127"/>
              </a:rPr>
              <a:t> 스토리가 있는 컨텐츠에 범용적으로 사용 가능하다</a:t>
            </a:r>
            <a:r>
              <a:rPr lang="en-US" altLang="ko-KR" sz="2000" dirty="0">
                <a:latin typeface="나눔고딕 ExtraBold" panose="020D0904000000000000" pitchFamily="50" charset="-127"/>
                <a:ea typeface="나눔고딕 ExtraBold" panose="020D0904000000000000" pitchFamily="50" charset="-127"/>
              </a:rPr>
              <a:t>.</a:t>
            </a:r>
            <a:r>
              <a:rPr lang="ko-KR" altLang="en-US" sz="2000" dirty="0">
                <a:latin typeface="나눔고딕 ExtraBold" panose="020D0904000000000000" pitchFamily="50" charset="-127"/>
                <a:ea typeface="나눔고딕 ExtraBold" panose="020D0904000000000000" pitchFamily="50" charset="-127"/>
              </a:rPr>
              <a:t> </a:t>
            </a:r>
            <a:r>
              <a:rPr lang="en-US" altLang="ko-KR" sz="2000" dirty="0">
                <a:latin typeface="나눔고딕 ExtraBold" panose="020D0904000000000000" pitchFamily="50" charset="-127"/>
                <a:ea typeface="나눔고딕 ExtraBold" panose="020D0904000000000000" pitchFamily="50" charset="-127"/>
              </a:rPr>
              <a:t>Ex) </a:t>
            </a:r>
            <a:r>
              <a:rPr lang="ko-KR" altLang="en-US" sz="2000" dirty="0" err="1">
                <a:latin typeface="나눔고딕 ExtraBold" panose="020D0904000000000000" pitchFamily="50" charset="-127"/>
                <a:ea typeface="나눔고딕 ExtraBold" panose="020D0904000000000000" pitchFamily="50" charset="-127"/>
              </a:rPr>
              <a:t>웹소설</a:t>
            </a:r>
            <a:r>
              <a:rPr lang="en-US" altLang="ko-KR" sz="2000" dirty="0">
                <a:latin typeface="나눔고딕 ExtraBold" panose="020D0904000000000000" pitchFamily="50" charset="-127"/>
                <a:ea typeface="나눔고딕 ExtraBold" panose="020D0904000000000000" pitchFamily="50" charset="-127"/>
              </a:rPr>
              <a:t>,</a:t>
            </a:r>
            <a:r>
              <a:rPr lang="ko-KR" altLang="en-US" sz="2000" dirty="0">
                <a:latin typeface="나눔고딕 ExtraBold" panose="020D0904000000000000" pitchFamily="50" charset="-127"/>
                <a:ea typeface="나눔고딕 ExtraBold" panose="020D0904000000000000" pitchFamily="50" charset="-127"/>
              </a:rPr>
              <a:t> 게임</a:t>
            </a:r>
            <a:r>
              <a:rPr lang="en-US" altLang="ko-KR" sz="2000" dirty="0">
                <a:latin typeface="나눔고딕 ExtraBold" panose="020D0904000000000000" pitchFamily="50" charset="-127"/>
                <a:ea typeface="나눔고딕 ExtraBold" panose="020D0904000000000000" pitchFamily="50" charset="-127"/>
              </a:rPr>
              <a:t>,</a:t>
            </a:r>
            <a:r>
              <a:rPr lang="ko-KR" altLang="en-US" sz="2000" dirty="0">
                <a:latin typeface="나눔고딕 ExtraBold" panose="020D0904000000000000" pitchFamily="50" charset="-127"/>
                <a:ea typeface="나눔고딕 ExtraBold" panose="020D0904000000000000" pitchFamily="50" charset="-127"/>
              </a:rPr>
              <a:t> </a:t>
            </a:r>
            <a:r>
              <a:rPr lang="en-US" altLang="ko-KR" sz="2000" dirty="0">
                <a:latin typeface="나눔고딕 ExtraBold" panose="020D0904000000000000" pitchFamily="50" charset="-127"/>
                <a:ea typeface="나눔고딕 ExtraBold" panose="020D0904000000000000" pitchFamily="50" charset="-127"/>
              </a:rPr>
              <a:t>…</a:t>
            </a:r>
            <a:endParaRPr lang="en-US" altLang="ko-KR" sz="2400" dirty="0">
              <a:latin typeface="나눔고딕 ExtraBold" panose="020D0904000000000000" pitchFamily="50" charset="-127"/>
              <a:ea typeface="나눔고딕 ExtraBold" panose="020D0904000000000000" pitchFamily="50" charset="-127"/>
            </a:endParaRPr>
          </a:p>
        </p:txBody>
      </p:sp>
    </p:spTree>
    <p:extLst>
      <p:ext uri="{BB962C8B-B14F-4D97-AF65-F5344CB8AC3E}">
        <p14:creationId xmlns:p14="http://schemas.microsoft.com/office/powerpoint/2010/main" val="649915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부제목 2">
            <a:extLst>
              <a:ext uri="{FF2B5EF4-FFF2-40B4-BE49-F238E27FC236}">
                <a16:creationId xmlns:a16="http://schemas.microsoft.com/office/drawing/2014/main" id="{D313BB4E-A329-73A9-47EC-440CDC5344BC}"/>
              </a:ext>
            </a:extLst>
          </p:cNvPr>
          <p:cNvSpPr txBox="1">
            <a:spLocks/>
          </p:cNvSpPr>
          <p:nvPr/>
        </p:nvSpPr>
        <p:spPr>
          <a:xfrm>
            <a:off x="614219" y="651020"/>
            <a:ext cx="7079672" cy="642072"/>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ko-KR" sz="3200" dirty="0">
                <a:latin typeface="나눔고딕 ExtraBold" panose="020D0904000000000000" pitchFamily="50" charset="-127"/>
                <a:ea typeface="나눔고딕 ExtraBold" panose="020D0904000000000000" pitchFamily="50" charset="-127"/>
              </a:rPr>
              <a:t>3. </a:t>
            </a:r>
            <a:r>
              <a:rPr lang="ko-KR" altLang="en-US" sz="3200" dirty="0">
                <a:latin typeface="나눔고딕 ExtraBold" panose="020D0904000000000000" pitchFamily="50" charset="-127"/>
                <a:ea typeface="나눔고딕 ExtraBold" panose="020D0904000000000000" pitchFamily="50" charset="-127"/>
              </a:rPr>
              <a:t>배경지식</a:t>
            </a:r>
            <a:endParaRPr lang="ko-KR" altLang="en-US" sz="3200" dirty="0"/>
          </a:p>
        </p:txBody>
      </p:sp>
      <p:sp>
        <p:nvSpPr>
          <p:cNvPr id="5" name="TextBox 4">
            <a:extLst>
              <a:ext uri="{FF2B5EF4-FFF2-40B4-BE49-F238E27FC236}">
                <a16:creationId xmlns:a16="http://schemas.microsoft.com/office/drawing/2014/main" id="{E2C25850-DF3A-F987-C23D-536E46446D97}"/>
              </a:ext>
            </a:extLst>
          </p:cNvPr>
          <p:cNvSpPr txBox="1"/>
          <p:nvPr/>
        </p:nvSpPr>
        <p:spPr>
          <a:xfrm>
            <a:off x="820882" y="1486502"/>
            <a:ext cx="5000798" cy="523220"/>
          </a:xfrm>
          <a:prstGeom prst="rect">
            <a:avLst/>
          </a:prstGeom>
          <a:noFill/>
        </p:spPr>
        <p:txBody>
          <a:bodyPr wrap="square">
            <a:spAutoFit/>
          </a:bodyPr>
          <a:lstStyle/>
          <a:p>
            <a:pPr marL="342900" indent="-342900">
              <a:buFont typeface="Arial" panose="020B0604020202020204" pitchFamily="34" charset="0"/>
              <a:buChar char="•"/>
            </a:pPr>
            <a:r>
              <a:rPr lang="ko-KR" altLang="en-US" sz="2800" dirty="0">
                <a:latin typeface="나눔고딕 ExtraBold" panose="020D0904000000000000" pitchFamily="50" charset="-127"/>
                <a:ea typeface="나눔고딕 ExtraBold" panose="020D0904000000000000" pitchFamily="50" charset="-127"/>
              </a:rPr>
              <a:t>텍스트 데이터 수집</a:t>
            </a:r>
            <a:endParaRPr lang="en-US" altLang="ko-KR" sz="2800" dirty="0">
              <a:latin typeface="나눔고딕 ExtraBold" panose="020D0904000000000000" pitchFamily="50" charset="-127"/>
              <a:ea typeface="나눔고딕 ExtraBold" panose="020D0904000000000000" pitchFamily="50" charset="-127"/>
            </a:endParaRPr>
          </a:p>
        </p:txBody>
      </p:sp>
      <p:sp>
        <p:nvSpPr>
          <p:cNvPr id="6" name="TextBox 5">
            <a:extLst>
              <a:ext uri="{FF2B5EF4-FFF2-40B4-BE49-F238E27FC236}">
                <a16:creationId xmlns:a16="http://schemas.microsoft.com/office/drawing/2014/main" id="{68E45B87-5EA1-AE44-2C37-6659EC4B109B}"/>
              </a:ext>
            </a:extLst>
          </p:cNvPr>
          <p:cNvSpPr txBox="1"/>
          <p:nvPr/>
        </p:nvSpPr>
        <p:spPr>
          <a:xfrm>
            <a:off x="1125315" y="2123621"/>
            <a:ext cx="10136678" cy="1015663"/>
          </a:xfrm>
          <a:prstGeom prst="rect">
            <a:avLst/>
          </a:prstGeom>
          <a:noFill/>
        </p:spPr>
        <p:txBody>
          <a:bodyPr wrap="square">
            <a:spAutoFit/>
          </a:bodyPr>
          <a:lstStyle/>
          <a:p>
            <a:r>
              <a:rPr lang="en-US" altLang="ko-KR" sz="2000" dirty="0">
                <a:latin typeface="나눔고딕 ExtraBold" panose="020D0904000000000000" pitchFamily="50" charset="-127"/>
                <a:ea typeface="나눔고딕 ExtraBold" panose="020D0904000000000000" pitchFamily="50" charset="-127"/>
              </a:rPr>
              <a:t>:</a:t>
            </a:r>
            <a:r>
              <a:rPr lang="ko-KR" altLang="en-US" sz="2000" dirty="0">
                <a:latin typeface="나눔고딕 ExtraBold" panose="020D0904000000000000" pitchFamily="50" charset="-127"/>
                <a:ea typeface="나눔고딕 ExtraBold" panose="020D0904000000000000" pitchFamily="50" charset="-127"/>
              </a:rPr>
              <a:t> 대본</a:t>
            </a:r>
            <a:r>
              <a:rPr lang="en-US" altLang="ko-KR" sz="2000" dirty="0">
                <a:latin typeface="나눔고딕 ExtraBold" panose="020D0904000000000000" pitchFamily="50" charset="-127"/>
                <a:ea typeface="나눔고딕 ExtraBold" panose="020D0904000000000000" pitchFamily="50" charset="-127"/>
              </a:rPr>
              <a:t>, </a:t>
            </a:r>
            <a:r>
              <a:rPr lang="ko-KR" altLang="en-US" sz="2000" dirty="0">
                <a:latin typeface="나눔고딕 ExtraBold" panose="020D0904000000000000" pitchFamily="50" charset="-127"/>
                <a:ea typeface="나눔고딕 ExtraBold" panose="020D0904000000000000" pitchFamily="50" charset="-127"/>
              </a:rPr>
              <a:t>영화 자막 등 장면이나 분위기를 서술한 텍스트 데이터를 수집</a:t>
            </a:r>
            <a:r>
              <a:rPr lang="en-US" altLang="ko-KR" sz="2000" dirty="0">
                <a:latin typeface="나눔고딕 ExtraBold" panose="020D0904000000000000" pitchFamily="50" charset="-127"/>
                <a:ea typeface="나눔고딕 ExtraBold" panose="020D0904000000000000" pitchFamily="50" charset="-127"/>
              </a:rPr>
              <a:t>.</a:t>
            </a:r>
            <a:br>
              <a:rPr lang="en-US" altLang="ko-KR" sz="2000" dirty="0">
                <a:latin typeface="나눔고딕 ExtraBold" panose="020D0904000000000000" pitchFamily="50" charset="-127"/>
                <a:ea typeface="나눔고딕 ExtraBold" panose="020D0904000000000000" pitchFamily="50" charset="-127"/>
              </a:rPr>
            </a:br>
            <a:r>
              <a:rPr lang="ko-KR" altLang="en-US" sz="2000" dirty="0">
                <a:latin typeface="나눔고딕 ExtraBold" panose="020D0904000000000000" pitchFamily="50" charset="-127"/>
                <a:ea typeface="나눔고딕 ExtraBold" panose="020D0904000000000000" pitchFamily="50" charset="-127"/>
              </a:rPr>
              <a:t>  대본과 영화 자막은 해당 장면의 </a:t>
            </a:r>
            <a:r>
              <a:rPr lang="en-US" altLang="ko-KR" sz="2000" dirty="0">
                <a:latin typeface="나눔고딕 ExtraBold" panose="020D0904000000000000" pitchFamily="50" charset="-127"/>
                <a:ea typeface="나눔고딕 ExtraBold" panose="020D0904000000000000" pitchFamily="50" charset="-127"/>
              </a:rPr>
              <a:t>BGM</a:t>
            </a:r>
            <a:r>
              <a:rPr lang="ko-KR" altLang="en-US" sz="2000" dirty="0">
                <a:latin typeface="나눔고딕 ExtraBold" panose="020D0904000000000000" pitchFamily="50" charset="-127"/>
                <a:ea typeface="나눔고딕 ExtraBold" panose="020D0904000000000000" pitchFamily="50" charset="-127"/>
              </a:rPr>
              <a:t>이 이미 존재하기 때문에</a:t>
            </a:r>
            <a:r>
              <a:rPr lang="en-US" altLang="ko-KR" sz="2000" dirty="0">
                <a:latin typeface="나눔고딕 ExtraBold" panose="020D0904000000000000" pitchFamily="50" charset="-127"/>
                <a:ea typeface="나눔고딕 ExtraBold" panose="020D0904000000000000" pitchFamily="50" charset="-127"/>
              </a:rPr>
              <a:t>,</a:t>
            </a:r>
            <a:r>
              <a:rPr lang="ko-KR" altLang="en-US" sz="2000" dirty="0">
                <a:latin typeface="나눔고딕 ExtraBold" panose="020D0904000000000000" pitchFamily="50" charset="-127"/>
                <a:ea typeface="나눔고딕 ExtraBold" panose="020D0904000000000000" pitchFamily="50" charset="-127"/>
              </a:rPr>
              <a:t> </a:t>
            </a:r>
            <a:br>
              <a:rPr lang="en-US" altLang="ko-KR" sz="2000" dirty="0">
                <a:latin typeface="나눔고딕 ExtraBold" panose="020D0904000000000000" pitchFamily="50" charset="-127"/>
                <a:ea typeface="나눔고딕 ExtraBold" panose="020D0904000000000000" pitchFamily="50" charset="-127"/>
              </a:rPr>
            </a:br>
            <a:r>
              <a:rPr lang="ko-KR" altLang="en-US" sz="2000" dirty="0">
                <a:latin typeface="나눔고딕 ExtraBold" panose="020D0904000000000000" pitchFamily="50" charset="-127"/>
                <a:ea typeface="나눔고딕 ExtraBold" panose="020D0904000000000000" pitchFamily="50" charset="-127"/>
              </a:rPr>
              <a:t>  모델 학습에 유리함</a:t>
            </a:r>
            <a:r>
              <a:rPr lang="en-US" altLang="ko-KR" sz="2000" dirty="0">
                <a:latin typeface="나눔고딕 ExtraBold" panose="020D0904000000000000" pitchFamily="50" charset="-127"/>
                <a:ea typeface="나눔고딕 ExtraBold" panose="020D0904000000000000" pitchFamily="50" charset="-127"/>
              </a:rPr>
              <a:t>.</a:t>
            </a:r>
            <a:endParaRPr lang="ko-KR" altLang="en-US" sz="2000" dirty="0">
              <a:latin typeface="나눔고딕 ExtraBold" panose="020D0904000000000000" pitchFamily="50" charset="-127"/>
              <a:ea typeface="나눔고딕 ExtraBold" panose="020D0904000000000000" pitchFamily="50" charset="-127"/>
            </a:endParaRPr>
          </a:p>
        </p:txBody>
      </p:sp>
      <p:sp>
        <p:nvSpPr>
          <p:cNvPr id="7" name="TextBox 6">
            <a:extLst>
              <a:ext uri="{FF2B5EF4-FFF2-40B4-BE49-F238E27FC236}">
                <a16:creationId xmlns:a16="http://schemas.microsoft.com/office/drawing/2014/main" id="{F3D38BC0-A14C-162D-6CF4-5911C93B2A3C}"/>
              </a:ext>
            </a:extLst>
          </p:cNvPr>
          <p:cNvSpPr txBox="1"/>
          <p:nvPr/>
        </p:nvSpPr>
        <p:spPr>
          <a:xfrm>
            <a:off x="809855" y="3351678"/>
            <a:ext cx="5000798" cy="523220"/>
          </a:xfrm>
          <a:prstGeom prst="rect">
            <a:avLst/>
          </a:prstGeom>
          <a:noFill/>
        </p:spPr>
        <p:txBody>
          <a:bodyPr wrap="square">
            <a:spAutoFit/>
          </a:bodyPr>
          <a:lstStyle/>
          <a:p>
            <a:pPr marL="342900" indent="-342900">
              <a:buFont typeface="Arial" panose="020B0604020202020204" pitchFamily="34" charset="0"/>
              <a:buChar char="•"/>
            </a:pPr>
            <a:r>
              <a:rPr lang="ko-KR" altLang="en-US" sz="2800" dirty="0">
                <a:latin typeface="나눔고딕 ExtraBold" panose="020D0904000000000000" pitchFamily="50" charset="-127"/>
                <a:ea typeface="나눔고딕 ExtraBold" panose="020D0904000000000000" pitchFamily="50" charset="-127"/>
              </a:rPr>
              <a:t>텍스트 데이터 분석</a:t>
            </a:r>
            <a:endParaRPr lang="en-US" altLang="ko-KR" sz="2800" dirty="0">
              <a:latin typeface="나눔고딕 ExtraBold" panose="020D0904000000000000" pitchFamily="50" charset="-127"/>
              <a:ea typeface="나눔고딕 ExtraBold" panose="020D0904000000000000" pitchFamily="50" charset="-127"/>
            </a:endParaRPr>
          </a:p>
        </p:txBody>
      </p:sp>
      <p:sp>
        <p:nvSpPr>
          <p:cNvPr id="8" name="TextBox 7">
            <a:extLst>
              <a:ext uri="{FF2B5EF4-FFF2-40B4-BE49-F238E27FC236}">
                <a16:creationId xmlns:a16="http://schemas.microsoft.com/office/drawing/2014/main" id="{7B619AA4-706F-06F0-FDFE-07FD1D015CCA}"/>
              </a:ext>
            </a:extLst>
          </p:cNvPr>
          <p:cNvSpPr txBox="1"/>
          <p:nvPr/>
        </p:nvSpPr>
        <p:spPr>
          <a:xfrm>
            <a:off x="1027661" y="4020160"/>
            <a:ext cx="10136678" cy="2062103"/>
          </a:xfrm>
          <a:prstGeom prst="rect">
            <a:avLst/>
          </a:prstGeom>
          <a:noFill/>
        </p:spPr>
        <p:txBody>
          <a:bodyPr wrap="square">
            <a:spAutoFit/>
          </a:bodyPr>
          <a:lstStyle/>
          <a:p>
            <a:pPr marL="457200" indent="-457200">
              <a:buFont typeface="+mj-lt"/>
              <a:buAutoNum type="arabicParenR"/>
            </a:pPr>
            <a:r>
              <a:rPr lang="ko-KR" altLang="en-US" sz="2200" dirty="0">
                <a:latin typeface="나눔고딕 ExtraBold" panose="020D0904000000000000" pitchFamily="50" charset="-127"/>
                <a:ea typeface="나눔고딕 ExtraBold" panose="020D0904000000000000" pitchFamily="50" charset="-127"/>
              </a:rPr>
              <a:t>텍스트 요약</a:t>
            </a:r>
            <a:br>
              <a:rPr lang="en-US" altLang="ko-KR" sz="2400" dirty="0">
                <a:latin typeface="나눔고딕 ExtraBold" panose="020D0904000000000000" pitchFamily="50" charset="-127"/>
                <a:ea typeface="나눔고딕 ExtraBold" panose="020D0904000000000000" pitchFamily="50" charset="-127"/>
              </a:rPr>
            </a:br>
            <a:r>
              <a:rPr lang="en-US" altLang="ko-KR" sz="2000" dirty="0">
                <a:latin typeface="나눔고딕 ExtraBold" panose="020D0904000000000000" pitchFamily="50" charset="-127"/>
                <a:ea typeface="나눔고딕 ExtraBold" panose="020D0904000000000000" pitchFamily="50" charset="-127"/>
              </a:rPr>
              <a:t>: </a:t>
            </a:r>
            <a:r>
              <a:rPr lang="ko-KR" altLang="en-US" sz="2000" dirty="0">
                <a:latin typeface="나눔고딕 ExtraBold" panose="020D0904000000000000" pitchFamily="50" charset="-127"/>
                <a:ea typeface="나눔고딕 ExtraBold" panose="020D0904000000000000" pitchFamily="50" charset="-127"/>
              </a:rPr>
              <a:t>데이터마다 길이</a:t>
            </a:r>
            <a:r>
              <a:rPr lang="en-US" altLang="ko-KR" sz="2000" dirty="0">
                <a:latin typeface="나눔고딕 ExtraBold" panose="020D0904000000000000" pitchFamily="50" charset="-127"/>
                <a:ea typeface="나눔고딕 ExtraBold" panose="020D0904000000000000" pitchFamily="50" charset="-127"/>
              </a:rPr>
              <a:t>,</a:t>
            </a:r>
            <a:r>
              <a:rPr lang="ko-KR" altLang="en-US" sz="2000" dirty="0">
                <a:latin typeface="나눔고딕 ExtraBold" panose="020D0904000000000000" pitchFamily="50" charset="-127"/>
                <a:ea typeface="나눔고딕 ExtraBold" panose="020D0904000000000000" pitchFamily="50" charset="-127"/>
              </a:rPr>
              <a:t> 형식이 다르기 때문에 적절한 형태로 텍스트를 요약</a:t>
            </a:r>
            <a:r>
              <a:rPr lang="en-US" altLang="ko-KR" sz="2000" dirty="0">
                <a:latin typeface="나눔고딕 ExtraBold" panose="020D0904000000000000" pitchFamily="50" charset="-127"/>
                <a:ea typeface="나눔고딕 ExtraBold" panose="020D0904000000000000" pitchFamily="50" charset="-127"/>
              </a:rPr>
              <a:t>. </a:t>
            </a:r>
            <a:br>
              <a:rPr lang="en-US" altLang="ko-KR" sz="2000" dirty="0">
                <a:latin typeface="나눔고딕 ExtraBold" panose="020D0904000000000000" pitchFamily="50" charset="-127"/>
                <a:ea typeface="나눔고딕 ExtraBold" panose="020D0904000000000000" pitchFamily="50" charset="-127"/>
              </a:rPr>
            </a:br>
            <a:r>
              <a:rPr lang="ko-KR" altLang="en-US" sz="2000" dirty="0">
                <a:latin typeface="나눔고딕 ExtraBold" panose="020D0904000000000000" pitchFamily="50" charset="-127"/>
                <a:ea typeface="나눔고딕 ExtraBold" panose="020D0904000000000000" pitchFamily="50" charset="-127"/>
              </a:rPr>
              <a:t>  </a:t>
            </a:r>
            <a:r>
              <a:rPr lang="ko-KR" altLang="en-US" sz="2000" dirty="0" err="1">
                <a:latin typeface="나눔고딕 ExtraBold" panose="020D0904000000000000" pitchFamily="50" charset="-127"/>
                <a:ea typeface="나눔고딕 ExtraBold" panose="020D0904000000000000" pitchFamily="50" charset="-127"/>
              </a:rPr>
              <a:t>추출적</a:t>
            </a:r>
            <a:r>
              <a:rPr lang="ko-KR" altLang="en-US" sz="2000" dirty="0">
                <a:latin typeface="나눔고딕 ExtraBold" panose="020D0904000000000000" pitchFamily="50" charset="-127"/>
                <a:ea typeface="나눔고딕 ExtraBold" panose="020D0904000000000000" pitchFamily="50" charset="-127"/>
              </a:rPr>
              <a:t> 요약 기법 사용</a:t>
            </a:r>
            <a:r>
              <a:rPr lang="en-US" altLang="ko-KR" sz="2000" dirty="0">
                <a:latin typeface="나눔고딕 ExtraBold" panose="020D0904000000000000" pitchFamily="50" charset="-127"/>
                <a:ea typeface="나눔고딕 ExtraBold" panose="020D0904000000000000" pitchFamily="50" charset="-127"/>
              </a:rPr>
              <a:t>.</a:t>
            </a:r>
          </a:p>
          <a:p>
            <a:pPr marL="457200" indent="-457200">
              <a:buFont typeface="+mj-lt"/>
              <a:buAutoNum type="arabicParenR"/>
            </a:pPr>
            <a:r>
              <a:rPr lang="ko-KR" altLang="en-US" sz="2200" dirty="0">
                <a:latin typeface="나눔고딕 ExtraBold" panose="020D0904000000000000" pitchFamily="50" charset="-127"/>
                <a:ea typeface="나눔고딕 ExtraBold" panose="020D0904000000000000" pitchFamily="50" charset="-127"/>
              </a:rPr>
              <a:t>음악적 표현 추출</a:t>
            </a:r>
            <a:br>
              <a:rPr lang="en-US" altLang="ko-KR" sz="2400" dirty="0">
                <a:latin typeface="나눔고딕 ExtraBold" panose="020D0904000000000000" pitchFamily="50" charset="-127"/>
                <a:ea typeface="나눔고딕 ExtraBold" panose="020D0904000000000000" pitchFamily="50" charset="-127"/>
              </a:rPr>
            </a:br>
            <a:r>
              <a:rPr lang="en-US" altLang="ko-KR" sz="2000" dirty="0">
                <a:latin typeface="나눔고딕 ExtraBold" panose="020D0904000000000000" pitchFamily="50" charset="-127"/>
                <a:ea typeface="나눔고딕 ExtraBold" panose="020D0904000000000000" pitchFamily="50" charset="-127"/>
              </a:rPr>
              <a:t>:</a:t>
            </a:r>
            <a:r>
              <a:rPr lang="ko-KR" altLang="en-US" sz="2000" dirty="0">
                <a:latin typeface="나눔고딕 ExtraBold" panose="020D0904000000000000" pitchFamily="50" charset="-127"/>
                <a:ea typeface="나눔고딕 ExtraBold" panose="020D0904000000000000" pitchFamily="50" charset="-127"/>
              </a:rPr>
              <a:t> 특정 단어 빈도수</a:t>
            </a:r>
            <a:r>
              <a:rPr lang="en-US" altLang="ko-KR" sz="2000" dirty="0">
                <a:latin typeface="나눔고딕 ExtraBold" panose="020D0904000000000000" pitchFamily="50" charset="-127"/>
                <a:ea typeface="나눔고딕 ExtraBold" panose="020D0904000000000000" pitchFamily="50" charset="-127"/>
              </a:rPr>
              <a:t>,</a:t>
            </a:r>
            <a:r>
              <a:rPr lang="ko-KR" altLang="en-US" sz="2000" dirty="0">
                <a:latin typeface="나눔고딕 ExtraBold" panose="020D0904000000000000" pitchFamily="50" charset="-127"/>
                <a:ea typeface="나눔고딕 ExtraBold" panose="020D0904000000000000" pitchFamily="50" charset="-127"/>
              </a:rPr>
              <a:t> 작품의 장르</a:t>
            </a:r>
            <a:r>
              <a:rPr lang="en-US" altLang="ko-KR" sz="2000" dirty="0">
                <a:latin typeface="나눔고딕 ExtraBold" panose="020D0904000000000000" pitchFamily="50" charset="-127"/>
                <a:ea typeface="나눔고딕 ExtraBold" panose="020D0904000000000000" pitchFamily="50" charset="-127"/>
              </a:rPr>
              <a:t>,</a:t>
            </a:r>
            <a:r>
              <a:rPr lang="ko-KR" altLang="en-US" sz="2000" dirty="0">
                <a:latin typeface="나눔고딕 ExtraBold" panose="020D0904000000000000" pitchFamily="50" charset="-127"/>
                <a:ea typeface="나눔고딕 ExtraBold" panose="020D0904000000000000" pitchFamily="50" charset="-127"/>
              </a:rPr>
              <a:t> 감성분석 결과 등을 이용하여</a:t>
            </a:r>
            <a:br>
              <a:rPr lang="en-US" altLang="ko-KR" sz="2000" dirty="0">
                <a:latin typeface="나눔고딕 ExtraBold" panose="020D0904000000000000" pitchFamily="50" charset="-127"/>
                <a:ea typeface="나눔고딕 ExtraBold" panose="020D0904000000000000" pitchFamily="50" charset="-127"/>
              </a:rPr>
            </a:br>
            <a:r>
              <a:rPr lang="ko-KR" altLang="en-US" sz="2000" dirty="0">
                <a:latin typeface="나눔고딕 ExtraBold" panose="020D0904000000000000" pitchFamily="50" charset="-127"/>
                <a:ea typeface="나눔고딕 ExtraBold" panose="020D0904000000000000" pitchFamily="50" charset="-127"/>
              </a:rPr>
              <a:t>  분류 알고리즘으로 텍스트에서 음악적 표현 추출</a:t>
            </a:r>
            <a:endParaRPr lang="en-US" altLang="ko-KR" sz="2400" dirty="0">
              <a:latin typeface="나눔고딕 ExtraBold" panose="020D0904000000000000" pitchFamily="50" charset="-127"/>
              <a:ea typeface="나눔고딕 ExtraBold" panose="020D0904000000000000" pitchFamily="50" charset="-127"/>
            </a:endParaRPr>
          </a:p>
        </p:txBody>
      </p:sp>
    </p:spTree>
    <p:extLst>
      <p:ext uri="{BB962C8B-B14F-4D97-AF65-F5344CB8AC3E}">
        <p14:creationId xmlns:p14="http://schemas.microsoft.com/office/powerpoint/2010/main" val="1577038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부제목 2">
            <a:extLst>
              <a:ext uri="{FF2B5EF4-FFF2-40B4-BE49-F238E27FC236}">
                <a16:creationId xmlns:a16="http://schemas.microsoft.com/office/drawing/2014/main" id="{D313BB4E-A329-73A9-47EC-440CDC5344BC}"/>
              </a:ext>
            </a:extLst>
          </p:cNvPr>
          <p:cNvSpPr txBox="1">
            <a:spLocks/>
          </p:cNvSpPr>
          <p:nvPr/>
        </p:nvSpPr>
        <p:spPr>
          <a:xfrm>
            <a:off x="614219" y="651020"/>
            <a:ext cx="7079672" cy="642072"/>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ko-KR" sz="3200" dirty="0">
                <a:latin typeface="나눔고딕 ExtraBold" panose="020D0904000000000000" pitchFamily="50" charset="-127"/>
                <a:ea typeface="나눔고딕 ExtraBold" panose="020D0904000000000000" pitchFamily="50" charset="-127"/>
              </a:rPr>
              <a:t>3. </a:t>
            </a:r>
            <a:r>
              <a:rPr lang="ko-KR" altLang="en-US" sz="3200" dirty="0">
                <a:latin typeface="나눔고딕 ExtraBold" panose="020D0904000000000000" pitchFamily="50" charset="-127"/>
                <a:ea typeface="나눔고딕 ExtraBold" panose="020D0904000000000000" pitchFamily="50" charset="-127"/>
              </a:rPr>
              <a:t>배경지식</a:t>
            </a:r>
            <a:endParaRPr lang="ko-KR" altLang="en-US" sz="3200" dirty="0"/>
          </a:p>
        </p:txBody>
      </p:sp>
      <p:sp>
        <p:nvSpPr>
          <p:cNvPr id="5" name="TextBox 4">
            <a:extLst>
              <a:ext uri="{FF2B5EF4-FFF2-40B4-BE49-F238E27FC236}">
                <a16:creationId xmlns:a16="http://schemas.microsoft.com/office/drawing/2014/main" id="{E2C25850-DF3A-F987-C23D-536E46446D97}"/>
              </a:ext>
            </a:extLst>
          </p:cNvPr>
          <p:cNvSpPr txBox="1"/>
          <p:nvPr/>
        </p:nvSpPr>
        <p:spPr>
          <a:xfrm>
            <a:off x="820882" y="1679913"/>
            <a:ext cx="5000798" cy="523220"/>
          </a:xfrm>
          <a:prstGeom prst="rect">
            <a:avLst/>
          </a:prstGeom>
          <a:noFill/>
        </p:spPr>
        <p:txBody>
          <a:bodyPr wrap="square">
            <a:spAutoFit/>
          </a:bodyPr>
          <a:lstStyle/>
          <a:p>
            <a:pPr marL="342900" indent="-342900">
              <a:buFont typeface="Arial" panose="020B0604020202020204" pitchFamily="34" charset="0"/>
              <a:buChar char="•"/>
            </a:pPr>
            <a:r>
              <a:rPr lang="ko-KR" altLang="en-US" sz="2800" dirty="0">
                <a:latin typeface="나눔고딕 ExtraBold" panose="020D0904000000000000" pitchFamily="50" charset="-127"/>
                <a:ea typeface="나눔고딕 ExtraBold" panose="020D0904000000000000" pitchFamily="50" charset="-127"/>
              </a:rPr>
              <a:t>음악 생성 </a:t>
            </a:r>
            <a:r>
              <a:rPr lang="en-US" altLang="ko-KR" sz="2800" dirty="0">
                <a:latin typeface="나눔고딕 ExtraBold" panose="020D0904000000000000" pitchFamily="50" charset="-127"/>
                <a:ea typeface="나눔고딕 ExtraBold" panose="020D0904000000000000" pitchFamily="50" charset="-127"/>
              </a:rPr>
              <a:t>AI</a:t>
            </a:r>
          </a:p>
        </p:txBody>
      </p:sp>
      <p:sp>
        <p:nvSpPr>
          <p:cNvPr id="6" name="TextBox 5">
            <a:extLst>
              <a:ext uri="{FF2B5EF4-FFF2-40B4-BE49-F238E27FC236}">
                <a16:creationId xmlns:a16="http://schemas.microsoft.com/office/drawing/2014/main" id="{68E45B87-5EA1-AE44-2C37-6659EC4B109B}"/>
              </a:ext>
            </a:extLst>
          </p:cNvPr>
          <p:cNvSpPr txBox="1"/>
          <p:nvPr/>
        </p:nvSpPr>
        <p:spPr>
          <a:xfrm>
            <a:off x="1027661" y="2327510"/>
            <a:ext cx="10136678" cy="1569660"/>
          </a:xfrm>
          <a:prstGeom prst="rect">
            <a:avLst/>
          </a:prstGeom>
          <a:noFill/>
        </p:spPr>
        <p:txBody>
          <a:bodyPr wrap="square">
            <a:spAutoFit/>
          </a:bodyPr>
          <a:lstStyle/>
          <a:p>
            <a:r>
              <a:rPr lang="en-US" altLang="ko-KR" sz="2400" dirty="0">
                <a:latin typeface="나눔고딕 ExtraBold" panose="020D0904000000000000" pitchFamily="50" charset="-127"/>
                <a:ea typeface="나눔고딕 ExtraBold" panose="020D0904000000000000" pitchFamily="50" charset="-127"/>
              </a:rPr>
              <a:t>:</a:t>
            </a:r>
            <a:r>
              <a:rPr lang="ko-KR" altLang="en-US" sz="2400" dirty="0">
                <a:latin typeface="나눔고딕 ExtraBold" panose="020D0904000000000000" pitchFamily="50" charset="-127"/>
                <a:ea typeface="나눔고딕 ExtraBold" panose="020D0904000000000000" pitchFamily="50" charset="-127"/>
              </a:rPr>
              <a:t> 앞서 추출한 텍스트를 삽입하여 음악을 생성할 수 있는</a:t>
            </a:r>
            <a:br>
              <a:rPr lang="en-US" altLang="ko-KR" sz="2400" dirty="0">
                <a:latin typeface="나눔고딕 ExtraBold" panose="020D0904000000000000" pitchFamily="50" charset="-127"/>
                <a:ea typeface="나눔고딕 ExtraBold" panose="020D0904000000000000" pitchFamily="50" charset="-127"/>
              </a:rPr>
            </a:br>
            <a:r>
              <a:rPr lang="ko-KR" altLang="en-US" sz="2400" dirty="0">
                <a:latin typeface="나눔고딕 ExtraBold" panose="020D0904000000000000" pitchFamily="50" charset="-127"/>
                <a:ea typeface="나눔고딕 ExtraBold" panose="020D0904000000000000" pitchFamily="50" charset="-127"/>
              </a:rPr>
              <a:t>  텍스트 프롬프트형 </a:t>
            </a:r>
            <a:r>
              <a:rPr lang="en-US" altLang="ko-KR" sz="2400" dirty="0">
                <a:latin typeface="나눔고딕 ExtraBold" panose="020D0904000000000000" pitchFamily="50" charset="-127"/>
                <a:ea typeface="나눔고딕 ExtraBold" panose="020D0904000000000000" pitchFamily="50" charset="-127"/>
              </a:rPr>
              <a:t>AI</a:t>
            </a:r>
            <a:r>
              <a:rPr lang="ko-KR" altLang="en-US" sz="2400" dirty="0">
                <a:latin typeface="나눔고딕 ExtraBold" panose="020D0904000000000000" pitchFamily="50" charset="-127"/>
                <a:ea typeface="나눔고딕 ExtraBold" panose="020D0904000000000000" pitchFamily="50" charset="-127"/>
              </a:rPr>
              <a:t>인 메타의 </a:t>
            </a:r>
            <a:r>
              <a:rPr lang="ko-KR" altLang="en-US" sz="2400" dirty="0" err="1">
                <a:latin typeface="나눔고딕 ExtraBold" panose="020D0904000000000000" pitchFamily="50" charset="-127"/>
                <a:ea typeface="나눔고딕 ExtraBold" panose="020D0904000000000000" pitchFamily="50" charset="-127"/>
              </a:rPr>
              <a:t>뮤직젠</a:t>
            </a:r>
            <a:r>
              <a:rPr lang="ko-KR" altLang="en-US" sz="2400" dirty="0">
                <a:latin typeface="나눔고딕 ExtraBold" panose="020D0904000000000000" pitchFamily="50" charset="-127"/>
                <a:ea typeface="나눔고딕 ExtraBold" panose="020D0904000000000000" pitchFamily="50" charset="-127"/>
              </a:rPr>
              <a:t> </a:t>
            </a:r>
            <a:r>
              <a:rPr lang="en-US" altLang="ko-KR" sz="2400" dirty="0">
                <a:latin typeface="나눔고딕 ExtraBold" panose="020D0904000000000000" pitchFamily="50" charset="-127"/>
                <a:ea typeface="나눔고딕 ExtraBold" panose="020D0904000000000000" pitchFamily="50" charset="-127"/>
              </a:rPr>
              <a:t>AI</a:t>
            </a:r>
            <a:r>
              <a:rPr lang="ko-KR" altLang="en-US" sz="2400" dirty="0">
                <a:latin typeface="나눔고딕 ExtraBold" panose="020D0904000000000000" pitchFamily="50" charset="-127"/>
                <a:ea typeface="나눔고딕 ExtraBold" panose="020D0904000000000000" pitchFamily="50" charset="-127"/>
              </a:rPr>
              <a:t> 선택</a:t>
            </a:r>
          </a:p>
          <a:p>
            <a:r>
              <a:rPr lang="en-US" altLang="ko-KR" sz="2400" dirty="0">
                <a:latin typeface="나눔고딕 ExtraBold" panose="020D0904000000000000" pitchFamily="50" charset="-127"/>
                <a:ea typeface="나눔고딕 ExtraBold" panose="020D0904000000000000" pitchFamily="50" charset="-127"/>
              </a:rPr>
              <a:t>:</a:t>
            </a:r>
            <a:r>
              <a:rPr lang="ko-KR" altLang="en-US" sz="2400" dirty="0">
                <a:latin typeface="나눔고딕 ExtraBold" panose="020D0904000000000000" pitchFamily="50" charset="-127"/>
                <a:ea typeface="나눔고딕 ExtraBold" panose="020D0904000000000000" pitchFamily="50" charset="-127"/>
              </a:rPr>
              <a:t> 음악 장르 뿐만 아니라</a:t>
            </a:r>
            <a:r>
              <a:rPr lang="en-US" altLang="ko-KR" sz="2400" dirty="0">
                <a:latin typeface="나눔고딕 ExtraBold" panose="020D0904000000000000" pitchFamily="50" charset="-127"/>
                <a:ea typeface="나눔고딕 ExtraBold" panose="020D0904000000000000" pitchFamily="50" charset="-127"/>
              </a:rPr>
              <a:t>,</a:t>
            </a:r>
            <a:r>
              <a:rPr lang="ko-KR" altLang="en-US" sz="2400" dirty="0">
                <a:latin typeface="나눔고딕 ExtraBold" panose="020D0904000000000000" pitchFamily="50" charset="-127"/>
                <a:ea typeface="나눔고딕 ExtraBold" panose="020D0904000000000000" pitchFamily="50" charset="-127"/>
              </a:rPr>
              <a:t> 배경 묘사나 직관적인 느낌도 인식</a:t>
            </a:r>
            <a:endParaRPr lang="en-US" altLang="ko-KR" sz="2400" dirty="0">
              <a:latin typeface="나눔고딕 ExtraBold" panose="020D0904000000000000" pitchFamily="50" charset="-127"/>
              <a:ea typeface="나눔고딕 ExtraBold" panose="020D0904000000000000" pitchFamily="50" charset="-127"/>
            </a:endParaRPr>
          </a:p>
          <a:p>
            <a:r>
              <a:rPr lang="en-US" altLang="ko-KR" sz="2400" dirty="0">
                <a:latin typeface="나눔고딕 ExtraBold" panose="020D0904000000000000" pitchFamily="50" charset="-127"/>
                <a:ea typeface="나눔고딕 ExtraBold" panose="020D0904000000000000" pitchFamily="50" charset="-127"/>
              </a:rPr>
              <a:t>: </a:t>
            </a:r>
            <a:r>
              <a:rPr lang="ko-KR" altLang="en-US" sz="2400" dirty="0">
                <a:latin typeface="나눔고딕 ExtraBold" panose="020D0904000000000000" pitchFamily="50" charset="-127"/>
                <a:ea typeface="나눔고딕 ExtraBold" panose="020D0904000000000000" pitchFamily="50" charset="-127"/>
              </a:rPr>
              <a:t>최대 </a:t>
            </a:r>
            <a:r>
              <a:rPr lang="en-US" altLang="ko-KR" sz="2400" dirty="0">
                <a:latin typeface="나눔고딕 ExtraBold" panose="020D0904000000000000" pitchFamily="50" charset="-127"/>
                <a:ea typeface="나눔고딕 ExtraBold" panose="020D0904000000000000" pitchFamily="50" charset="-127"/>
              </a:rPr>
              <a:t>120s </a:t>
            </a:r>
            <a:r>
              <a:rPr lang="ko-KR" altLang="en-US" sz="2400" dirty="0">
                <a:latin typeface="나눔고딕 ExtraBold" panose="020D0904000000000000" pitchFamily="50" charset="-127"/>
                <a:ea typeface="나눔고딕 ExtraBold" panose="020D0904000000000000" pitchFamily="50" charset="-127"/>
              </a:rPr>
              <a:t>음악 생성 가능</a:t>
            </a:r>
            <a:endParaRPr lang="en-US" altLang="ko-KR" sz="2400" dirty="0">
              <a:latin typeface="나눔고딕 ExtraBold" panose="020D0904000000000000" pitchFamily="50" charset="-127"/>
              <a:ea typeface="나눔고딕 ExtraBold" panose="020D0904000000000000" pitchFamily="50" charset="-127"/>
            </a:endParaRPr>
          </a:p>
        </p:txBody>
      </p:sp>
      <p:pic>
        <p:nvPicPr>
          <p:cNvPr id="2" name="Picture 2" descr="Generate Your Own Music With Meta's MusicGen AI">
            <a:extLst>
              <a:ext uri="{FF2B5EF4-FFF2-40B4-BE49-F238E27FC236}">
                <a16:creationId xmlns:a16="http://schemas.microsoft.com/office/drawing/2014/main" id="{D3609910-8481-A719-0FFF-73DAC7887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1534" y="3897170"/>
            <a:ext cx="4352805" cy="216506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593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부제목 2">
            <a:extLst>
              <a:ext uri="{FF2B5EF4-FFF2-40B4-BE49-F238E27FC236}">
                <a16:creationId xmlns:a16="http://schemas.microsoft.com/office/drawing/2014/main" id="{4AAA2651-DD9D-49EE-B9A2-19C522E58C21}"/>
              </a:ext>
            </a:extLst>
          </p:cNvPr>
          <p:cNvSpPr txBox="1">
            <a:spLocks/>
          </p:cNvSpPr>
          <p:nvPr/>
        </p:nvSpPr>
        <p:spPr>
          <a:xfrm>
            <a:off x="629797" y="648225"/>
            <a:ext cx="2113340" cy="476512"/>
          </a:xfrm>
          <a:prstGeom prst="rect">
            <a:avLst/>
          </a:prstGeom>
        </p:spPr>
        <p:txBody>
          <a:bodyPr vert="horz" lIns="91440" tIns="45720" rIns="91440" bIns="45720" rtlCol="0">
            <a:no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ko-KR" sz="3200" dirty="0">
                <a:latin typeface="나눔고딕 ExtraBold" panose="020D0904000000000000" pitchFamily="50" charset="-127"/>
                <a:ea typeface="나눔고딕 ExtraBold" panose="020D0904000000000000" pitchFamily="50" charset="-127"/>
              </a:rPr>
              <a:t>* Sample</a:t>
            </a:r>
            <a:endParaRPr lang="ko-KR" altLang="en-US" sz="3200" dirty="0">
              <a:solidFill>
                <a:schemeClr val="bg1">
                  <a:lumMod val="50000"/>
                </a:schemeClr>
              </a:solidFill>
            </a:endParaRPr>
          </a:p>
        </p:txBody>
      </p:sp>
      <p:grpSp>
        <p:nvGrpSpPr>
          <p:cNvPr id="17" name="그룹 16">
            <a:extLst>
              <a:ext uri="{FF2B5EF4-FFF2-40B4-BE49-F238E27FC236}">
                <a16:creationId xmlns:a16="http://schemas.microsoft.com/office/drawing/2014/main" id="{B69C6495-8DE3-2DDC-EE77-B909A4DAA347}"/>
              </a:ext>
            </a:extLst>
          </p:cNvPr>
          <p:cNvGrpSpPr/>
          <p:nvPr/>
        </p:nvGrpSpPr>
        <p:grpSpPr>
          <a:xfrm>
            <a:off x="1194721" y="1886584"/>
            <a:ext cx="3894248" cy="3181851"/>
            <a:chOff x="1411084" y="2324012"/>
            <a:chExt cx="3894248" cy="3181851"/>
          </a:xfrm>
        </p:grpSpPr>
        <p:sp>
          <p:nvSpPr>
            <p:cNvPr id="6" name="모서리가 접힌 도형[F] 5">
              <a:extLst>
                <a:ext uri="{FF2B5EF4-FFF2-40B4-BE49-F238E27FC236}">
                  <a16:creationId xmlns:a16="http://schemas.microsoft.com/office/drawing/2014/main" id="{F9DCEE00-4F3D-7CC8-0F93-544E10AD3BA7}"/>
                </a:ext>
              </a:extLst>
            </p:cNvPr>
            <p:cNvSpPr/>
            <p:nvPr/>
          </p:nvSpPr>
          <p:spPr>
            <a:xfrm>
              <a:off x="1411084" y="2324012"/>
              <a:ext cx="3894248" cy="3181851"/>
            </a:xfrm>
            <a:prstGeom prst="foldedCorner">
              <a:avLst/>
            </a:prstGeom>
            <a:solidFill>
              <a:schemeClr val="tx2">
                <a:lumMod val="20000"/>
                <a:lumOff val="80000"/>
              </a:schemeClr>
            </a:solidFill>
            <a:ln>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en" altLang="ko-Kore-KR" sz="1200" dirty="0">
                <a:latin typeface="AppleMyungjo" pitchFamily="2" charset="-127"/>
                <a:ea typeface="AppleMyungjo" pitchFamily="2" charset="-127"/>
              </a:endParaRPr>
            </a:p>
          </p:txBody>
        </p:sp>
        <p:sp>
          <p:nvSpPr>
            <p:cNvPr id="12" name="TextBox 11">
              <a:extLst>
                <a:ext uri="{FF2B5EF4-FFF2-40B4-BE49-F238E27FC236}">
                  <a16:creationId xmlns:a16="http://schemas.microsoft.com/office/drawing/2014/main" id="{666CDB1A-17B5-67FE-89B1-2D9B83B7A380}"/>
                </a:ext>
              </a:extLst>
            </p:cNvPr>
            <p:cNvSpPr txBox="1"/>
            <p:nvPr/>
          </p:nvSpPr>
          <p:spPr>
            <a:xfrm>
              <a:off x="1532721" y="2511399"/>
              <a:ext cx="3627753" cy="2677656"/>
            </a:xfrm>
            <a:prstGeom prst="rect">
              <a:avLst/>
            </a:prstGeom>
            <a:noFill/>
          </p:spPr>
          <p:txBody>
            <a:bodyPr wrap="square">
              <a:spAutoFit/>
            </a:bodyPr>
            <a:lstStyle/>
            <a:p>
              <a:r>
                <a:rPr kumimoji="1" lang="en" altLang="ko-Kore-KR" sz="1400" dirty="0">
                  <a:latin typeface="AppleMyungjo" pitchFamily="2" charset="-127"/>
                  <a:ea typeface="AppleMyungjo" pitchFamily="2" charset="-127"/>
                </a:rPr>
                <a:t>Let's make the night sky full of stars and play the piano on top of the lighthouse to create music that comforts and guides lost souls. As the piano's tone spreads softly, it warmly embraces the souls of those who left the lighthouse, summoning hope and peaceful memories. Sometimes the stars twinkle, and the music changes little by little in response to the light, playing a moving moment. Souls find rest in the sound of the piano and are drawn away by the slowly flowing music.</a:t>
              </a:r>
            </a:p>
          </p:txBody>
        </p:sp>
      </p:grpSp>
      <p:sp>
        <p:nvSpPr>
          <p:cNvPr id="5" name="TextBox 4">
            <a:extLst>
              <a:ext uri="{FF2B5EF4-FFF2-40B4-BE49-F238E27FC236}">
                <a16:creationId xmlns:a16="http://schemas.microsoft.com/office/drawing/2014/main" id="{C13518B4-52B9-B97E-A990-07FE24AACF1F}"/>
              </a:ext>
            </a:extLst>
          </p:cNvPr>
          <p:cNvSpPr txBox="1"/>
          <p:nvPr/>
        </p:nvSpPr>
        <p:spPr>
          <a:xfrm>
            <a:off x="1194721" y="5386744"/>
            <a:ext cx="3894248" cy="584775"/>
          </a:xfrm>
          <a:prstGeom prst="rect">
            <a:avLst/>
          </a:prstGeom>
          <a:noFill/>
        </p:spPr>
        <p:txBody>
          <a:bodyPr wrap="square">
            <a:spAutoFit/>
          </a:bodyPr>
          <a:lstStyle/>
          <a:p>
            <a:pPr algn="ctr"/>
            <a:r>
              <a:rPr lang="ko-KR" altLang="en-US" sz="1600" dirty="0">
                <a:latin typeface="나눔고딕 ExtraBold" panose="020D0904000000000000" pitchFamily="50" charset="-127"/>
                <a:ea typeface="나눔고딕 ExtraBold" panose="020D0904000000000000" pitchFamily="50" charset="-127"/>
              </a:rPr>
              <a:t>게임 </a:t>
            </a:r>
            <a:r>
              <a:rPr lang="en-US" altLang="ko-KR" sz="1600" dirty="0">
                <a:latin typeface="나눔고딕 ExtraBold" panose="020D0904000000000000" pitchFamily="50" charset="-127"/>
                <a:ea typeface="나눔고딕 ExtraBold" panose="020D0904000000000000" pitchFamily="50" charset="-127"/>
              </a:rPr>
              <a:t>&lt;</a:t>
            </a:r>
            <a:r>
              <a:rPr lang="ko-KR" altLang="en-US" sz="1600" dirty="0" err="1">
                <a:latin typeface="나눔고딕 ExtraBold" panose="020D0904000000000000" pitchFamily="50" charset="-127"/>
                <a:ea typeface="나눔고딕 ExtraBold" panose="020D0904000000000000" pitchFamily="50" charset="-127"/>
              </a:rPr>
              <a:t>로스트아크</a:t>
            </a:r>
            <a:r>
              <a:rPr lang="en-US" altLang="ko-KR" sz="1600" dirty="0">
                <a:latin typeface="나눔고딕 ExtraBold" panose="020D0904000000000000" pitchFamily="50" charset="-127"/>
                <a:ea typeface="나눔고딕 ExtraBold" panose="020D0904000000000000" pitchFamily="50" charset="-127"/>
              </a:rPr>
              <a:t>&gt;</a:t>
            </a:r>
            <a:r>
              <a:rPr lang="ko-KR" altLang="en-US" sz="1600" dirty="0">
                <a:latin typeface="나눔고딕 ExtraBold" panose="020D0904000000000000" pitchFamily="50" charset="-127"/>
                <a:ea typeface="나눔고딕 ExtraBold" panose="020D0904000000000000" pitchFamily="50" charset="-127"/>
              </a:rPr>
              <a:t>의 </a:t>
            </a:r>
            <a:r>
              <a:rPr lang="en-US" altLang="ko-KR" sz="1600" dirty="0">
                <a:latin typeface="나눔고딕 ExtraBold" panose="020D0904000000000000" pitchFamily="50" charset="-127"/>
                <a:ea typeface="나눔고딕 ExtraBold" panose="020D0904000000000000" pitchFamily="50" charset="-127"/>
              </a:rPr>
              <a:t>‘</a:t>
            </a:r>
            <a:r>
              <a:rPr lang="ko-KR" altLang="en-US" sz="1600" dirty="0">
                <a:latin typeface="나눔고딕 ExtraBold" panose="020D0904000000000000" pitchFamily="50" charset="-127"/>
                <a:ea typeface="나눔고딕 ExtraBold" panose="020D0904000000000000" pitchFamily="50" charset="-127"/>
              </a:rPr>
              <a:t>별빛 등대의 섬</a:t>
            </a:r>
            <a:r>
              <a:rPr lang="en-US" altLang="ko-KR" sz="1600" dirty="0">
                <a:latin typeface="나눔고딕 ExtraBold" panose="020D0904000000000000" pitchFamily="50" charset="-127"/>
                <a:ea typeface="나눔고딕 ExtraBold" panose="020D0904000000000000" pitchFamily="50" charset="-127"/>
              </a:rPr>
              <a:t>’</a:t>
            </a:r>
            <a:r>
              <a:rPr lang="ko-KR" altLang="en-US" sz="1600" dirty="0">
                <a:latin typeface="나눔고딕 ExtraBold" panose="020D0904000000000000" pitchFamily="50" charset="-127"/>
                <a:ea typeface="나눔고딕 ExtraBold" panose="020D0904000000000000" pitchFamily="50" charset="-127"/>
              </a:rPr>
              <a:t>을</a:t>
            </a:r>
            <a:endParaRPr lang="en-US" altLang="ko-KR" sz="1600" dirty="0">
              <a:latin typeface="나눔고딕 ExtraBold" panose="020D0904000000000000" pitchFamily="50" charset="-127"/>
              <a:ea typeface="나눔고딕 ExtraBold" panose="020D0904000000000000" pitchFamily="50" charset="-127"/>
            </a:endParaRPr>
          </a:p>
          <a:p>
            <a:pPr algn="ctr"/>
            <a:r>
              <a:rPr lang="ko-KR" altLang="en-US" sz="1600" dirty="0">
                <a:latin typeface="나눔고딕 ExtraBold" panose="020D0904000000000000" pitchFamily="50" charset="-127"/>
                <a:ea typeface="나눔고딕 ExtraBold" panose="020D0904000000000000" pitchFamily="50" charset="-127"/>
              </a:rPr>
              <a:t>모티브로 작성한 글</a:t>
            </a:r>
            <a:endParaRPr lang="ko-Kore-KR" altLang="en-US" sz="1600" dirty="0"/>
          </a:p>
        </p:txBody>
      </p:sp>
      <p:pic>
        <p:nvPicPr>
          <p:cNvPr id="21" name="별빛등대 자세한문장-E-100bpm-441hz.mp3">
            <a:hlinkClick r:id="" action="ppaction://media"/>
            <a:extLst>
              <a:ext uri="{FF2B5EF4-FFF2-40B4-BE49-F238E27FC236}">
                <a16:creationId xmlns:a16="http://schemas.microsoft.com/office/drawing/2014/main" id="{C7DD60A8-CCD0-05A8-E9A3-4BD3C76D9D75}"/>
              </a:ext>
            </a:extLst>
          </p:cNvPr>
          <p:cNvPicPr>
            <a:picLocks noChangeAspect="1"/>
          </p:cNvPicPr>
          <p:nvPr>
            <a:audioFile r:link="rId2"/>
            <p:extLst>
              <p:ext uri="{DAA4B4D4-6D71-4841-9C94-3DE7FCFB9230}">
                <p14:media xmlns:p14="http://schemas.microsoft.com/office/powerpoint/2010/main" r:embed="rId1"/>
              </p:ext>
            </p:extLst>
          </p:nvPr>
        </p:nvPicPr>
        <p:blipFill>
          <a:blip r:embed="rId4">
            <a:extLst>
              <a:ext uri="{28A0092B-C50C-407E-A947-70E740481C1C}">
                <a14:useLocalDpi xmlns:a14="http://schemas.microsoft.com/office/drawing/2010/main" val="0"/>
              </a:ext>
            </a:extLst>
          </a:blip>
          <a:srcRect/>
          <a:stretch/>
        </p:blipFill>
        <p:spPr>
          <a:xfrm>
            <a:off x="6546575" y="2176285"/>
            <a:ext cx="4978301" cy="2819986"/>
          </a:xfrm>
          <a:prstGeom prst="rect">
            <a:avLst/>
          </a:prstGeom>
        </p:spPr>
      </p:pic>
      <p:sp>
        <p:nvSpPr>
          <p:cNvPr id="3" name="TextBox 2">
            <a:extLst>
              <a:ext uri="{FF2B5EF4-FFF2-40B4-BE49-F238E27FC236}">
                <a16:creationId xmlns:a16="http://schemas.microsoft.com/office/drawing/2014/main" id="{E718216F-3E12-C8C5-47B2-830FBA210F33}"/>
              </a:ext>
            </a:extLst>
          </p:cNvPr>
          <p:cNvSpPr txBox="1"/>
          <p:nvPr/>
        </p:nvSpPr>
        <p:spPr>
          <a:xfrm>
            <a:off x="7391952" y="5479076"/>
            <a:ext cx="3496054" cy="400110"/>
          </a:xfrm>
          <a:prstGeom prst="rect">
            <a:avLst/>
          </a:prstGeom>
          <a:noFill/>
        </p:spPr>
        <p:txBody>
          <a:bodyPr wrap="square">
            <a:spAutoFit/>
          </a:bodyPr>
          <a:lstStyle/>
          <a:p>
            <a:pPr algn="ctr"/>
            <a:r>
              <a:rPr lang="ko-KR" altLang="en-US" sz="2000" dirty="0">
                <a:latin typeface="나눔고딕 ExtraBold" panose="020D0904000000000000" pitchFamily="50" charset="-127"/>
                <a:ea typeface="나눔고딕 ExtraBold" panose="020D0904000000000000" pitchFamily="50" charset="-127"/>
              </a:rPr>
              <a:t>생성된 </a:t>
            </a:r>
            <a:r>
              <a:rPr lang="en-US" altLang="ko-KR" sz="2000" dirty="0">
                <a:latin typeface="나눔고딕 ExtraBold" panose="020D0904000000000000" pitchFamily="50" charset="-127"/>
                <a:ea typeface="나눔고딕 ExtraBold" panose="020D0904000000000000" pitchFamily="50" charset="-127"/>
              </a:rPr>
              <a:t>BGM</a:t>
            </a:r>
            <a:endParaRPr lang="ko-Kore-KR" altLang="en-US" sz="2000" dirty="0"/>
          </a:p>
        </p:txBody>
      </p:sp>
    </p:spTree>
    <p:extLst>
      <p:ext uri="{BB962C8B-B14F-4D97-AF65-F5344CB8AC3E}">
        <p14:creationId xmlns:p14="http://schemas.microsoft.com/office/powerpoint/2010/main" val="308929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561" fill="hold"/>
                                        <p:tgtEl>
                                          <p:spTgt spid="2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1"/>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부제목 2">
            <a:extLst>
              <a:ext uri="{FF2B5EF4-FFF2-40B4-BE49-F238E27FC236}">
                <a16:creationId xmlns:a16="http://schemas.microsoft.com/office/drawing/2014/main" id="{D313BB4E-A329-73A9-47EC-440CDC5344BC}"/>
              </a:ext>
            </a:extLst>
          </p:cNvPr>
          <p:cNvSpPr txBox="1">
            <a:spLocks/>
          </p:cNvSpPr>
          <p:nvPr/>
        </p:nvSpPr>
        <p:spPr>
          <a:xfrm>
            <a:off x="614219" y="651020"/>
            <a:ext cx="7079672" cy="642072"/>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ko-KR" sz="3200" dirty="0">
                <a:latin typeface="나눔고딕 ExtraBold" panose="020D0904000000000000" pitchFamily="50" charset="-127"/>
                <a:ea typeface="나눔고딕 ExtraBold" panose="020D0904000000000000" pitchFamily="50" charset="-127"/>
              </a:rPr>
              <a:t>4. </a:t>
            </a:r>
            <a:r>
              <a:rPr lang="ko-KR" altLang="en-US" sz="3200" dirty="0">
                <a:latin typeface="나눔고딕 ExtraBold" panose="020D0904000000000000" pitchFamily="50" charset="-127"/>
                <a:ea typeface="나눔고딕 ExtraBold" panose="020D0904000000000000" pitchFamily="50" charset="-127"/>
              </a:rPr>
              <a:t>문제 해결을 위한 접근 방식</a:t>
            </a:r>
            <a:endParaRPr lang="ko-KR" altLang="en-US" sz="3200" dirty="0"/>
          </a:p>
        </p:txBody>
      </p:sp>
      <p:sp>
        <p:nvSpPr>
          <p:cNvPr id="11" name="TextBox 10">
            <a:extLst>
              <a:ext uri="{FF2B5EF4-FFF2-40B4-BE49-F238E27FC236}">
                <a16:creationId xmlns:a16="http://schemas.microsoft.com/office/drawing/2014/main" id="{5D795469-AD60-FAC1-6451-12D59FD4A56C}"/>
              </a:ext>
            </a:extLst>
          </p:cNvPr>
          <p:cNvSpPr txBox="1"/>
          <p:nvPr/>
        </p:nvSpPr>
        <p:spPr>
          <a:xfrm>
            <a:off x="977333" y="1896154"/>
            <a:ext cx="10045238" cy="3905685"/>
          </a:xfrm>
          <a:prstGeom prst="rect">
            <a:avLst/>
          </a:prstGeom>
          <a:noFill/>
        </p:spPr>
        <p:txBody>
          <a:bodyPr wrap="square">
            <a:spAutoFit/>
          </a:bodyPr>
          <a:lstStyle/>
          <a:p>
            <a:pPr marL="457200" indent="-457200">
              <a:lnSpc>
                <a:spcPct val="150000"/>
              </a:lnSpc>
              <a:buFont typeface="+mj-lt"/>
              <a:buAutoNum type="arabicPeriod"/>
            </a:pPr>
            <a:r>
              <a:rPr lang="ko-KR" altLang="en-US" sz="2400" dirty="0">
                <a:latin typeface="나눔고딕 ExtraBold" panose="020D0904000000000000" pitchFamily="50" charset="-127"/>
                <a:ea typeface="나눔고딕 ExtraBold" panose="020D0904000000000000" pitchFamily="50" charset="-127"/>
              </a:rPr>
              <a:t>데이터 수집</a:t>
            </a:r>
            <a:br>
              <a:rPr lang="en-US" altLang="ko-KR" sz="2400" dirty="0">
                <a:latin typeface="나눔고딕 ExtraBold" panose="020D0904000000000000" pitchFamily="50" charset="-127"/>
                <a:ea typeface="나눔고딕 ExtraBold" panose="020D0904000000000000" pitchFamily="50" charset="-127"/>
              </a:rPr>
            </a:br>
            <a:r>
              <a:rPr lang="en-US" altLang="ko-KR" sz="2400" dirty="0">
                <a:latin typeface="나눔고딕 ExtraBold" panose="020D0904000000000000" pitchFamily="50" charset="-127"/>
                <a:ea typeface="나눔고딕 ExtraBold" panose="020D0904000000000000" pitchFamily="50" charset="-127"/>
              </a:rPr>
              <a:t>:</a:t>
            </a:r>
            <a:r>
              <a:rPr lang="ko-KR" altLang="en-US" sz="2400" dirty="0">
                <a:latin typeface="나눔고딕 ExtraBold" panose="020D0904000000000000" pitchFamily="50" charset="-127"/>
                <a:ea typeface="나눔고딕 ExtraBold" panose="020D0904000000000000" pitchFamily="50" charset="-127"/>
              </a:rPr>
              <a:t> 웹 </a:t>
            </a:r>
            <a:r>
              <a:rPr lang="ko-KR" altLang="en-US" sz="2400" dirty="0" err="1">
                <a:latin typeface="나눔고딕 ExtraBold" panose="020D0904000000000000" pitchFamily="50" charset="-127"/>
                <a:ea typeface="나눔고딕 ExtraBold" panose="020D0904000000000000" pitchFamily="50" charset="-127"/>
              </a:rPr>
              <a:t>크롤링을</a:t>
            </a:r>
            <a:r>
              <a:rPr lang="ko-KR" altLang="en-US" sz="2400" dirty="0">
                <a:latin typeface="나눔고딕 ExtraBold" panose="020D0904000000000000" pitchFamily="50" charset="-127"/>
                <a:ea typeface="나눔고딕 ExtraBold" panose="020D0904000000000000" pitchFamily="50" charset="-127"/>
              </a:rPr>
              <a:t> 이용해 영화 대본 </a:t>
            </a:r>
            <a:r>
              <a:rPr lang="en-US" altLang="ko-KR" sz="2400" dirty="0">
                <a:latin typeface="나눔고딕 ExtraBold" panose="020D0904000000000000" pitchFamily="50" charset="-127"/>
                <a:ea typeface="나눔고딕 ExtraBold" panose="020D0904000000000000" pitchFamily="50" charset="-127"/>
              </a:rPr>
              <a:t>DB</a:t>
            </a:r>
            <a:r>
              <a:rPr lang="ko-KR" altLang="en-US" sz="2400" dirty="0">
                <a:latin typeface="나눔고딕 ExtraBold" panose="020D0904000000000000" pitchFamily="50" charset="-127"/>
                <a:ea typeface="나눔고딕 ExtraBold" panose="020D0904000000000000" pitchFamily="50" charset="-127"/>
              </a:rPr>
              <a:t> 사이트에 텍스트 데이터 수집</a:t>
            </a:r>
            <a:endParaRPr lang="en-US" altLang="ko-KR" sz="2400" dirty="0">
              <a:latin typeface="나눔고딕 ExtraBold" panose="020D0904000000000000" pitchFamily="50" charset="-127"/>
              <a:ea typeface="나눔고딕 ExtraBold" panose="020D0904000000000000" pitchFamily="50" charset="-127"/>
            </a:endParaRPr>
          </a:p>
          <a:p>
            <a:pPr marL="457200" indent="-457200">
              <a:lnSpc>
                <a:spcPct val="150000"/>
              </a:lnSpc>
              <a:buFont typeface="+mj-lt"/>
              <a:buAutoNum type="arabicPeriod"/>
            </a:pPr>
            <a:r>
              <a:rPr lang="ko-KR" altLang="en-US" sz="2400" dirty="0" err="1">
                <a:latin typeface="나눔고딕 ExtraBold" panose="020D0904000000000000" pitchFamily="50" charset="-127"/>
                <a:ea typeface="나눔고딕 ExtraBold" panose="020D0904000000000000" pitchFamily="50" charset="-127"/>
              </a:rPr>
              <a:t>전처리</a:t>
            </a:r>
            <a:br>
              <a:rPr lang="en-US" altLang="ko-KR" sz="2400" dirty="0">
                <a:latin typeface="나눔고딕 ExtraBold" panose="020D0904000000000000" pitchFamily="50" charset="-127"/>
                <a:ea typeface="나눔고딕 ExtraBold" panose="020D0904000000000000" pitchFamily="50" charset="-127"/>
              </a:rPr>
            </a:br>
            <a:r>
              <a:rPr lang="en-US" altLang="ko-KR" sz="2400" dirty="0">
                <a:latin typeface="나눔고딕 ExtraBold" panose="020D0904000000000000" pitchFamily="50" charset="-127"/>
                <a:ea typeface="나눔고딕 ExtraBold" panose="020D0904000000000000" pitchFamily="50" charset="-127"/>
              </a:rPr>
              <a:t>:</a:t>
            </a:r>
            <a:r>
              <a:rPr lang="ko-KR" altLang="en-US" sz="2400" dirty="0">
                <a:latin typeface="나눔고딕 ExtraBold" panose="020D0904000000000000" pitchFamily="50" charset="-127"/>
                <a:ea typeface="나눔고딕 ExtraBold" panose="020D0904000000000000" pitchFamily="50" charset="-127"/>
              </a:rPr>
              <a:t> </a:t>
            </a:r>
            <a:r>
              <a:rPr lang="en-US" altLang="ko-KR" sz="2400" dirty="0">
                <a:latin typeface="나눔고딕 ExtraBold" panose="020D0904000000000000" pitchFamily="50" charset="-127"/>
                <a:ea typeface="나눔고딕 ExtraBold" panose="020D0904000000000000" pitchFamily="50" charset="-127"/>
              </a:rPr>
              <a:t>BGM</a:t>
            </a:r>
            <a:r>
              <a:rPr lang="ko-KR" altLang="en-US" sz="2400" dirty="0">
                <a:latin typeface="나눔고딕 ExtraBold" panose="020D0904000000000000" pitchFamily="50" charset="-127"/>
                <a:ea typeface="나눔고딕 ExtraBold" panose="020D0904000000000000" pitchFamily="50" charset="-127"/>
              </a:rPr>
              <a:t>이 삽입된 장면 추출 및 장면 별 음악적 표현 </a:t>
            </a:r>
            <a:r>
              <a:rPr lang="ko-KR" altLang="en-US" sz="2400" dirty="0" err="1">
                <a:latin typeface="나눔고딕 ExtraBold" panose="020D0904000000000000" pitchFamily="50" charset="-127"/>
                <a:ea typeface="나눔고딕 ExtraBold" panose="020D0904000000000000" pitchFamily="50" charset="-127"/>
              </a:rPr>
              <a:t>라벨링</a:t>
            </a:r>
            <a:endParaRPr lang="en-US" altLang="ko-KR" sz="2400" dirty="0">
              <a:latin typeface="나눔고딕 ExtraBold" panose="020D0904000000000000" pitchFamily="50" charset="-127"/>
              <a:ea typeface="나눔고딕 ExtraBold" panose="020D0904000000000000" pitchFamily="50" charset="-127"/>
            </a:endParaRPr>
          </a:p>
          <a:p>
            <a:pPr marL="457200" indent="-457200">
              <a:lnSpc>
                <a:spcPct val="150000"/>
              </a:lnSpc>
              <a:buFont typeface="+mj-lt"/>
              <a:buAutoNum type="arabicPeriod"/>
            </a:pPr>
            <a:r>
              <a:rPr lang="ko-KR" altLang="en-US" sz="2400" dirty="0">
                <a:latin typeface="나눔고딕 ExtraBold" panose="020D0904000000000000" pitchFamily="50" charset="-127"/>
                <a:ea typeface="나눔고딕 ExtraBold" panose="020D0904000000000000" pitchFamily="50" charset="-127"/>
              </a:rPr>
              <a:t>모델링</a:t>
            </a:r>
            <a:br>
              <a:rPr lang="en-US" altLang="ko-KR" sz="2400" dirty="0">
                <a:latin typeface="나눔고딕 ExtraBold" panose="020D0904000000000000" pitchFamily="50" charset="-127"/>
                <a:ea typeface="나눔고딕 ExtraBold" panose="020D0904000000000000" pitchFamily="50" charset="-127"/>
              </a:rPr>
            </a:br>
            <a:r>
              <a:rPr lang="en-US" altLang="ko-KR" sz="2400" dirty="0">
                <a:latin typeface="나눔고딕 ExtraBold" panose="020D0904000000000000" pitchFamily="50" charset="-127"/>
                <a:ea typeface="나눔고딕 ExtraBold" panose="020D0904000000000000" pitchFamily="50" charset="-127"/>
              </a:rPr>
              <a:t>:</a:t>
            </a:r>
            <a:r>
              <a:rPr lang="ko-KR" altLang="en-US" sz="2400" dirty="0">
                <a:latin typeface="나눔고딕 ExtraBold" panose="020D0904000000000000" pitchFamily="50" charset="-127"/>
                <a:ea typeface="나눔고딕 ExtraBold" panose="020D0904000000000000" pitchFamily="50" charset="-127"/>
              </a:rPr>
              <a:t> 텍스트 요약 및 분류 알고리즘을 통해</a:t>
            </a:r>
            <a:br>
              <a:rPr lang="en-US" altLang="ko-KR" sz="2400" dirty="0">
                <a:latin typeface="나눔고딕 ExtraBold" panose="020D0904000000000000" pitchFamily="50" charset="-127"/>
                <a:ea typeface="나눔고딕 ExtraBold" panose="020D0904000000000000" pitchFamily="50" charset="-127"/>
              </a:rPr>
            </a:br>
            <a:r>
              <a:rPr lang="ko-KR" altLang="en-US" sz="2400" dirty="0">
                <a:latin typeface="나눔고딕 ExtraBold" panose="020D0904000000000000" pitchFamily="50" charset="-127"/>
                <a:ea typeface="나눔고딕 ExtraBold" panose="020D0904000000000000" pitchFamily="50" charset="-127"/>
              </a:rPr>
              <a:t>  주요 장면 요약 </a:t>
            </a:r>
            <a:r>
              <a:rPr lang="en-US" altLang="ko-KR" sz="2400" dirty="0">
                <a:latin typeface="나눔고딕 ExtraBold" panose="020D0904000000000000" pitchFamily="50" charset="-127"/>
                <a:ea typeface="나눔고딕 ExtraBold" panose="020D0904000000000000" pitchFamily="50" charset="-127"/>
              </a:rPr>
              <a:t>+</a:t>
            </a:r>
            <a:r>
              <a:rPr lang="ko-KR" altLang="en-US" sz="2400" dirty="0">
                <a:latin typeface="나눔고딕 ExtraBold" panose="020D0904000000000000" pitchFamily="50" charset="-127"/>
                <a:ea typeface="나눔고딕 ExtraBold" panose="020D0904000000000000" pitchFamily="50" charset="-127"/>
              </a:rPr>
              <a:t> 장면에서 추출한 음악적 표현을 하나의 문장으로 정리</a:t>
            </a:r>
            <a:endParaRPr lang="en-US" altLang="ko-KR" sz="2400" dirty="0">
              <a:latin typeface="나눔고딕 ExtraBold" panose="020D0904000000000000" pitchFamily="50" charset="-127"/>
              <a:ea typeface="나눔고딕 ExtraBold" panose="020D0904000000000000" pitchFamily="50" charset="-127"/>
            </a:endParaRPr>
          </a:p>
        </p:txBody>
      </p:sp>
    </p:spTree>
    <p:extLst>
      <p:ext uri="{BB962C8B-B14F-4D97-AF65-F5344CB8AC3E}">
        <p14:creationId xmlns:p14="http://schemas.microsoft.com/office/powerpoint/2010/main" val="2443936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부제목 2">
            <a:extLst>
              <a:ext uri="{FF2B5EF4-FFF2-40B4-BE49-F238E27FC236}">
                <a16:creationId xmlns:a16="http://schemas.microsoft.com/office/drawing/2014/main" id="{D313BB4E-A329-73A9-47EC-440CDC5344BC}"/>
              </a:ext>
            </a:extLst>
          </p:cNvPr>
          <p:cNvSpPr txBox="1">
            <a:spLocks/>
          </p:cNvSpPr>
          <p:nvPr/>
        </p:nvSpPr>
        <p:spPr>
          <a:xfrm>
            <a:off x="614219" y="651020"/>
            <a:ext cx="7079672" cy="642072"/>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ko-KR" sz="3200" dirty="0">
                <a:latin typeface="나눔고딕 ExtraBold" panose="020D0904000000000000" pitchFamily="50" charset="-127"/>
                <a:ea typeface="나눔고딕 ExtraBold" panose="020D0904000000000000" pitchFamily="50" charset="-127"/>
              </a:rPr>
              <a:t>4. </a:t>
            </a:r>
            <a:r>
              <a:rPr lang="ko-KR" altLang="en-US" sz="3200" dirty="0">
                <a:latin typeface="나눔고딕 ExtraBold" panose="020D0904000000000000" pitchFamily="50" charset="-127"/>
                <a:ea typeface="나눔고딕 ExtraBold" panose="020D0904000000000000" pitchFamily="50" charset="-127"/>
              </a:rPr>
              <a:t>문제 해결을 위한 접근 방식</a:t>
            </a:r>
            <a:endParaRPr lang="ko-KR" altLang="en-US" sz="3200" dirty="0"/>
          </a:p>
        </p:txBody>
      </p:sp>
      <p:sp>
        <p:nvSpPr>
          <p:cNvPr id="11" name="TextBox 10">
            <a:extLst>
              <a:ext uri="{FF2B5EF4-FFF2-40B4-BE49-F238E27FC236}">
                <a16:creationId xmlns:a16="http://schemas.microsoft.com/office/drawing/2014/main" id="{5D795469-AD60-FAC1-6451-12D59FD4A56C}"/>
              </a:ext>
            </a:extLst>
          </p:cNvPr>
          <p:cNvSpPr txBox="1"/>
          <p:nvPr/>
        </p:nvSpPr>
        <p:spPr>
          <a:xfrm>
            <a:off x="949410" y="1691701"/>
            <a:ext cx="10293179" cy="4459682"/>
          </a:xfrm>
          <a:prstGeom prst="rect">
            <a:avLst/>
          </a:prstGeom>
          <a:noFill/>
        </p:spPr>
        <p:txBody>
          <a:bodyPr wrap="square">
            <a:spAutoFit/>
          </a:bodyPr>
          <a:lstStyle/>
          <a:p>
            <a:pPr marL="457200" indent="-457200">
              <a:lnSpc>
                <a:spcPct val="150000"/>
              </a:lnSpc>
              <a:buFont typeface="+mj-lt"/>
              <a:buAutoNum type="arabicPeriod" startAt="4"/>
            </a:pPr>
            <a:r>
              <a:rPr lang="ko-KR" altLang="en-US" sz="2400" dirty="0">
                <a:latin typeface="나눔고딕 ExtraBold" panose="020D0904000000000000" pitchFamily="50" charset="-127"/>
                <a:ea typeface="나눔고딕 ExtraBold" panose="020D0904000000000000" pitchFamily="50" charset="-127"/>
              </a:rPr>
              <a:t>구현</a:t>
            </a:r>
            <a:br>
              <a:rPr lang="en-US" altLang="ko-KR" sz="2400" dirty="0">
                <a:latin typeface="나눔고딕 ExtraBold" panose="020D0904000000000000" pitchFamily="50" charset="-127"/>
                <a:ea typeface="나눔고딕 ExtraBold" panose="020D0904000000000000" pitchFamily="50" charset="-127"/>
              </a:rPr>
            </a:br>
            <a:r>
              <a:rPr lang="en-US" altLang="ko-KR" sz="2400" dirty="0">
                <a:latin typeface="나눔고딕 ExtraBold" panose="020D0904000000000000" pitchFamily="50" charset="-127"/>
                <a:ea typeface="나눔고딕 ExtraBold" panose="020D0904000000000000" pitchFamily="50" charset="-127"/>
              </a:rPr>
              <a:t>:</a:t>
            </a:r>
            <a:r>
              <a:rPr lang="ko-KR" altLang="en-US" sz="2400" dirty="0">
                <a:latin typeface="나눔고딕 ExtraBold" panose="020D0904000000000000" pitchFamily="50" charset="-127"/>
                <a:ea typeface="나눔고딕 ExtraBold" panose="020D0904000000000000" pitchFamily="50" charset="-127"/>
              </a:rPr>
              <a:t> 모델링을 통해 정리한 문장을 음악 생성 </a:t>
            </a:r>
            <a:r>
              <a:rPr lang="en-US" altLang="ko-KR" sz="2400" dirty="0">
                <a:latin typeface="나눔고딕 ExtraBold" panose="020D0904000000000000" pitchFamily="50" charset="-127"/>
                <a:ea typeface="나눔고딕 ExtraBold" panose="020D0904000000000000" pitchFamily="50" charset="-127"/>
              </a:rPr>
              <a:t>AI</a:t>
            </a:r>
            <a:r>
              <a:rPr lang="ko-KR" altLang="en-US" sz="2400" dirty="0">
                <a:latin typeface="나눔고딕 ExtraBold" panose="020D0904000000000000" pitchFamily="50" charset="-127"/>
                <a:ea typeface="나눔고딕 ExtraBold" panose="020D0904000000000000" pitchFamily="50" charset="-127"/>
              </a:rPr>
              <a:t>에 삽입하여 맞춤형 </a:t>
            </a:r>
            <a:r>
              <a:rPr lang="en-US" altLang="ko-KR" sz="2400" dirty="0">
                <a:latin typeface="나눔고딕 ExtraBold" panose="020D0904000000000000" pitchFamily="50" charset="-127"/>
                <a:ea typeface="나눔고딕 ExtraBold" panose="020D0904000000000000" pitchFamily="50" charset="-127"/>
              </a:rPr>
              <a:t>BGM </a:t>
            </a:r>
            <a:r>
              <a:rPr lang="ko-KR" altLang="en-US" sz="2400" dirty="0">
                <a:latin typeface="나눔고딕 ExtraBold" panose="020D0904000000000000" pitchFamily="50" charset="-127"/>
                <a:ea typeface="나눔고딕 ExtraBold" panose="020D0904000000000000" pitchFamily="50" charset="-127"/>
              </a:rPr>
              <a:t>생성</a:t>
            </a:r>
            <a:endParaRPr lang="en-US" altLang="ko-KR" sz="2400" dirty="0">
              <a:latin typeface="나눔고딕 ExtraBold" panose="020D0904000000000000" pitchFamily="50" charset="-127"/>
              <a:ea typeface="나눔고딕 ExtraBold" panose="020D0904000000000000" pitchFamily="50" charset="-127"/>
            </a:endParaRPr>
          </a:p>
          <a:p>
            <a:pPr marL="457200" indent="-457200">
              <a:lnSpc>
                <a:spcPct val="150000"/>
              </a:lnSpc>
              <a:buFont typeface="+mj-lt"/>
              <a:buAutoNum type="arabicPeriod" startAt="4"/>
            </a:pPr>
            <a:r>
              <a:rPr lang="ko-KR" altLang="en-US" sz="2400" dirty="0">
                <a:latin typeface="나눔고딕 ExtraBold" panose="020D0904000000000000" pitchFamily="50" charset="-127"/>
                <a:ea typeface="나눔고딕 ExtraBold" panose="020D0904000000000000" pitchFamily="50" charset="-127"/>
              </a:rPr>
              <a:t>평가</a:t>
            </a:r>
            <a:br>
              <a:rPr lang="en-US" altLang="ko-KR" sz="2400" dirty="0">
                <a:latin typeface="나눔고딕 ExtraBold" panose="020D0904000000000000" pitchFamily="50" charset="-127"/>
                <a:ea typeface="나눔고딕 ExtraBold" panose="020D0904000000000000" pitchFamily="50" charset="-127"/>
              </a:rPr>
            </a:br>
            <a:r>
              <a:rPr lang="en-US" altLang="ko-KR" sz="2400" dirty="0">
                <a:latin typeface="나눔고딕 ExtraBold" panose="020D0904000000000000" pitchFamily="50" charset="-127"/>
                <a:ea typeface="나눔고딕 ExtraBold" panose="020D0904000000000000" pitchFamily="50" charset="-127"/>
              </a:rPr>
              <a:t>:</a:t>
            </a:r>
            <a:r>
              <a:rPr lang="ko-KR" altLang="en-US" sz="2400" dirty="0">
                <a:latin typeface="나눔고딕 ExtraBold" panose="020D0904000000000000" pitchFamily="50" charset="-127"/>
                <a:ea typeface="나눔고딕 ExtraBold" panose="020D0904000000000000" pitchFamily="50" charset="-127"/>
              </a:rPr>
              <a:t> 새롭게 생성한 맞춤형 </a:t>
            </a:r>
            <a:r>
              <a:rPr lang="en-US" altLang="ko-KR" sz="2400" dirty="0">
                <a:latin typeface="나눔고딕 ExtraBold" panose="020D0904000000000000" pitchFamily="50" charset="-127"/>
                <a:ea typeface="나눔고딕 ExtraBold" panose="020D0904000000000000" pitchFamily="50" charset="-127"/>
              </a:rPr>
              <a:t>BGM</a:t>
            </a:r>
            <a:r>
              <a:rPr lang="ko-KR" altLang="en-US" sz="2400" dirty="0">
                <a:latin typeface="나눔고딕 ExtraBold" panose="020D0904000000000000" pitchFamily="50" charset="-127"/>
                <a:ea typeface="나눔고딕 ExtraBold" panose="020D0904000000000000" pitchFamily="50" charset="-127"/>
              </a:rPr>
              <a:t>과 실제 영화 </a:t>
            </a:r>
            <a:r>
              <a:rPr lang="en" altLang="ko-KR" sz="2400" dirty="0">
                <a:latin typeface="나눔고딕 ExtraBold" panose="020D0904000000000000" pitchFamily="50" charset="-127"/>
                <a:ea typeface="나눔고딕 ExtraBold" panose="020D0904000000000000" pitchFamily="50" charset="-127"/>
              </a:rPr>
              <a:t>BGM</a:t>
            </a:r>
            <a:r>
              <a:rPr lang="ko-KR" altLang="en-US" sz="2400" dirty="0">
                <a:latin typeface="나눔고딕 ExtraBold" panose="020D0904000000000000" pitchFamily="50" charset="-127"/>
                <a:ea typeface="나눔고딕 ExtraBold" panose="020D0904000000000000" pitchFamily="50" charset="-127"/>
              </a:rPr>
              <a:t>이 유사한지</a:t>
            </a:r>
            <a:br>
              <a:rPr lang="en-US" altLang="ko-KR" sz="2400" dirty="0">
                <a:latin typeface="나눔고딕 ExtraBold" panose="020D0904000000000000" pitchFamily="50" charset="-127"/>
                <a:ea typeface="나눔고딕 ExtraBold" panose="020D0904000000000000" pitchFamily="50" charset="-127"/>
              </a:rPr>
            </a:br>
            <a:r>
              <a:rPr lang="ko-KR" altLang="en-US" sz="2400" dirty="0">
                <a:latin typeface="나눔고딕 ExtraBold" panose="020D0904000000000000" pitchFamily="50" charset="-127"/>
                <a:ea typeface="나눔고딕 ExtraBold" panose="020D0904000000000000" pitchFamily="50" charset="-127"/>
              </a:rPr>
              <a:t>  직접 들어보며</a:t>
            </a:r>
            <a:r>
              <a:rPr lang="en-US" altLang="ko-KR" sz="2400" dirty="0">
                <a:latin typeface="나눔고딕 ExtraBold" panose="020D0904000000000000" pitchFamily="50" charset="-127"/>
                <a:ea typeface="나눔고딕 ExtraBold" panose="020D0904000000000000" pitchFamily="50" charset="-127"/>
              </a:rPr>
              <a:t> </a:t>
            </a:r>
            <a:r>
              <a:rPr lang="ko-KR" altLang="en-US" sz="2400" dirty="0">
                <a:latin typeface="나눔고딕 ExtraBold" panose="020D0904000000000000" pitchFamily="50" charset="-127"/>
                <a:ea typeface="나눔고딕 ExtraBold" panose="020D0904000000000000" pitchFamily="50" charset="-127"/>
              </a:rPr>
              <a:t>성능 평가</a:t>
            </a:r>
            <a:endParaRPr lang="en-US" altLang="ko-KR" sz="2400" dirty="0">
              <a:latin typeface="나눔고딕 ExtraBold" panose="020D0904000000000000" pitchFamily="50" charset="-127"/>
              <a:ea typeface="나눔고딕 ExtraBold" panose="020D0904000000000000" pitchFamily="50" charset="-127"/>
            </a:endParaRPr>
          </a:p>
          <a:p>
            <a:pPr marL="457200" indent="-457200">
              <a:lnSpc>
                <a:spcPct val="150000"/>
              </a:lnSpc>
              <a:buFont typeface="+mj-lt"/>
              <a:buAutoNum type="arabicPeriod" startAt="4"/>
            </a:pPr>
            <a:r>
              <a:rPr lang="ko-KR" altLang="en-US" sz="2400" dirty="0">
                <a:latin typeface="나눔고딕 ExtraBold" panose="020D0904000000000000" pitchFamily="50" charset="-127"/>
                <a:ea typeface="나눔고딕 ExtraBold" panose="020D0904000000000000" pitchFamily="50" charset="-127"/>
              </a:rPr>
              <a:t>활용</a:t>
            </a:r>
            <a:br>
              <a:rPr lang="en-US" altLang="ko-KR" sz="2400" dirty="0">
                <a:latin typeface="나눔고딕 ExtraBold" panose="020D0904000000000000" pitchFamily="50" charset="-127"/>
                <a:ea typeface="나눔고딕 ExtraBold" panose="020D0904000000000000" pitchFamily="50" charset="-127"/>
              </a:rPr>
            </a:br>
            <a:r>
              <a:rPr lang="en-US" altLang="ko-KR" sz="2400" dirty="0">
                <a:latin typeface="나눔고딕 ExtraBold" panose="020D0904000000000000" pitchFamily="50" charset="-127"/>
                <a:ea typeface="나눔고딕 ExtraBold" panose="020D0904000000000000" pitchFamily="50" charset="-127"/>
              </a:rPr>
              <a:t>:</a:t>
            </a:r>
            <a:r>
              <a:rPr lang="ko-KR" altLang="en-US" sz="2400" dirty="0">
                <a:latin typeface="나눔고딕 ExtraBold" panose="020D0904000000000000" pitchFamily="50" charset="-127"/>
                <a:ea typeface="나눔고딕 ExtraBold" panose="020D0904000000000000" pitchFamily="50" charset="-127"/>
              </a:rPr>
              <a:t> 맞춤형 </a:t>
            </a:r>
            <a:r>
              <a:rPr lang="en-US" altLang="ko-KR" sz="2400" dirty="0">
                <a:latin typeface="나눔고딕 ExtraBold" panose="020D0904000000000000" pitchFamily="50" charset="-127"/>
                <a:ea typeface="나눔고딕 ExtraBold" panose="020D0904000000000000" pitchFamily="50" charset="-127"/>
              </a:rPr>
              <a:t>BGM</a:t>
            </a:r>
            <a:r>
              <a:rPr lang="ko-KR" altLang="en-US" sz="2400" dirty="0">
                <a:latin typeface="나눔고딕 ExtraBold" panose="020D0904000000000000" pitchFamily="50" charset="-127"/>
                <a:ea typeface="나눔고딕 ExtraBold" panose="020D0904000000000000" pitchFamily="50" charset="-127"/>
              </a:rPr>
              <a:t>이 필요한 텍스트 데이터를 대상으로 동일한 과정 진행</a:t>
            </a:r>
            <a:br>
              <a:rPr lang="en-US" altLang="ko-KR" sz="2400" dirty="0">
                <a:latin typeface="나눔고딕 ExtraBold" panose="020D0904000000000000" pitchFamily="50" charset="-127"/>
                <a:ea typeface="나눔고딕 ExtraBold" panose="020D0904000000000000" pitchFamily="50" charset="-127"/>
              </a:rPr>
            </a:br>
            <a:r>
              <a:rPr lang="ko-KR" altLang="en-US" sz="2400" dirty="0">
                <a:latin typeface="나눔고딕 ExtraBold" panose="020D0904000000000000" pitchFamily="50" charset="-127"/>
                <a:ea typeface="나눔고딕 ExtraBold" panose="020D0904000000000000" pitchFamily="50" charset="-127"/>
              </a:rPr>
              <a:t>  생성된 </a:t>
            </a:r>
            <a:r>
              <a:rPr lang="en-US" altLang="ko-KR" sz="2400" dirty="0">
                <a:latin typeface="나눔고딕 ExtraBold" panose="020D0904000000000000" pitchFamily="50" charset="-127"/>
                <a:ea typeface="나눔고딕 ExtraBold" panose="020D0904000000000000" pitchFamily="50" charset="-127"/>
              </a:rPr>
              <a:t>BGM</a:t>
            </a:r>
            <a:r>
              <a:rPr lang="ko-KR" altLang="en-US" sz="2400" dirty="0">
                <a:latin typeface="나눔고딕 ExtraBold" panose="020D0904000000000000" pitchFamily="50" charset="-127"/>
                <a:ea typeface="나눔고딕 ExtraBold" panose="020D0904000000000000" pitchFamily="50" charset="-127"/>
              </a:rPr>
              <a:t>은 컨텐츠 몰입도를 향상시키고</a:t>
            </a:r>
            <a:r>
              <a:rPr lang="en-US" altLang="ko-KR" sz="2400" dirty="0">
                <a:latin typeface="나눔고딕 ExtraBold" panose="020D0904000000000000" pitchFamily="50" charset="-127"/>
                <a:ea typeface="나눔고딕 ExtraBold" panose="020D0904000000000000" pitchFamily="50" charset="-127"/>
              </a:rPr>
              <a:t>,</a:t>
            </a:r>
            <a:r>
              <a:rPr lang="ko-KR" altLang="en-US" sz="2400" dirty="0">
                <a:latin typeface="나눔고딕 ExtraBold" panose="020D0904000000000000" pitchFamily="50" charset="-127"/>
                <a:ea typeface="나눔고딕 ExtraBold" panose="020D0904000000000000" pitchFamily="50" charset="-127"/>
              </a:rPr>
              <a:t> 컨텐츠 다변화에 활용됨</a:t>
            </a:r>
            <a:endParaRPr lang="en-US" altLang="ko-KR" sz="2400" dirty="0">
              <a:latin typeface="나눔고딕 ExtraBold" panose="020D0904000000000000" pitchFamily="50" charset="-127"/>
              <a:ea typeface="나눔고딕 ExtraBold" panose="020D0904000000000000" pitchFamily="50" charset="-127"/>
            </a:endParaRPr>
          </a:p>
        </p:txBody>
      </p:sp>
    </p:spTree>
    <p:extLst>
      <p:ext uri="{BB962C8B-B14F-4D97-AF65-F5344CB8AC3E}">
        <p14:creationId xmlns:p14="http://schemas.microsoft.com/office/powerpoint/2010/main" val="271552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F0A94EE7-0F02-2EB0-42F6-E5F891063C78}"/>
              </a:ext>
            </a:extLst>
          </p:cNvPr>
          <p:cNvGrpSpPr/>
          <p:nvPr/>
        </p:nvGrpSpPr>
        <p:grpSpPr>
          <a:xfrm>
            <a:off x="1210532" y="723519"/>
            <a:ext cx="4033575" cy="2098921"/>
            <a:chOff x="1101567" y="3429000"/>
            <a:chExt cx="4319613" cy="2247764"/>
          </a:xfrm>
        </p:grpSpPr>
        <p:grpSp>
          <p:nvGrpSpPr>
            <p:cNvPr id="13" name="그룹 12">
              <a:extLst>
                <a:ext uri="{FF2B5EF4-FFF2-40B4-BE49-F238E27FC236}">
                  <a16:creationId xmlns:a16="http://schemas.microsoft.com/office/drawing/2014/main" id="{1F84FDE0-2BC8-C7C7-E3AE-7C4473997758}"/>
                </a:ext>
              </a:extLst>
            </p:cNvPr>
            <p:cNvGrpSpPr/>
            <p:nvPr/>
          </p:nvGrpSpPr>
          <p:grpSpPr>
            <a:xfrm>
              <a:off x="1101567" y="3429000"/>
              <a:ext cx="4319613" cy="1694717"/>
              <a:chOff x="698203" y="2244952"/>
              <a:chExt cx="5291472" cy="2076007"/>
            </a:xfrm>
          </p:grpSpPr>
          <p:grpSp>
            <p:nvGrpSpPr>
              <p:cNvPr id="9" name="그룹 8">
                <a:extLst>
                  <a:ext uri="{FF2B5EF4-FFF2-40B4-BE49-F238E27FC236}">
                    <a16:creationId xmlns:a16="http://schemas.microsoft.com/office/drawing/2014/main" id="{B989871F-9C3A-0D7B-687B-7F8BB9A55292}"/>
                  </a:ext>
                </a:extLst>
              </p:cNvPr>
              <p:cNvGrpSpPr/>
              <p:nvPr/>
            </p:nvGrpSpPr>
            <p:grpSpPr>
              <a:xfrm>
                <a:off x="698203" y="2244952"/>
                <a:ext cx="2015498" cy="2076007"/>
                <a:chOff x="472521" y="2591686"/>
                <a:chExt cx="1674628" cy="1674628"/>
              </a:xfrm>
            </p:grpSpPr>
            <p:sp>
              <p:nvSpPr>
                <p:cNvPr id="7" name="모서리가 둥근 직사각형 6">
                  <a:extLst>
                    <a:ext uri="{FF2B5EF4-FFF2-40B4-BE49-F238E27FC236}">
                      <a16:creationId xmlns:a16="http://schemas.microsoft.com/office/drawing/2014/main" id="{09625B76-BEC2-F298-3D97-A93BF1597A83}"/>
                    </a:ext>
                  </a:extLst>
                </p:cNvPr>
                <p:cNvSpPr/>
                <p:nvPr/>
              </p:nvSpPr>
              <p:spPr>
                <a:xfrm>
                  <a:off x="882811" y="3403269"/>
                  <a:ext cx="818707" cy="287079"/>
                </a:xfrm>
                <a:prstGeom prst="round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sz="1600"/>
                </a:p>
              </p:txBody>
            </p:sp>
            <p:pic>
              <p:nvPicPr>
                <p:cNvPr id="3" name="그래픽 2" descr="문서 윤곽선">
                  <a:extLst>
                    <a:ext uri="{FF2B5EF4-FFF2-40B4-BE49-F238E27FC236}">
                      <a16:creationId xmlns:a16="http://schemas.microsoft.com/office/drawing/2014/main" id="{780008E0-A2C5-F438-7130-93FADCC32D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521" y="2591686"/>
                  <a:ext cx="1674628" cy="1674628"/>
                </a:xfrm>
                <a:prstGeom prst="rect">
                  <a:avLst/>
                </a:prstGeom>
              </p:spPr>
            </p:pic>
          </p:grpSp>
          <p:sp>
            <p:nvSpPr>
              <p:cNvPr id="8" name="모서리가 둥근 직사각형 7">
                <a:extLst>
                  <a:ext uri="{FF2B5EF4-FFF2-40B4-BE49-F238E27FC236}">
                    <a16:creationId xmlns:a16="http://schemas.microsoft.com/office/drawing/2014/main" id="{6778A624-4A2A-C3F5-6B9B-062F6F7DC8A5}"/>
                  </a:ext>
                </a:extLst>
              </p:cNvPr>
              <p:cNvSpPr/>
              <p:nvPr/>
            </p:nvSpPr>
            <p:spPr>
              <a:xfrm>
                <a:off x="3813545" y="2915093"/>
                <a:ext cx="2176130" cy="1027814"/>
              </a:xfrm>
              <a:prstGeom prst="round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sz="1600"/>
              </a:p>
            </p:txBody>
          </p:sp>
          <p:pic>
            <p:nvPicPr>
              <p:cNvPr id="12" name="그래픽 11" descr="오른쪽 화살표 단색으로 채워진">
                <a:extLst>
                  <a:ext uri="{FF2B5EF4-FFF2-40B4-BE49-F238E27FC236}">
                    <a16:creationId xmlns:a16="http://schemas.microsoft.com/office/drawing/2014/main" id="{E52167D2-3EA5-372B-1684-67E001C5712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71167" y="2971798"/>
                <a:ext cx="914401" cy="914400"/>
              </a:xfrm>
              <a:prstGeom prst="rect">
                <a:avLst/>
              </a:prstGeom>
            </p:spPr>
          </p:pic>
        </p:grpSp>
        <p:sp>
          <p:nvSpPr>
            <p:cNvPr id="15" name="TextBox 14">
              <a:extLst>
                <a:ext uri="{FF2B5EF4-FFF2-40B4-BE49-F238E27FC236}">
                  <a16:creationId xmlns:a16="http://schemas.microsoft.com/office/drawing/2014/main" id="{94470F08-78C4-47C9-0988-82C1C4460897}"/>
                </a:ext>
              </a:extLst>
            </p:cNvPr>
            <p:cNvSpPr txBox="1"/>
            <p:nvPr/>
          </p:nvSpPr>
          <p:spPr>
            <a:xfrm>
              <a:off x="1906866" y="5091989"/>
              <a:ext cx="2716302" cy="584775"/>
            </a:xfrm>
            <a:prstGeom prst="rect">
              <a:avLst/>
            </a:prstGeom>
            <a:noFill/>
          </p:spPr>
          <p:txBody>
            <a:bodyPr wrap="square">
              <a:spAutoFit/>
            </a:bodyPr>
            <a:lstStyle/>
            <a:p>
              <a:pPr algn="ctr"/>
              <a:r>
                <a:rPr lang="ko-KR" altLang="en-US" sz="1600" dirty="0">
                  <a:latin typeface="나눔고딕 ExtraBold" panose="020D0904000000000000" pitchFamily="50" charset="-127"/>
                  <a:ea typeface="나눔고딕 ExtraBold" panose="020D0904000000000000" pitchFamily="50" charset="-127"/>
                </a:rPr>
                <a:t>대본에서 </a:t>
              </a:r>
              <a:endParaRPr lang="en-US" altLang="ko-KR" sz="1600" dirty="0">
                <a:latin typeface="나눔고딕 ExtraBold" panose="020D0904000000000000" pitchFamily="50" charset="-127"/>
                <a:ea typeface="나눔고딕 ExtraBold" panose="020D0904000000000000" pitchFamily="50" charset="-127"/>
              </a:endParaRPr>
            </a:p>
            <a:p>
              <a:pPr algn="ctr"/>
              <a:r>
                <a:rPr lang="ko-KR" altLang="en-US" sz="1600" dirty="0">
                  <a:latin typeface="나눔고딕 ExtraBold" panose="020D0904000000000000" pitchFamily="50" charset="-127"/>
                  <a:ea typeface="나눔고딕 ExtraBold" panose="020D0904000000000000" pitchFamily="50" charset="-127"/>
                </a:rPr>
                <a:t>주요 장면 추출 및 요약 </a:t>
              </a:r>
              <a:endParaRPr lang="ko-Kore-KR" altLang="en-US" sz="1600" dirty="0"/>
            </a:p>
          </p:txBody>
        </p:sp>
      </p:grpSp>
      <p:grpSp>
        <p:nvGrpSpPr>
          <p:cNvPr id="34" name="그룹 33">
            <a:extLst>
              <a:ext uri="{FF2B5EF4-FFF2-40B4-BE49-F238E27FC236}">
                <a16:creationId xmlns:a16="http://schemas.microsoft.com/office/drawing/2014/main" id="{AF2B53EC-8753-6979-8E54-276BCE56DFC4}"/>
              </a:ext>
            </a:extLst>
          </p:cNvPr>
          <p:cNvGrpSpPr/>
          <p:nvPr/>
        </p:nvGrpSpPr>
        <p:grpSpPr>
          <a:xfrm>
            <a:off x="727034" y="3943110"/>
            <a:ext cx="5311622" cy="2191371"/>
            <a:chOff x="1038031" y="898753"/>
            <a:chExt cx="5541714" cy="2286298"/>
          </a:xfrm>
        </p:grpSpPr>
        <p:grpSp>
          <p:nvGrpSpPr>
            <p:cNvPr id="23" name="그룹 22">
              <a:extLst>
                <a:ext uri="{FF2B5EF4-FFF2-40B4-BE49-F238E27FC236}">
                  <a16:creationId xmlns:a16="http://schemas.microsoft.com/office/drawing/2014/main" id="{490A82A5-9847-C478-C48D-94583C3C96B3}"/>
                </a:ext>
              </a:extLst>
            </p:cNvPr>
            <p:cNvGrpSpPr/>
            <p:nvPr/>
          </p:nvGrpSpPr>
          <p:grpSpPr>
            <a:xfrm>
              <a:off x="1038031" y="898753"/>
              <a:ext cx="1645321" cy="1645321"/>
              <a:chOff x="8798688" y="2957331"/>
              <a:chExt cx="914400" cy="914400"/>
            </a:xfrm>
          </p:grpSpPr>
          <p:pic>
            <p:nvPicPr>
              <p:cNvPr id="24" name="그래픽 23" descr="광 디스크 단색으로 채워진">
                <a:extLst>
                  <a:ext uri="{FF2B5EF4-FFF2-40B4-BE49-F238E27FC236}">
                    <a16:creationId xmlns:a16="http://schemas.microsoft.com/office/drawing/2014/main" id="{8B0E03B0-63FF-9566-97D5-822221132A3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798688" y="2957331"/>
                <a:ext cx="914400" cy="914400"/>
              </a:xfrm>
              <a:prstGeom prst="rect">
                <a:avLst/>
              </a:prstGeom>
            </p:spPr>
          </p:pic>
          <p:pic>
            <p:nvPicPr>
              <p:cNvPr id="25" name="그래픽 24" descr="레코드 윤곽선">
                <a:extLst>
                  <a:ext uri="{FF2B5EF4-FFF2-40B4-BE49-F238E27FC236}">
                    <a16:creationId xmlns:a16="http://schemas.microsoft.com/office/drawing/2014/main" id="{C6CE5F1E-CC19-3C2E-83EB-1E62F2FD6B9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98688" y="2957331"/>
                <a:ext cx="914400" cy="914400"/>
              </a:xfrm>
              <a:prstGeom prst="rect">
                <a:avLst/>
              </a:prstGeom>
            </p:spPr>
          </p:pic>
        </p:grpSp>
        <p:pic>
          <p:nvPicPr>
            <p:cNvPr id="30" name="그래픽 29" descr="오른쪽 화살표 단색으로 채워진">
              <a:extLst>
                <a:ext uri="{FF2B5EF4-FFF2-40B4-BE49-F238E27FC236}">
                  <a16:creationId xmlns:a16="http://schemas.microsoft.com/office/drawing/2014/main" id="{1BCE26D5-6578-D6E0-6F2D-8852C91DB1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42863" y="1348184"/>
              <a:ext cx="746457" cy="746457"/>
            </a:xfrm>
            <a:prstGeom prst="rect">
              <a:avLst/>
            </a:prstGeom>
          </p:spPr>
        </p:pic>
        <p:sp>
          <p:nvSpPr>
            <p:cNvPr id="32" name="TextBox 31">
              <a:extLst>
                <a:ext uri="{FF2B5EF4-FFF2-40B4-BE49-F238E27FC236}">
                  <a16:creationId xmlns:a16="http://schemas.microsoft.com/office/drawing/2014/main" id="{F365AB36-134F-3071-0D62-369C98BE28F1}"/>
                </a:ext>
              </a:extLst>
            </p:cNvPr>
            <p:cNvSpPr txBox="1"/>
            <p:nvPr/>
          </p:nvSpPr>
          <p:spPr>
            <a:xfrm>
              <a:off x="2288475" y="2600276"/>
              <a:ext cx="2716302" cy="584775"/>
            </a:xfrm>
            <a:prstGeom prst="rect">
              <a:avLst/>
            </a:prstGeom>
            <a:noFill/>
          </p:spPr>
          <p:txBody>
            <a:bodyPr wrap="square">
              <a:spAutoFit/>
            </a:bodyPr>
            <a:lstStyle/>
            <a:p>
              <a:pPr algn="ctr"/>
              <a:r>
                <a:rPr lang="ko-KR" altLang="en-US" sz="1600" dirty="0">
                  <a:latin typeface="나눔고딕 ExtraBold" panose="020D0904000000000000" pitchFamily="50" charset="-127"/>
                  <a:ea typeface="나눔고딕 ExtraBold" panose="020D0904000000000000" pitchFamily="50" charset="-127"/>
                </a:rPr>
                <a:t>실제 영화 </a:t>
              </a:r>
              <a:r>
                <a:rPr lang="en-US" altLang="ko-KR" sz="1600" dirty="0">
                  <a:latin typeface="나눔고딕 ExtraBold" panose="020D0904000000000000" pitchFamily="50" charset="-127"/>
                  <a:ea typeface="나눔고딕 ExtraBold" panose="020D0904000000000000" pitchFamily="50" charset="-127"/>
                </a:rPr>
                <a:t>BGM</a:t>
              </a:r>
              <a:r>
                <a:rPr lang="ko-KR" altLang="en-US" sz="1600" dirty="0">
                  <a:latin typeface="나눔고딕 ExtraBold" panose="020D0904000000000000" pitchFamily="50" charset="-127"/>
                  <a:ea typeface="나눔고딕 ExtraBold" panose="020D0904000000000000" pitchFamily="50" charset="-127"/>
                </a:rPr>
                <a:t>에서 </a:t>
              </a:r>
              <a:endParaRPr lang="en-US" altLang="ko-KR" sz="1600" dirty="0">
                <a:latin typeface="나눔고딕 ExtraBold" panose="020D0904000000000000" pitchFamily="50" charset="-127"/>
                <a:ea typeface="나눔고딕 ExtraBold" panose="020D0904000000000000" pitchFamily="50" charset="-127"/>
              </a:endParaRPr>
            </a:p>
            <a:p>
              <a:pPr algn="ctr"/>
              <a:r>
                <a:rPr lang="ko-KR" altLang="en-US" sz="1600" dirty="0">
                  <a:latin typeface="나눔고딕 ExtraBold" panose="020D0904000000000000" pitchFamily="50" charset="-127"/>
                  <a:ea typeface="나눔고딕 ExtraBold" panose="020D0904000000000000" pitchFamily="50" charset="-127"/>
                </a:rPr>
                <a:t>음악적 표현 추출</a:t>
              </a:r>
              <a:endParaRPr lang="ko-Kore-KR" altLang="en-US" sz="1600" dirty="0"/>
            </a:p>
          </p:txBody>
        </p:sp>
        <p:sp>
          <p:nvSpPr>
            <p:cNvPr id="33" name="TextBox 32">
              <a:extLst>
                <a:ext uri="{FF2B5EF4-FFF2-40B4-BE49-F238E27FC236}">
                  <a16:creationId xmlns:a16="http://schemas.microsoft.com/office/drawing/2014/main" id="{8E6DCD38-48C3-829A-1AFF-09A353D822F2}"/>
                </a:ext>
              </a:extLst>
            </p:cNvPr>
            <p:cNvSpPr txBox="1"/>
            <p:nvPr/>
          </p:nvSpPr>
          <p:spPr>
            <a:xfrm>
              <a:off x="3863443" y="1396552"/>
              <a:ext cx="2716302" cy="584775"/>
            </a:xfrm>
            <a:prstGeom prst="rect">
              <a:avLst/>
            </a:prstGeom>
            <a:noFill/>
          </p:spPr>
          <p:txBody>
            <a:bodyPr wrap="square">
              <a:spAutoFit/>
            </a:bodyPr>
            <a:lstStyle/>
            <a:p>
              <a:pPr algn="ctr"/>
              <a:r>
                <a:rPr lang="ko-KR" altLang="en-US" sz="1600" dirty="0">
                  <a:latin typeface="나눔고딕 ExtraBold" panose="020D0904000000000000" pitchFamily="50" charset="-127"/>
                  <a:ea typeface="나눔고딕 ExtraBold" panose="020D0904000000000000" pitchFamily="50" charset="-127"/>
                </a:rPr>
                <a:t>피아노</a:t>
              </a:r>
              <a:r>
                <a:rPr lang="en-US" altLang="ko-KR" sz="1600" dirty="0">
                  <a:latin typeface="나눔고딕 ExtraBold" panose="020D0904000000000000" pitchFamily="50" charset="-127"/>
                  <a:ea typeface="나눔고딕 ExtraBold" panose="020D0904000000000000" pitchFamily="50" charset="-127"/>
                </a:rPr>
                <a:t>,</a:t>
              </a:r>
              <a:r>
                <a:rPr lang="ko-KR" altLang="en-US" sz="1600" dirty="0">
                  <a:latin typeface="나눔고딕 ExtraBold" panose="020D0904000000000000" pitchFamily="50" charset="-127"/>
                  <a:ea typeface="나눔고딕 ExtraBold" panose="020D0904000000000000" pitchFamily="50" charset="-127"/>
                </a:rPr>
                <a:t> 빠른 템포</a:t>
              </a:r>
              <a:r>
                <a:rPr lang="en-US" altLang="ko-KR" sz="1600" dirty="0">
                  <a:latin typeface="나눔고딕 ExtraBold" panose="020D0904000000000000" pitchFamily="50" charset="-127"/>
                  <a:ea typeface="나눔고딕 ExtraBold" panose="020D0904000000000000" pitchFamily="50" charset="-127"/>
                </a:rPr>
                <a:t>,</a:t>
              </a:r>
            </a:p>
            <a:p>
              <a:pPr algn="ctr"/>
              <a:r>
                <a:rPr lang="ko-KR" altLang="en-US" sz="1600" dirty="0">
                  <a:latin typeface="나눔고딕 ExtraBold" panose="020D0904000000000000" pitchFamily="50" charset="-127"/>
                  <a:ea typeface="나눔고딕 ExtraBold" panose="020D0904000000000000" pitchFamily="50" charset="-127"/>
                </a:rPr>
                <a:t>서서히 고조되는</a:t>
              </a:r>
              <a:r>
                <a:rPr lang="en-US" altLang="ko-KR" sz="1600" dirty="0">
                  <a:latin typeface="나눔고딕 ExtraBold" panose="020D0904000000000000" pitchFamily="50" charset="-127"/>
                  <a:ea typeface="나눔고딕 ExtraBold" panose="020D0904000000000000" pitchFamily="50" charset="-127"/>
                </a:rPr>
                <a:t>,</a:t>
              </a:r>
              <a:r>
                <a:rPr lang="ko-KR" altLang="en-US" sz="1600" dirty="0">
                  <a:latin typeface="나눔고딕 ExtraBold" panose="020D0904000000000000" pitchFamily="50" charset="-127"/>
                  <a:ea typeface="나눔고딕 ExtraBold" panose="020D0904000000000000" pitchFamily="50" charset="-127"/>
                </a:rPr>
                <a:t>  </a:t>
              </a:r>
              <a:r>
                <a:rPr lang="en-US" altLang="ko-KR" sz="1600" dirty="0">
                  <a:latin typeface="나눔고딕 ExtraBold" panose="020D0904000000000000" pitchFamily="50" charset="-127"/>
                  <a:ea typeface="나눔고딕 ExtraBold" panose="020D0904000000000000" pitchFamily="50" charset="-127"/>
                </a:rPr>
                <a:t>…</a:t>
              </a:r>
              <a:endParaRPr lang="ko-Kore-KR" altLang="en-US" sz="1600" dirty="0"/>
            </a:p>
          </p:txBody>
        </p:sp>
      </p:grpSp>
      <p:sp>
        <p:nvSpPr>
          <p:cNvPr id="38" name="TextBox 37">
            <a:extLst>
              <a:ext uri="{FF2B5EF4-FFF2-40B4-BE49-F238E27FC236}">
                <a16:creationId xmlns:a16="http://schemas.microsoft.com/office/drawing/2014/main" id="{30F73C9F-4147-28DC-AD82-B23B63FC2B6A}"/>
              </a:ext>
            </a:extLst>
          </p:cNvPr>
          <p:cNvSpPr txBox="1"/>
          <p:nvPr/>
        </p:nvSpPr>
        <p:spPr>
          <a:xfrm>
            <a:off x="3009617" y="2806511"/>
            <a:ext cx="746457" cy="1200329"/>
          </a:xfrm>
          <a:prstGeom prst="rect">
            <a:avLst/>
          </a:prstGeom>
          <a:noFill/>
        </p:spPr>
        <p:txBody>
          <a:bodyPr wrap="square">
            <a:spAutoFit/>
          </a:bodyPr>
          <a:lstStyle/>
          <a:p>
            <a:pPr algn="ctr"/>
            <a:r>
              <a:rPr lang="en-US" altLang="ko-KR" sz="7200" dirty="0">
                <a:latin typeface="Gulim" panose="020B0600000101010101" pitchFamily="34" charset="-127"/>
                <a:ea typeface="Gulim" panose="020B0600000101010101" pitchFamily="34" charset="-127"/>
              </a:rPr>
              <a:t>+</a:t>
            </a:r>
            <a:endParaRPr lang="ko-Kore-KR" altLang="en-US" sz="7200" dirty="0">
              <a:latin typeface="Gulim" panose="020B0600000101010101" pitchFamily="34" charset="-127"/>
              <a:ea typeface="Gulim" panose="020B0600000101010101" pitchFamily="34" charset="-127"/>
            </a:endParaRPr>
          </a:p>
        </p:txBody>
      </p:sp>
      <p:sp>
        <p:nvSpPr>
          <p:cNvPr id="43" name="TextBox 42">
            <a:extLst>
              <a:ext uri="{FF2B5EF4-FFF2-40B4-BE49-F238E27FC236}">
                <a16:creationId xmlns:a16="http://schemas.microsoft.com/office/drawing/2014/main" id="{25B5D5FD-E385-09F7-CF00-F772C4F0A7D0}"/>
              </a:ext>
            </a:extLst>
          </p:cNvPr>
          <p:cNvSpPr txBox="1"/>
          <p:nvPr/>
        </p:nvSpPr>
        <p:spPr>
          <a:xfrm>
            <a:off x="7990524" y="3145065"/>
            <a:ext cx="3230852" cy="523220"/>
          </a:xfrm>
          <a:prstGeom prst="rect">
            <a:avLst/>
          </a:prstGeom>
          <a:noFill/>
        </p:spPr>
        <p:txBody>
          <a:bodyPr wrap="square">
            <a:spAutoFit/>
          </a:bodyPr>
          <a:lstStyle/>
          <a:p>
            <a:pPr algn="ctr"/>
            <a:r>
              <a:rPr lang="ko-KR" altLang="en-US" sz="2800" dirty="0">
                <a:latin typeface="나눔고딕 ExtraBold" panose="020D0904000000000000" pitchFamily="50" charset="-127"/>
                <a:ea typeface="나눔고딕 ExtraBold" panose="020D0904000000000000" pitchFamily="50" charset="-127"/>
              </a:rPr>
              <a:t>맞춤형 </a:t>
            </a:r>
            <a:r>
              <a:rPr lang="en-US" altLang="ko-KR" sz="2800" dirty="0">
                <a:latin typeface="나눔고딕 ExtraBold" panose="020D0904000000000000" pitchFamily="50" charset="-127"/>
                <a:ea typeface="나눔고딕 ExtraBold" panose="020D0904000000000000" pitchFamily="50" charset="-127"/>
              </a:rPr>
              <a:t>BGM</a:t>
            </a:r>
            <a:r>
              <a:rPr lang="ko-KR" altLang="en-US" sz="2800" dirty="0">
                <a:latin typeface="나눔고딕 ExtraBold" panose="020D0904000000000000" pitchFamily="50" charset="-127"/>
                <a:ea typeface="나눔고딕 ExtraBold" panose="020D0904000000000000" pitchFamily="50" charset="-127"/>
              </a:rPr>
              <a:t> 생성</a:t>
            </a:r>
            <a:endParaRPr lang="ko-Kore-KR" altLang="en-US" sz="2800" dirty="0"/>
          </a:p>
        </p:txBody>
      </p:sp>
      <p:pic>
        <p:nvPicPr>
          <p:cNvPr id="4" name="그래픽 3" descr="섞기 단색으로 채워진">
            <a:extLst>
              <a:ext uri="{FF2B5EF4-FFF2-40B4-BE49-F238E27FC236}">
                <a16:creationId xmlns:a16="http://schemas.microsoft.com/office/drawing/2014/main" id="{9CD99602-FFE8-90E1-750B-70FD69CAF0B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74987" y="2971800"/>
            <a:ext cx="914400" cy="914400"/>
          </a:xfrm>
          <a:prstGeom prst="rect">
            <a:avLst/>
          </a:prstGeom>
        </p:spPr>
      </p:pic>
      <p:sp>
        <p:nvSpPr>
          <p:cNvPr id="11" name="TextBox 10">
            <a:extLst>
              <a:ext uri="{FF2B5EF4-FFF2-40B4-BE49-F238E27FC236}">
                <a16:creationId xmlns:a16="http://schemas.microsoft.com/office/drawing/2014/main" id="{3B4926EB-B547-4ED5-4337-B3D08925D2D9}"/>
              </a:ext>
            </a:extLst>
          </p:cNvPr>
          <p:cNvSpPr txBox="1"/>
          <p:nvPr/>
        </p:nvSpPr>
        <p:spPr>
          <a:xfrm>
            <a:off x="5847633" y="3886200"/>
            <a:ext cx="1969107" cy="369332"/>
          </a:xfrm>
          <a:prstGeom prst="rect">
            <a:avLst/>
          </a:prstGeom>
          <a:noFill/>
        </p:spPr>
        <p:txBody>
          <a:bodyPr wrap="square">
            <a:spAutoFit/>
          </a:bodyPr>
          <a:lstStyle/>
          <a:p>
            <a:pPr algn="ctr"/>
            <a:r>
              <a:rPr lang="en-US" altLang="ko-Kore-KR" sz="1800" dirty="0" err="1">
                <a:latin typeface="나눔고딕 ExtraBold" panose="020D0904000000000000" pitchFamily="50" charset="-127"/>
                <a:ea typeface="나눔고딕 ExtraBold" panose="020D0904000000000000" pitchFamily="50" charset="-127"/>
              </a:rPr>
              <a:t>MusicGen</a:t>
            </a:r>
            <a:endParaRPr lang="en-US" altLang="ko-KR" sz="1800" dirty="0">
              <a:latin typeface="나눔고딕 ExtraBold" panose="020D0904000000000000" pitchFamily="50" charset="-127"/>
              <a:ea typeface="나눔고딕 ExtraBold" panose="020D0904000000000000" pitchFamily="50" charset="-127"/>
            </a:endParaRPr>
          </a:p>
        </p:txBody>
      </p:sp>
    </p:spTree>
    <p:extLst>
      <p:ext uri="{BB962C8B-B14F-4D97-AF65-F5344CB8AC3E}">
        <p14:creationId xmlns:p14="http://schemas.microsoft.com/office/powerpoint/2010/main" val="92366338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TotalTime>
  <Words>613</Words>
  <Application>Microsoft Macintosh PowerPoint</Application>
  <PresentationFormat>와이드스크린</PresentationFormat>
  <Paragraphs>43</Paragraphs>
  <Slides>9</Slides>
  <Notes>0</Notes>
  <HiddenSlides>0</HiddenSlides>
  <MMClips>1</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9</vt:i4>
      </vt:variant>
    </vt:vector>
  </HeadingPairs>
  <TitlesOfParts>
    <vt:vector size="15" baseType="lpstr">
      <vt:lpstr>나눔고딕 ExtraBold</vt:lpstr>
      <vt:lpstr>AppleMyungjo</vt:lpstr>
      <vt:lpstr>Gulim</vt:lpstr>
      <vt:lpstr>맑은 고딕</vt:lpstr>
      <vt:lpstr>Arial</vt:lpstr>
      <vt:lpstr>Office 테마</vt:lpstr>
      <vt:lpstr>텍스트 데이터를 활용한 문화컨텐츠 BGM 제작 </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텍스트 기반 문화컨텐츠 BGM 생성 </dc:title>
  <dc:subject/>
  <dc:creator>김하경</dc:creator>
  <cp:keywords/>
  <dc:description/>
  <cp:lastModifiedBy>김하경</cp:lastModifiedBy>
  <cp:revision>8</cp:revision>
  <dcterms:created xsi:type="dcterms:W3CDTF">2023-09-21T04:08:15Z</dcterms:created>
  <dcterms:modified xsi:type="dcterms:W3CDTF">2023-09-21T23:01:43Z</dcterms:modified>
  <cp:category/>
</cp:coreProperties>
</file>