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B708-8D72-4D20-B763-42FE681C87D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36036" y="174565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5037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44760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57075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945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577442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69406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122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632937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11980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9210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8732360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71056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8936023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8855666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52831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490978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9999133" y="565264"/>
            <a:ext cx="406400" cy="535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1489267" y="565264"/>
            <a:ext cx="70535" cy="81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" idx="2"/>
          </p:cNvCxnSpPr>
          <p:nvPr/>
        </p:nvCxnSpPr>
        <p:spPr>
          <a:xfrm flipH="1">
            <a:off x="973667" y="565264"/>
            <a:ext cx="82050" cy="73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930400" y="2153689"/>
            <a:ext cx="626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1753986" y="3175462"/>
            <a:ext cx="1094352" cy="422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5766" y="13056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 페이지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168933" y="11101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페이지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0436859" y="138323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가입 페이지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09647" y="20169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마이 페이지</a:t>
            </a: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13265" y="36294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 보기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5212077" y="1137454"/>
            <a:ext cx="562344" cy="46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66425" y="1626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검색기능</a:t>
            </a:r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74" idx="0"/>
          </p:cNvCxnSpPr>
          <p:nvPr/>
        </p:nvCxnSpPr>
        <p:spPr>
          <a:xfrm>
            <a:off x="2986575" y="429565"/>
            <a:ext cx="8796" cy="77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54247" y="120534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문의하기 페이지</a:t>
            </a:r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85491" y="17993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747098" y="340468"/>
            <a:ext cx="946966" cy="24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76111" y="1852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6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9691563" y="463114"/>
            <a:ext cx="13546" cy="742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94817" y="11816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마이 페이지</a:t>
            </a:r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1498094" y="565264"/>
            <a:ext cx="77821" cy="640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983006" y="1309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로그아웃</a:t>
            </a:r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637751" y="476591"/>
            <a:ext cx="1399228" cy="70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90207" y="134724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찜한</a:t>
            </a:r>
            <a:r>
              <a:rPr lang="ko-KR" altLang="en-US" dirty="0" smtClean="0"/>
              <a:t> 게시물만 정렬해서 보여주기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>
            <a:endCxn id="69" idx="0"/>
          </p:cNvCxnSpPr>
          <p:nvPr/>
        </p:nvCxnSpPr>
        <p:spPr>
          <a:xfrm flipH="1">
            <a:off x="10760377" y="463114"/>
            <a:ext cx="173631" cy="1253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050086" y="17165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</a:t>
            </a:r>
            <a:r>
              <a:rPr lang="ko-KR" altLang="en-US" dirty="0" err="1" smtClean="0"/>
              <a:t>정보보기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5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24369" y="1194613"/>
            <a:ext cx="7271019" cy="4468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33629" y="1298863"/>
            <a:ext cx="4526818" cy="427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</a:t>
            </a:r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794567" y="3559728"/>
            <a:ext cx="2390293" cy="1386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015591" y="4397432"/>
            <a:ext cx="1999860" cy="4372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 쓰기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893933" y="5156311"/>
            <a:ext cx="934182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좋아요</a:t>
            </a:r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60130" y="5156311"/>
            <a:ext cx="759304" cy="385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닫기</a:t>
            </a:r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794567" y="1311212"/>
            <a:ext cx="2390293" cy="2213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414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571" y="424331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3198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3198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845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599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466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466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5113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867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734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734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3381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766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731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924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9059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13614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834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23547" y="3865093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정렬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150248" y="3858161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정렬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99468" y="3863555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정렬</a:t>
            </a:r>
            <a:endParaRPr lang="ko-KR" altLang="en-US" sz="1000" dirty="0"/>
          </a:p>
        </p:txBody>
      </p:sp>
      <p:sp>
        <p:nvSpPr>
          <p:cNvPr id="82" name="타원 8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87" name="타원 86"/>
          <p:cNvSpPr/>
          <p:nvPr/>
        </p:nvSpPr>
        <p:spPr>
          <a:xfrm>
            <a:off x="3254134" y="2803598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254868" y="3078278"/>
            <a:ext cx="2162894" cy="47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42581" y="35848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사진 변경</a:t>
            </a:r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865044" y="2118043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10184099" y="1900913"/>
            <a:ext cx="823588" cy="445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964985" y="16631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배경사진</a:t>
            </a:r>
            <a:endParaRPr lang="en-US" altLang="ko-KR" dirty="0"/>
          </a:p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3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61" y="996677"/>
            <a:ext cx="3811377" cy="4040715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5981664" y="278395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049458" y="368526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550636" y="369164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79" idx="6"/>
          </p:cNvCxnSpPr>
          <p:nvPr/>
        </p:nvCxnSpPr>
        <p:spPr>
          <a:xfrm>
            <a:off x="7918315" y="3866987"/>
            <a:ext cx="1950963" cy="20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51698" y="410367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해당 날짜 게시물 보기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9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68366" y="835262"/>
            <a:ext cx="4455268" cy="3193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사진을 업로드 해주세요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68366" y="4410089"/>
            <a:ext cx="4455268" cy="826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868366" y="5618029"/>
            <a:ext cx="4455268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6693" y="529035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72266" y="4040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내용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20826" y="6222941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작성하기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753" y="6222940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083668" y="5865779"/>
            <a:ext cx="1566153" cy="50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983" y="55060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요청</a:t>
            </a: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687678" y="6201382"/>
            <a:ext cx="1152229" cy="218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57318" y="595347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페이지로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60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3983" y="1274324"/>
            <a:ext cx="8210910" cy="5252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73285" y="1405864"/>
            <a:ext cx="2111788" cy="19392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81706" y="1762476"/>
            <a:ext cx="494946" cy="62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651740" y="2333262"/>
            <a:ext cx="1154877" cy="99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3" y="661570"/>
            <a:ext cx="1162190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275</Words>
  <Application>Microsoft Office PowerPoint</Application>
  <PresentationFormat>와이드스크린</PresentationFormat>
  <Paragraphs>170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7</cp:revision>
  <dcterms:created xsi:type="dcterms:W3CDTF">2021-09-29T11:53:51Z</dcterms:created>
  <dcterms:modified xsi:type="dcterms:W3CDTF">2021-09-29T12:49:23Z</dcterms:modified>
</cp:coreProperties>
</file>