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7" r:id="rId8"/>
    <p:sldId id="261" r:id="rId9"/>
    <p:sldId id="262" r:id="rId10"/>
    <p:sldId id="263" r:id="rId11"/>
    <p:sldId id="264" r:id="rId12"/>
    <p:sldId id="270" r:id="rId13"/>
    <p:sldId id="266" r:id="rId14"/>
    <p:sldId id="265" r:id="rId15"/>
    <p:sldId id="269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B708-8D72-4D20-B763-42FE681C87D1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F527-506C-4B9A-BF67-C96801A53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725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B708-8D72-4D20-B763-42FE681C87D1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F527-506C-4B9A-BF67-C96801A53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253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B708-8D72-4D20-B763-42FE681C87D1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F527-506C-4B9A-BF67-C96801A53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96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B708-8D72-4D20-B763-42FE681C87D1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F527-506C-4B9A-BF67-C96801A53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997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B708-8D72-4D20-B763-42FE681C87D1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F527-506C-4B9A-BF67-C96801A53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775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B708-8D72-4D20-B763-42FE681C87D1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F527-506C-4B9A-BF67-C96801A53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621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B708-8D72-4D20-B763-42FE681C87D1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F527-506C-4B9A-BF67-C96801A53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714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B708-8D72-4D20-B763-42FE681C87D1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F527-506C-4B9A-BF67-C96801A53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872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B708-8D72-4D20-B763-42FE681C87D1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F527-506C-4B9A-BF67-C96801A53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75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B708-8D72-4D20-B763-42FE681C87D1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F527-506C-4B9A-BF67-C96801A53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285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B708-8D72-4D20-B763-42FE681C87D1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F527-506C-4B9A-BF67-C96801A53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478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7B708-8D72-4D20-B763-42FE681C87D1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CF527-506C-4B9A-BF67-C96801A53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230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아이콘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0224655" y="174567"/>
            <a:ext cx="914401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로그인</a:t>
            </a:r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582785" y="947651"/>
            <a:ext cx="731520" cy="257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441766" y="947651"/>
            <a:ext cx="731520" cy="257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320144" y="947651"/>
            <a:ext cx="3250277" cy="257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313708" y="1803862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2310938" y="4073236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8600899" y="1803862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8600899" y="4059381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5453148" y="1803862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5450378" y="4073236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2310938" y="4971011"/>
            <a:ext cx="2333108" cy="18869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489169" y="4946072"/>
            <a:ext cx="2333108" cy="191192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8675711" y="4971011"/>
            <a:ext cx="2333108" cy="18869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313708" y="1803862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/>
          <p:cNvCxnSpPr/>
          <p:nvPr/>
        </p:nvCxnSpPr>
        <p:spPr>
          <a:xfrm>
            <a:off x="2310938" y="4073236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2434088" y="1928553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072784" y="2017223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김태민</a:t>
            </a:r>
            <a:endParaRPr lang="ko-KR" altLang="en-US" sz="1200" dirty="0"/>
          </a:p>
        </p:txBody>
      </p:sp>
      <p:sp>
        <p:nvSpPr>
          <p:cNvPr id="31" name="타원 30"/>
          <p:cNvSpPr/>
          <p:nvPr/>
        </p:nvSpPr>
        <p:spPr>
          <a:xfrm>
            <a:off x="2637751" y="2017222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2557394" y="2153689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2454559" y="4212898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좋아요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3192706" y="4175835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제주도 </a:t>
            </a:r>
            <a:r>
              <a:rPr lang="en-US" altLang="ko-KR" sz="1200" dirty="0" smtClean="0"/>
              <a:t>#</a:t>
            </a:r>
            <a:r>
              <a:rPr lang="ko-KR" altLang="en-US" sz="1200" dirty="0" smtClean="0"/>
              <a:t>여행</a:t>
            </a:r>
            <a:endParaRPr lang="ko-KR" altLang="en-US" sz="12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450378" y="1803862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5447608" y="4073236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5570758" y="1928553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6209454" y="2017223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김태민</a:t>
            </a:r>
            <a:endParaRPr lang="ko-KR" altLang="en-US" sz="1200" dirty="0"/>
          </a:p>
        </p:txBody>
      </p:sp>
      <p:sp>
        <p:nvSpPr>
          <p:cNvPr id="39" name="타원 38"/>
          <p:cNvSpPr/>
          <p:nvPr/>
        </p:nvSpPr>
        <p:spPr>
          <a:xfrm>
            <a:off x="5774421" y="2017222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5694064" y="2153689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5591229" y="4212898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좋아요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6329376" y="4175835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제주도 </a:t>
            </a:r>
            <a:r>
              <a:rPr lang="en-US" altLang="ko-KR" sz="1200" dirty="0" smtClean="0"/>
              <a:t>#</a:t>
            </a:r>
            <a:r>
              <a:rPr lang="ko-KR" altLang="en-US" sz="1200" dirty="0" smtClean="0"/>
              <a:t>여행</a:t>
            </a:r>
            <a:endParaRPr lang="ko-KR" altLang="en-US" sz="1200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8611980" y="1803862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9210" y="4073236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타원 44"/>
          <p:cNvSpPr/>
          <p:nvPr/>
        </p:nvSpPr>
        <p:spPr>
          <a:xfrm>
            <a:off x="8732360" y="1928553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9371056" y="2017223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김태민</a:t>
            </a:r>
            <a:endParaRPr lang="ko-KR" altLang="en-US" sz="1200" dirty="0"/>
          </a:p>
        </p:txBody>
      </p:sp>
      <p:sp>
        <p:nvSpPr>
          <p:cNvPr id="47" name="타원 46"/>
          <p:cNvSpPr/>
          <p:nvPr/>
        </p:nvSpPr>
        <p:spPr>
          <a:xfrm>
            <a:off x="8936023" y="2017222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8855666" y="2153689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8752831" y="4212898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좋아요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9490978" y="4175835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제주도 </a:t>
            </a:r>
            <a:r>
              <a:rPr lang="en-US" altLang="ko-KR" sz="1200" dirty="0" smtClean="0"/>
              <a:t>#</a:t>
            </a:r>
            <a:r>
              <a:rPr lang="ko-KR" altLang="en-US" sz="1200" dirty="0" smtClean="0"/>
              <a:t>여행</a:t>
            </a:r>
            <a:endParaRPr lang="ko-KR" altLang="en-US" sz="1200" dirty="0"/>
          </a:p>
        </p:txBody>
      </p:sp>
      <p:cxnSp>
        <p:nvCxnSpPr>
          <p:cNvPr id="52" name="직선 화살표 연결선 51"/>
          <p:cNvCxnSpPr/>
          <p:nvPr/>
        </p:nvCxnSpPr>
        <p:spPr>
          <a:xfrm flipH="1">
            <a:off x="9999133" y="565264"/>
            <a:ext cx="406400" cy="5354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5" idx="2"/>
          </p:cNvCxnSpPr>
          <p:nvPr/>
        </p:nvCxnSpPr>
        <p:spPr>
          <a:xfrm flipH="1">
            <a:off x="973667" y="565264"/>
            <a:ext cx="82050" cy="7301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>
            <a:off x="1930400" y="2153689"/>
            <a:ext cx="6269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flipH="1">
            <a:off x="1753986" y="3175462"/>
            <a:ext cx="1094352" cy="4228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75766" y="130568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메인 페이지</a:t>
            </a:r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9168933" y="111014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로그인 페이지</a:t>
            </a:r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509647" y="201695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마이 페이지</a:t>
            </a:r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613265" y="362949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게시물 보기</a:t>
            </a:r>
            <a:endParaRPr lang="ko-KR" altLang="en-US" dirty="0"/>
          </a:p>
        </p:txBody>
      </p:sp>
      <p:cxnSp>
        <p:nvCxnSpPr>
          <p:cNvPr id="68" name="직선 화살표 연결선 67"/>
          <p:cNvCxnSpPr/>
          <p:nvPr/>
        </p:nvCxnSpPr>
        <p:spPr>
          <a:xfrm flipH="1">
            <a:off x="5212077" y="1137454"/>
            <a:ext cx="562344" cy="4667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666425" y="16265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검색기능</a:t>
            </a:r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2119972" y="182591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사이트맵</a:t>
            </a:r>
            <a:endParaRPr lang="ko-KR" altLang="en-US" dirty="0"/>
          </a:p>
        </p:txBody>
      </p:sp>
      <p:cxnSp>
        <p:nvCxnSpPr>
          <p:cNvPr id="78" name="직선 화살표 연결선 77"/>
          <p:cNvCxnSpPr/>
          <p:nvPr/>
        </p:nvCxnSpPr>
        <p:spPr>
          <a:xfrm>
            <a:off x="3281579" y="343128"/>
            <a:ext cx="946966" cy="245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110592" y="18791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가이드 페이지</a:t>
            </a:r>
            <a:endParaRPr lang="ko-KR" altLang="en-US" dirty="0"/>
          </a:p>
        </p:txBody>
      </p:sp>
      <p:sp>
        <p:nvSpPr>
          <p:cNvPr id="2" name="타원 1"/>
          <p:cNvSpPr/>
          <p:nvPr/>
        </p:nvSpPr>
        <p:spPr>
          <a:xfrm>
            <a:off x="102032" y="5827222"/>
            <a:ext cx="1022466" cy="955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1:1 </a:t>
            </a:r>
            <a:r>
              <a:rPr lang="ko-KR" altLang="en-US" dirty="0" smtClean="0"/>
              <a:t>채팅</a:t>
            </a:r>
            <a:endParaRPr lang="ko-KR" altLang="en-US" dirty="0"/>
          </a:p>
        </p:txBody>
      </p:sp>
      <p:sp>
        <p:nvSpPr>
          <p:cNvPr id="64" name="타원 63"/>
          <p:cNvSpPr/>
          <p:nvPr/>
        </p:nvSpPr>
        <p:spPr>
          <a:xfrm>
            <a:off x="102032" y="4764042"/>
            <a:ext cx="1022466" cy="95596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다크모드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16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아이콘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1244349" y="169020"/>
            <a:ext cx="858983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로그아웃</a:t>
            </a:r>
            <a:endParaRPr lang="ko-KR" altLang="en-US" sz="1200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3663909" y="178557"/>
            <a:ext cx="1509377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찜한</a:t>
            </a:r>
            <a:r>
              <a:rPr lang="ko-KR" altLang="en-US" dirty="0" smtClean="0"/>
              <a:t> 게시물</a:t>
            </a:r>
            <a:endParaRPr lang="ko-KR" altLang="en-US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5320144" y="169020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글쓰기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1021404"/>
            <a:ext cx="12192000" cy="9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17762" y="66180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비밀번호 변경</a:t>
            </a:r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2446710" y="1689781"/>
            <a:ext cx="2111788" cy="19392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3255131" y="2046393"/>
            <a:ext cx="494946" cy="629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2925165" y="2617179"/>
            <a:ext cx="1154877" cy="992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902023" y="661570"/>
            <a:ext cx="1162190" cy="3547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회원정보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9159548" y="77584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9721434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김태민</a:t>
            </a:r>
            <a:endParaRPr lang="ko-KR" altLang="en-US" sz="1200" dirty="0"/>
          </a:p>
        </p:txBody>
      </p:sp>
      <p:sp>
        <p:nvSpPr>
          <p:cNvPr id="22" name="타원 21"/>
          <p:cNvSpPr/>
          <p:nvPr/>
        </p:nvSpPr>
        <p:spPr>
          <a:xfrm>
            <a:off x="9363211" y="166253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9282854" y="302720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0467727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내정보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3017520" y="3721850"/>
            <a:ext cx="1130530" cy="374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닉네임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4025288" y="3937100"/>
            <a:ext cx="245524" cy="24320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3417762" y="4039328"/>
            <a:ext cx="753121" cy="4490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18432" y="448970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닉네임 변경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118176" y="1776240"/>
            <a:ext cx="4455622" cy="4156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5118176" y="2467989"/>
            <a:ext cx="4455622" cy="4156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5121823" y="3159738"/>
            <a:ext cx="4455622" cy="4156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5118176" y="3851487"/>
            <a:ext cx="4455622" cy="4156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056285" y="14649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아이디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069176" y="21585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이메일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012483" y="28443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생년월일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012483" y="353793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가입 날짜</a:t>
            </a:r>
            <a:endParaRPr lang="ko-KR" altLang="en-US" dirty="0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023" y="5293552"/>
            <a:ext cx="8790681" cy="582753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956217" y="49312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연동계정</a:t>
            </a:r>
            <a:endParaRPr lang="ko-KR" altLang="en-US" dirty="0"/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710" y="5372889"/>
            <a:ext cx="1126814" cy="461241"/>
          </a:xfrm>
          <a:prstGeom prst="rect">
            <a:avLst/>
          </a:prstGeom>
        </p:spPr>
      </p:pic>
      <p:sp>
        <p:nvSpPr>
          <p:cNvPr id="44" name="타원 43"/>
          <p:cNvSpPr/>
          <p:nvPr/>
        </p:nvSpPr>
        <p:spPr>
          <a:xfrm>
            <a:off x="9237672" y="3303010"/>
            <a:ext cx="449114" cy="38582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 flipV="1">
            <a:off x="9573798" y="3159738"/>
            <a:ext cx="600980" cy="3149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174778" y="283701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생년월일 변경</a:t>
            </a:r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173286" y="66369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회원 탈퇴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78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아이콘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1244349" y="169020"/>
            <a:ext cx="858983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로그아웃</a:t>
            </a:r>
            <a:endParaRPr lang="ko-KR" altLang="en-US" sz="1200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3663909" y="178557"/>
            <a:ext cx="1509377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찜한</a:t>
            </a:r>
            <a:r>
              <a:rPr lang="ko-KR" altLang="en-US" dirty="0" smtClean="0"/>
              <a:t> 게시물</a:t>
            </a:r>
            <a:endParaRPr lang="ko-KR" altLang="en-US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5320144" y="169020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글쓰기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1021404"/>
            <a:ext cx="12192000" cy="9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71595" y="6677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회원정보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340125" y="668932"/>
            <a:ext cx="1695384" cy="3547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비밀번호 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9159548" y="77584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9721434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김태민</a:t>
            </a:r>
            <a:endParaRPr lang="ko-KR" altLang="en-US" sz="1200" dirty="0"/>
          </a:p>
        </p:txBody>
      </p:sp>
      <p:sp>
        <p:nvSpPr>
          <p:cNvPr id="22" name="타원 21"/>
          <p:cNvSpPr/>
          <p:nvPr/>
        </p:nvSpPr>
        <p:spPr>
          <a:xfrm>
            <a:off x="9363211" y="166253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9282854" y="302720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0467727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내정보</a:t>
            </a:r>
            <a:endParaRPr lang="ko-KR" altLang="en-US" sz="1200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595735" y="1596044"/>
            <a:ext cx="9000530" cy="4763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888" y="2121440"/>
            <a:ext cx="7967448" cy="3712400"/>
          </a:xfrm>
          <a:prstGeom prst="rect">
            <a:avLst/>
          </a:prstGeom>
        </p:spPr>
      </p:pic>
      <p:sp>
        <p:nvSpPr>
          <p:cNvPr id="41" name="타원 40"/>
          <p:cNvSpPr/>
          <p:nvPr/>
        </p:nvSpPr>
        <p:spPr>
          <a:xfrm>
            <a:off x="102032" y="5827222"/>
            <a:ext cx="1022466" cy="955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1:1 </a:t>
            </a:r>
            <a:r>
              <a:rPr lang="ko-KR" altLang="en-US" dirty="0" smtClean="0"/>
              <a:t>채팅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102032" y="4764042"/>
            <a:ext cx="1022466" cy="95596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다크모드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173286" y="66369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회원 탈퇴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64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아이콘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1244349" y="169020"/>
            <a:ext cx="858983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로그아웃</a:t>
            </a:r>
            <a:endParaRPr lang="ko-KR" altLang="en-US" sz="1200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3663909" y="178557"/>
            <a:ext cx="1509377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찜한</a:t>
            </a:r>
            <a:r>
              <a:rPr lang="ko-KR" altLang="en-US" dirty="0" smtClean="0"/>
              <a:t> 게시물</a:t>
            </a:r>
            <a:endParaRPr lang="ko-KR" altLang="en-US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5320144" y="169020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글쓰기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1021404"/>
            <a:ext cx="12192000" cy="9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71595" y="6677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회원정보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340125" y="668932"/>
            <a:ext cx="1695384" cy="35474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비밀번호 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9159548" y="77584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9721434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김태민</a:t>
            </a:r>
            <a:endParaRPr lang="ko-KR" altLang="en-US" sz="1200" dirty="0"/>
          </a:p>
        </p:txBody>
      </p:sp>
      <p:sp>
        <p:nvSpPr>
          <p:cNvPr id="22" name="타원 21"/>
          <p:cNvSpPr/>
          <p:nvPr/>
        </p:nvSpPr>
        <p:spPr>
          <a:xfrm>
            <a:off x="9363211" y="166253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9282854" y="302720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0467727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내정보</a:t>
            </a:r>
            <a:endParaRPr lang="ko-KR" altLang="en-US" sz="1200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595735" y="1596044"/>
            <a:ext cx="9000530" cy="4763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102032" y="5827222"/>
            <a:ext cx="1022466" cy="955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1:1 </a:t>
            </a:r>
            <a:r>
              <a:rPr lang="ko-KR" altLang="en-US" dirty="0" smtClean="0"/>
              <a:t>채팅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102032" y="4764042"/>
            <a:ext cx="1022466" cy="95596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다크모드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173286" y="663696"/>
            <a:ext cx="1189749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회원 탈퇴</a:t>
            </a:r>
            <a:endParaRPr lang="ko-KR" altLang="en-US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4042372" y="5375028"/>
            <a:ext cx="1920240" cy="68995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탈퇴하기</a:t>
            </a:r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239703" y="5375028"/>
            <a:ext cx="1225126" cy="6899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취소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38045" y="2343589"/>
            <a:ext cx="2680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정말 탈퇴하시겠습니까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857105" y="3237051"/>
            <a:ext cx="4247804" cy="5369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Password 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08602" y="4394710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작성한 데이터 모두 삭제하기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7133453" y="4440382"/>
            <a:ext cx="304800" cy="2682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5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710247" y="980902"/>
            <a:ext cx="4887884" cy="55612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4572000" y="3930134"/>
            <a:ext cx="3366655" cy="22943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아이콘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1172305" y="174031"/>
            <a:ext cx="914401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3585491" y="179931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15607" y="11887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965468" y="1765870"/>
            <a:ext cx="2377440" cy="4156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4965468" y="2343020"/>
            <a:ext cx="2377440" cy="4156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PASSWORD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07135" y="26517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4971018" y="2902928"/>
            <a:ext cx="2377440" cy="415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로그인</a:t>
            </a:r>
            <a:endParaRPr lang="ko-KR" altLang="en-US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4004655" y="3751410"/>
            <a:ext cx="4299066" cy="100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모서리가 둥근 직사각형 71"/>
          <p:cNvSpPr/>
          <p:nvPr/>
        </p:nvSpPr>
        <p:spPr>
          <a:xfrm>
            <a:off x="4965468" y="4468984"/>
            <a:ext cx="2377440" cy="4156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일반 회원가입</a:t>
            </a:r>
            <a:endParaRPr lang="ko-KR" altLang="en-US" sz="1200" dirty="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4971018" y="5202598"/>
            <a:ext cx="2377440" cy="4156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카카오톡</a:t>
            </a:r>
            <a:r>
              <a:rPr lang="ko-KR" altLang="en-US" sz="1200" dirty="0" smtClean="0"/>
              <a:t> 간편 회원가입</a:t>
            </a:r>
            <a:endParaRPr lang="ko-KR" alt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4770785" y="3358342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아이디 찾기 비밀번호 찾기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23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아이콘</a:t>
            </a:r>
            <a:endParaRPr lang="ko-KR" altLang="en-US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3730646" y="176185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글쓰기</a:t>
            </a:r>
            <a:endParaRPr lang="ko-KR" altLang="en-US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3730646" y="1403349"/>
            <a:ext cx="4247804" cy="4655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286894" y="6646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30646" y="103401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아이디</a:t>
            </a:r>
            <a:endParaRPr lang="ko-KR" altLang="en-US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3730646" y="2280342"/>
            <a:ext cx="4247804" cy="4655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730646" y="19110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비밀번호</a:t>
            </a:r>
            <a:endParaRPr lang="ko-KR" altLang="en-US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3730646" y="3135970"/>
            <a:ext cx="4247804" cy="4655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730646" y="276663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비밀번호 확인</a:t>
            </a:r>
            <a:endParaRPr lang="ko-KR" altLang="en-US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3730646" y="4057880"/>
            <a:ext cx="4247804" cy="4655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730646" y="36885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닉네임</a:t>
            </a:r>
            <a:endParaRPr lang="ko-KR" altLang="en-US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3730646" y="4979790"/>
            <a:ext cx="4247804" cy="4655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730646" y="46104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이메일</a:t>
            </a:r>
            <a:endParaRPr lang="ko-KR" altLang="en-US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3730646" y="5901700"/>
            <a:ext cx="4247804" cy="4655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3730646" y="55323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생년월일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569920" y="6532665"/>
            <a:ext cx="1206732" cy="290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5937653" y="6532665"/>
            <a:ext cx="914474" cy="2909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취소</a:t>
            </a:r>
            <a:endParaRPr lang="ko-KR" altLang="en-US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10224655" y="174567"/>
            <a:ext cx="914401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로그인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26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아이콘</a:t>
            </a:r>
            <a:endParaRPr lang="ko-KR" altLang="en-US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3730646" y="176185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글쓰기</a:t>
            </a:r>
            <a:endParaRPr lang="ko-KR" altLang="en-US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3800455" y="2274454"/>
            <a:ext cx="4247804" cy="4655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451869" y="12437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51640" y="19051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아이디</a:t>
            </a:r>
            <a:endParaRPr lang="ko-KR" altLang="en-US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3800455" y="3164561"/>
            <a:ext cx="4247804" cy="4655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851640" y="27821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비밀번호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717625" y="5362169"/>
            <a:ext cx="1206732" cy="290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6224923" y="5362168"/>
            <a:ext cx="914474" cy="2909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10224655" y="174567"/>
            <a:ext cx="914401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로그인</a:t>
            </a:r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800455" y="4124959"/>
            <a:ext cx="4247804" cy="4655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800455" y="3755627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비밀번호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528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아이콘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1261626" y="143231"/>
            <a:ext cx="858983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로그아웃</a:t>
            </a:r>
            <a:endParaRPr lang="ko-KR" altLang="en-US" sz="12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582785" y="947651"/>
            <a:ext cx="731520" cy="257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441766" y="947651"/>
            <a:ext cx="731520" cy="257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320144" y="947651"/>
            <a:ext cx="3250277" cy="257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313708" y="1803862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310938" y="4073236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8600899" y="1803862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8600899" y="4059381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5453148" y="1803862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5450378" y="4073236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2310938" y="4971011"/>
            <a:ext cx="2333108" cy="18869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489169" y="4946072"/>
            <a:ext cx="2333108" cy="191192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8675711" y="4971011"/>
            <a:ext cx="2333108" cy="18869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8677720" y="60105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9239606" y="148773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관리자</a:t>
            </a:r>
            <a:endParaRPr lang="ko-KR" altLang="en-US" sz="1200" dirty="0"/>
          </a:p>
        </p:txBody>
      </p:sp>
      <p:sp>
        <p:nvSpPr>
          <p:cNvPr id="12" name="타원 11"/>
          <p:cNvSpPr/>
          <p:nvPr/>
        </p:nvSpPr>
        <p:spPr>
          <a:xfrm>
            <a:off x="8881383" y="148774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8801026" y="285241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434088" y="1928553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072784" y="2017223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김태민</a:t>
            </a:r>
            <a:endParaRPr lang="ko-KR" altLang="en-US" sz="1200" dirty="0"/>
          </a:p>
        </p:txBody>
      </p:sp>
      <p:sp>
        <p:nvSpPr>
          <p:cNvPr id="29" name="타원 28"/>
          <p:cNvSpPr/>
          <p:nvPr/>
        </p:nvSpPr>
        <p:spPr>
          <a:xfrm>
            <a:off x="2637751" y="2017222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557394" y="2153689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5600621" y="1911233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239317" y="1999903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김태민</a:t>
            </a:r>
            <a:endParaRPr lang="ko-KR" altLang="en-US" sz="1200" dirty="0"/>
          </a:p>
        </p:txBody>
      </p:sp>
      <p:sp>
        <p:nvSpPr>
          <p:cNvPr id="33" name="타원 32"/>
          <p:cNvSpPr/>
          <p:nvPr/>
        </p:nvSpPr>
        <p:spPr>
          <a:xfrm>
            <a:off x="5804284" y="1999902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5723927" y="2136369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8721434" y="1893913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9360130" y="1982583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김태민</a:t>
            </a:r>
            <a:endParaRPr lang="ko-KR" altLang="en-US" sz="1200" dirty="0"/>
          </a:p>
        </p:txBody>
      </p:sp>
      <p:sp>
        <p:nvSpPr>
          <p:cNvPr id="37" name="타원 36"/>
          <p:cNvSpPr/>
          <p:nvPr/>
        </p:nvSpPr>
        <p:spPr>
          <a:xfrm>
            <a:off x="8925097" y="1982582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8844740" y="2119049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454559" y="4212898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좋아요</a:t>
            </a:r>
            <a:endParaRPr lang="ko-KR" alt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9425556" y="4172547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제주도 </a:t>
            </a:r>
            <a:r>
              <a:rPr lang="en-US" altLang="ko-KR" sz="1200" dirty="0" smtClean="0"/>
              <a:t>#</a:t>
            </a:r>
            <a:r>
              <a:rPr lang="ko-KR" altLang="en-US" sz="1200" dirty="0" smtClean="0"/>
              <a:t>여행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6390154" y="4134480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제주도 </a:t>
            </a:r>
            <a:r>
              <a:rPr lang="en-US" altLang="ko-KR" sz="1200" dirty="0" smtClean="0"/>
              <a:t>#</a:t>
            </a:r>
            <a:r>
              <a:rPr lang="ko-KR" altLang="en-US" sz="1200" dirty="0" smtClean="0"/>
              <a:t>여행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3192706" y="4175835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제주도 </a:t>
            </a:r>
            <a:r>
              <a:rPr lang="en-US" altLang="ko-KR" sz="1200" dirty="0" smtClean="0"/>
              <a:t>#</a:t>
            </a:r>
            <a:r>
              <a:rPr lang="ko-KR" altLang="en-US" sz="1200" dirty="0" smtClean="0"/>
              <a:t>여행</a:t>
            </a:r>
            <a:endParaRPr lang="ko-KR" altLang="en-US" sz="12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5600621" y="4198851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좋아요</a:t>
            </a:r>
            <a:endParaRPr lang="ko-KR" altLang="en-US" sz="8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8828115" y="4223578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좋아요</a:t>
            </a:r>
            <a:endParaRPr lang="ko-KR" altLang="en-US" sz="800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3663909" y="178557"/>
            <a:ext cx="1509377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찜한</a:t>
            </a:r>
            <a:r>
              <a:rPr lang="ko-KR" altLang="en-US" dirty="0" smtClean="0"/>
              <a:t> 게시물</a:t>
            </a:r>
            <a:endParaRPr lang="ko-KR" altLang="en-US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5320144" y="169020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글쓰기</a:t>
            </a:r>
            <a:endParaRPr lang="ko-KR" altLang="en-US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9987830" y="148773"/>
            <a:ext cx="1198250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관리자 페이지</a:t>
            </a:r>
            <a:endParaRPr lang="ko-KR" altLang="en-US" sz="1200" dirty="0"/>
          </a:p>
        </p:txBody>
      </p:sp>
      <p:sp>
        <p:nvSpPr>
          <p:cNvPr id="6" name="오른쪽 화살표 5"/>
          <p:cNvSpPr/>
          <p:nvPr/>
        </p:nvSpPr>
        <p:spPr>
          <a:xfrm>
            <a:off x="4239491" y="1982582"/>
            <a:ext cx="290945" cy="251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7348451" y="1999902"/>
            <a:ext cx="290763" cy="29025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102032" y="5827222"/>
            <a:ext cx="1022466" cy="955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1:1 </a:t>
            </a:r>
            <a:r>
              <a:rPr lang="ko-KR" altLang="en-US" dirty="0" smtClean="0"/>
              <a:t>채팅</a:t>
            </a:r>
            <a:endParaRPr lang="ko-KR" altLang="en-US" dirty="0"/>
          </a:p>
        </p:txBody>
      </p:sp>
      <p:sp>
        <p:nvSpPr>
          <p:cNvPr id="55" name="타원 54"/>
          <p:cNvSpPr/>
          <p:nvPr/>
        </p:nvSpPr>
        <p:spPr>
          <a:xfrm>
            <a:off x="102032" y="4764042"/>
            <a:ext cx="1022466" cy="95596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다크모드</a:t>
            </a:r>
            <a:endParaRPr lang="ko-KR" altLang="en-US" dirty="0"/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10789920" y="374073"/>
            <a:ext cx="144087" cy="8312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847672" y="1245979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관리자 페이지 이동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60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아이콘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1244349" y="169020"/>
            <a:ext cx="858983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로그아웃</a:t>
            </a:r>
            <a:endParaRPr lang="ko-KR" altLang="en-US" sz="1200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3663909" y="178557"/>
            <a:ext cx="1509377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찜한</a:t>
            </a:r>
            <a:r>
              <a:rPr lang="ko-KR" altLang="en-US" dirty="0" smtClean="0"/>
              <a:t> 게시물</a:t>
            </a:r>
            <a:endParaRPr lang="ko-KR" altLang="en-US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5320144" y="169020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글쓰기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1021404"/>
            <a:ext cx="12192000" cy="9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17762" y="66180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신고된 </a:t>
            </a:r>
            <a:r>
              <a:rPr lang="ko-KR" altLang="en-US" dirty="0" err="1" smtClean="0"/>
              <a:t>게시글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902022" y="661570"/>
            <a:ext cx="1248501" cy="3547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회원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9159548" y="77584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9721434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김태민</a:t>
            </a:r>
            <a:endParaRPr lang="ko-KR" altLang="en-US" sz="1200" dirty="0"/>
          </a:p>
        </p:txBody>
      </p:sp>
      <p:sp>
        <p:nvSpPr>
          <p:cNvPr id="22" name="타원 21"/>
          <p:cNvSpPr/>
          <p:nvPr/>
        </p:nvSpPr>
        <p:spPr>
          <a:xfrm>
            <a:off x="9363211" y="166253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9282854" y="302720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0467727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내정보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5100892" y="67279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신고된 댓글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43469" y="1390736"/>
            <a:ext cx="3092334" cy="24106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 검색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975956" y="2011680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410989" y="2011680"/>
            <a:ext cx="5370022" cy="191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2975956" y="2391555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3410989" y="2391555"/>
            <a:ext cx="5370022" cy="191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2982729" y="2771430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3417762" y="2771430"/>
            <a:ext cx="5370022" cy="191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2982729" y="3183421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3417762" y="3183421"/>
            <a:ext cx="5370022" cy="191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2982729" y="3595412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3417762" y="3595412"/>
            <a:ext cx="5370022" cy="191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2982729" y="4007403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3417762" y="4007403"/>
            <a:ext cx="5370022" cy="191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2982729" y="4457639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3417762" y="4457639"/>
            <a:ext cx="5370022" cy="191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2982729" y="4907875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3417762" y="4907875"/>
            <a:ext cx="5370022" cy="191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5206131" y="5680010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5636616" y="5680010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6430514" y="5680010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6016836" y="5680010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489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1244349" y="169020"/>
            <a:ext cx="858983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로그아웃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1021404"/>
            <a:ext cx="12192000" cy="9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다이아몬드 38"/>
          <p:cNvSpPr/>
          <p:nvPr/>
        </p:nvSpPr>
        <p:spPr>
          <a:xfrm>
            <a:off x="3699163" y="2044929"/>
            <a:ext cx="2820786" cy="83127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지역</a:t>
            </a:r>
            <a:endParaRPr lang="ko-KR" altLang="en-US" dirty="0"/>
          </a:p>
        </p:txBody>
      </p:sp>
      <p:sp>
        <p:nvSpPr>
          <p:cNvPr id="42" name="다이아몬드 41"/>
          <p:cNvSpPr/>
          <p:nvPr/>
        </p:nvSpPr>
        <p:spPr>
          <a:xfrm>
            <a:off x="3699163" y="3128358"/>
            <a:ext cx="2820786" cy="83127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날짜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584172" y="5763492"/>
            <a:ext cx="1920240" cy="955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지역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7244" y="3897600"/>
            <a:ext cx="1920240" cy="955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467244" y="5580254"/>
            <a:ext cx="1920240" cy="955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7277794" y="5106786"/>
            <a:ext cx="1920240" cy="955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>
            <a:endCxn id="39" idx="0"/>
          </p:cNvCxnSpPr>
          <p:nvPr/>
        </p:nvCxnSpPr>
        <p:spPr>
          <a:xfrm>
            <a:off x="5109556" y="1775102"/>
            <a:ext cx="0" cy="269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4619106" y="4075314"/>
            <a:ext cx="0" cy="313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>
            <a:off x="2585257" y="3804111"/>
            <a:ext cx="998915" cy="541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4574772" y="5285510"/>
            <a:ext cx="0" cy="390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H="1">
            <a:off x="2585257" y="4979324"/>
            <a:ext cx="756459" cy="415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99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아이콘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1244349" y="169020"/>
            <a:ext cx="858983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로그아웃</a:t>
            </a:r>
            <a:endParaRPr lang="ko-KR" altLang="en-US" sz="12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582785" y="947651"/>
            <a:ext cx="731520" cy="257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441766" y="947651"/>
            <a:ext cx="731520" cy="257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320144" y="947651"/>
            <a:ext cx="3250277" cy="257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313708" y="1803862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310938" y="4073236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8600899" y="1803862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8600899" y="4059381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5453148" y="1803862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5450378" y="4073236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2310938" y="4971011"/>
            <a:ext cx="2333108" cy="18869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489169" y="4946072"/>
            <a:ext cx="2333108" cy="191192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8675711" y="4971011"/>
            <a:ext cx="2333108" cy="18869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9159548" y="77584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9721434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김태민</a:t>
            </a:r>
            <a:endParaRPr lang="ko-KR" altLang="en-US" sz="1200" dirty="0"/>
          </a:p>
        </p:txBody>
      </p:sp>
      <p:sp>
        <p:nvSpPr>
          <p:cNvPr id="12" name="타원 11"/>
          <p:cNvSpPr/>
          <p:nvPr/>
        </p:nvSpPr>
        <p:spPr>
          <a:xfrm>
            <a:off x="9363211" y="166253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9282854" y="302720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434088" y="1928553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072784" y="2017223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김태민</a:t>
            </a:r>
            <a:endParaRPr lang="ko-KR" altLang="en-US" sz="1200" dirty="0"/>
          </a:p>
        </p:txBody>
      </p:sp>
      <p:sp>
        <p:nvSpPr>
          <p:cNvPr id="29" name="타원 28"/>
          <p:cNvSpPr/>
          <p:nvPr/>
        </p:nvSpPr>
        <p:spPr>
          <a:xfrm>
            <a:off x="2637751" y="2017222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557394" y="2153689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5600621" y="1911233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239317" y="1999903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김태민</a:t>
            </a:r>
            <a:endParaRPr lang="ko-KR" altLang="en-US" sz="1200" dirty="0"/>
          </a:p>
        </p:txBody>
      </p:sp>
      <p:sp>
        <p:nvSpPr>
          <p:cNvPr id="33" name="타원 32"/>
          <p:cNvSpPr/>
          <p:nvPr/>
        </p:nvSpPr>
        <p:spPr>
          <a:xfrm>
            <a:off x="5804284" y="1999902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5723927" y="2136369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8721434" y="1893913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9360130" y="1982583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김태민</a:t>
            </a:r>
            <a:endParaRPr lang="ko-KR" altLang="en-US" sz="1200" dirty="0"/>
          </a:p>
        </p:txBody>
      </p:sp>
      <p:sp>
        <p:nvSpPr>
          <p:cNvPr id="37" name="타원 36"/>
          <p:cNvSpPr/>
          <p:nvPr/>
        </p:nvSpPr>
        <p:spPr>
          <a:xfrm>
            <a:off x="8925097" y="1982582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8844740" y="2119049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454559" y="4212898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좋아요</a:t>
            </a:r>
            <a:endParaRPr lang="ko-KR" alt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9425556" y="4172547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제주도 </a:t>
            </a:r>
            <a:r>
              <a:rPr lang="en-US" altLang="ko-KR" sz="1200" dirty="0" smtClean="0"/>
              <a:t>#</a:t>
            </a:r>
            <a:r>
              <a:rPr lang="ko-KR" altLang="en-US" sz="1200" dirty="0" smtClean="0"/>
              <a:t>여행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6390154" y="4134480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제주도 </a:t>
            </a:r>
            <a:r>
              <a:rPr lang="en-US" altLang="ko-KR" sz="1200" dirty="0" smtClean="0"/>
              <a:t>#</a:t>
            </a:r>
            <a:r>
              <a:rPr lang="ko-KR" altLang="en-US" sz="1200" dirty="0" smtClean="0"/>
              <a:t>여행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3192706" y="4175835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제주도 </a:t>
            </a:r>
            <a:r>
              <a:rPr lang="en-US" altLang="ko-KR" sz="1200" dirty="0" smtClean="0"/>
              <a:t>#</a:t>
            </a:r>
            <a:r>
              <a:rPr lang="ko-KR" altLang="en-US" sz="1200" dirty="0" smtClean="0"/>
              <a:t>여행</a:t>
            </a:r>
            <a:endParaRPr lang="ko-KR" altLang="en-US" sz="12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5600621" y="4198851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좋아요</a:t>
            </a:r>
            <a:endParaRPr lang="ko-KR" altLang="en-US" sz="8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8828115" y="4223578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좋아요</a:t>
            </a:r>
            <a:endParaRPr lang="ko-KR" altLang="en-US" sz="800" dirty="0"/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9691563" y="463114"/>
            <a:ext cx="13546" cy="7422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994817" y="118163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마이 페이지</a:t>
            </a:r>
            <a:endParaRPr lang="ko-KR" altLang="en-US"/>
          </a:p>
        </p:txBody>
      </p:sp>
      <p:cxnSp>
        <p:nvCxnSpPr>
          <p:cNvPr id="56" name="직선 화살표 연결선 55"/>
          <p:cNvCxnSpPr/>
          <p:nvPr/>
        </p:nvCxnSpPr>
        <p:spPr>
          <a:xfrm flipH="1">
            <a:off x="11498094" y="565264"/>
            <a:ext cx="77821" cy="6400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0983006" y="13098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로그아웃</a:t>
            </a:r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3663909" y="178557"/>
            <a:ext cx="1509377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찜한</a:t>
            </a:r>
            <a:r>
              <a:rPr lang="ko-KR" altLang="en-US" dirty="0" smtClean="0"/>
              <a:t> 게시물</a:t>
            </a:r>
            <a:endParaRPr lang="ko-KR" altLang="en-US" dirty="0"/>
          </a:p>
        </p:txBody>
      </p:sp>
      <p:cxnSp>
        <p:nvCxnSpPr>
          <p:cNvPr id="61" name="직선 화살표 연결선 60"/>
          <p:cNvCxnSpPr/>
          <p:nvPr/>
        </p:nvCxnSpPr>
        <p:spPr>
          <a:xfrm flipH="1">
            <a:off x="2637751" y="476591"/>
            <a:ext cx="1399228" cy="705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090207" y="1347247"/>
            <a:ext cx="420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내가 </a:t>
            </a:r>
            <a:r>
              <a:rPr lang="ko-KR" altLang="en-US" dirty="0" err="1" smtClean="0"/>
              <a:t>찜한</a:t>
            </a:r>
            <a:r>
              <a:rPr lang="ko-KR" altLang="en-US" dirty="0" smtClean="0"/>
              <a:t> 게시물만 정렬해서 보여주기</a:t>
            </a:r>
            <a:endParaRPr lang="ko-KR" altLang="en-US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5320144" y="169020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글쓰기</a:t>
            </a:r>
            <a:endParaRPr lang="ko-KR" altLang="en-US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10467727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내정보</a:t>
            </a:r>
            <a:endParaRPr lang="ko-KR" altLang="en-US" sz="1200" dirty="0"/>
          </a:p>
        </p:txBody>
      </p:sp>
      <p:cxnSp>
        <p:nvCxnSpPr>
          <p:cNvPr id="68" name="직선 화살표 연결선 67"/>
          <p:cNvCxnSpPr>
            <a:endCxn id="69" idx="0"/>
          </p:cNvCxnSpPr>
          <p:nvPr/>
        </p:nvCxnSpPr>
        <p:spPr>
          <a:xfrm flipH="1">
            <a:off x="10760377" y="463114"/>
            <a:ext cx="173631" cy="12534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0050086" y="171657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내 </a:t>
            </a:r>
            <a:r>
              <a:rPr lang="ko-KR" altLang="en-US" dirty="0" err="1" smtClean="0"/>
              <a:t>정보보기</a:t>
            </a:r>
            <a:endParaRPr lang="ko-KR" altLang="en-US" dirty="0"/>
          </a:p>
        </p:txBody>
      </p:sp>
      <p:sp>
        <p:nvSpPr>
          <p:cNvPr id="6" name="오른쪽 화살표 5"/>
          <p:cNvSpPr/>
          <p:nvPr/>
        </p:nvSpPr>
        <p:spPr>
          <a:xfrm>
            <a:off x="4239491" y="1982582"/>
            <a:ext cx="290945" cy="251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7348451" y="1999902"/>
            <a:ext cx="290763" cy="29025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102032" y="5827222"/>
            <a:ext cx="1022466" cy="955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1:1 </a:t>
            </a:r>
            <a:r>
              <a:rPr lang="ko-KR" altLang="en-US" dirty="0" smtClean="0"/>
              <a:t>채팅</a:t>
            </a:r>
            <a:endParaRPr lang="ko-KR" altLang="en-US" dirty="0"/>
          </a:p>
        </p:txBody>
      </p:sp>
      <p:sp>
        <p:nvSpPr>
          <p:cNvPr id="55" name="타원 54"/>
          <p:cNvSpPr/>
          <p:nvPr/>
        </p:nvSpPr>
        <p:spPr>
          <a:xfrm>
            <a:off x="102032" y="4764042"/>
            <a:ext cx="1022466" cy="95596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다크모드</a:t>
            </a:r>
            <a:endParaRPr lang="ko-KR" altLang="en-US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4530436" y="2234570"/>
            <a:ext cx="382386" cy="5169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638505" y="27515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찜하기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635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아이콘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1244349" y="169020"/>
            <a:ext cx="858983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로그아웃</a:t>
            </a:r>
            <a:endParaRPr lang="ko-KR" altLang="en-US" sz="12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582785" y="947651"/>
            <a:ext cx="731520" cy="257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441766" y="947651"/>
            <a:ext cx="731520" cy="257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320144" y="947651"/>
            <a:ext cx="3250277" cy="257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313708" y="1803862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310938" y="4073236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8600899" y="1803862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8600899" y="4059381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5453148" y="1803862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5450378" y="4073236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2310938" y="4971011"/>
            <a:ext cx="2333108" cy="18869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489169" y="4946072"/>
            <a:ext cx="2333108" cy="191192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8675711" y="4971011"/>
            <a:ext cx="2333108" cy="18869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9376755" y="80351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0015451" y="169021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김태민</a:t>
            </a:r>
            <a:endParaRPr lang="ko-KR" altLang="en-US" sz="1200" dirty="0"/>
          </a:p>
        </p:txBody>
      </p:sp>
      <p:sp>
        <p:nvSpPr>
          <p:cNvPr id="12" name="타원 11"/>
          <p:cNvSpPr/>
          <p:nvPr/>
        </p:nvSpPr>
        <p:spPr>
          <a:xfrm>
            <a:off x="9580418" y="169020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9500061" y="305487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434088" y="1928553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072784" y="2017223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김태민</a:t>
            </a:r>
            <a:endParaRPr lang="ko-KR" altLang="en-US" sz="1200" dirty="0"/>
          </a:p>
        </p:txBody>
      </p:sp>
      <p:sp>
        <p:nvSpPr>
          <p:cNvPr id="29" name="타원 28"/>
          <p:cNvSpPr/>
          <p:nvPr/>
        </p:nvSpPr>
        <p:spPr>
          <a:xfrm>
            <a:off x="2637751" y="2017222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557394" y="2153689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5600621" y="1911233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239317" y="1999903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김태민</a:t>
            </a:r>
            <a:endParaRPr lang="ko-KR" altLang="en-US" sz="1200" dirty="0"/>
          </a:p>
        </p:txBody>
      </p:sp>
      <p:sp>
        <p:nvSpPr>
          <p:cNvPr id="33" name="타원 32"/>
          <p:cNvSpPr/>
          <p:nvPr/>
        </p:nvSpPr>
        <p:spPr>
          <a:xfrm>
            <a:off x="5804284" y="1999902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5723927" y="2136369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8721434" y="1893913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9360130" y="1982583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김태민</a:t>
            </a:r>
            <a:endParaRPr lang="ko-KR" altLang="en-US" sz="1200" dirty="0"/>
          </a:p>
        </p:txBody>
      </p:sp>
      <p:sp>
        <p:nvSpPr>
          <p:cNvPr id="37" name="타원 36"/>
          <p:cNvSpPr/>
          <p:nvPr/>
        </p:nvSpPr>
        <p:spPr>
          <a:xfrm>
            <a:off x="8925097" y="1982582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8844740" y="2119049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454559" y="4212898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좋아요</a:t>
            </a:r>
            <a:endParaRPr lang="ko-KR" alt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9425556" y="4172547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제주도 </a:t>
            </a:r>
            <a:r>
              <a:rPr lang="en-US" altLang="ko-KR" sz="1200" dirty="0" smtClean="0"/>
              <a:t>#</a:t>
            </a:r>
            <a:r>
              <a:rPr lang="ko-KR" altLang="en-US" sz="1200" dirty="0" smtClean="0"/>
              <a:t>여행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6390154" y="4134480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제주도 </a:t>
            </a:r>
            <a:r>
              <a:rPr lang="en-US" altLang="ko-KR" sz="1200" dirty="0" smtClean="0"/>
              <a:t>#</a:t>
            </a:r>
            <a:r>
              <a:rPr lang="ko-KR" altLang="en-US" sz="1200" dirty="0" smtClean="0"/>
              <a:t>여행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3192706" y="4175835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제주도 </a:t>
            </a:r>
            <a:r>
              <a:rPr lang="en-US" altLang="ko-KR" sz="1200" dirty="0" smtClean="0"/>
              <a:t>#</a:t>
            </a:r>
            <a:r>
              <a:rPr lang="ko-KR" altLang="en-US" sz="1200" dirty="0" smtClean="0"/>
              <a:t>여행</a:t>
            </a:r>
            <a:endParaRPr lang="ko-KR" altLang="en-US" sz="12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5600621" y="4198851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좋아요</a:t>
            </a:r>
            <a:endParaRPr lang="ko-KR" altLang="en-US" sz="8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8828115" y="4223578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좋아요</a:t>
            </a:r>
            <a:endParaRPr lang="ko-KR" altLang="en-US" sz="800" dirty="0"/>
          </a:p>
        </p:txBody>
      </p:sp>
      <p:sp>
        <p:nvSpPr>
          <p:cNvPr id="40" name="직사각형 3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7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3024369" y="1194613"/>
            <a:ext cx="7271019" cy="44687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3133629" y="1298863"/>
            <a:ext cx="4526818" cy="42710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사진</a:t>
            </a:r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7794567" y="3559728"/>
            <a:ext cx="2390293" cy="138634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댓글</a:t>
            </a:r>
            <a:endParaRPr lang="ko-KR" altLang="en-US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8015591" y="4397432"/>
            <a:ext cx="1999860" cy="43721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댓글 쓰기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7727123" y="5156311"/>
            <a:ext cx="903739" cy="385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좋아요</a:t>
            </a:r>
            <a:endParaRPr lang="ko-KR" altLang="en-US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9360130" y="5156311"/>
            <a:ext cx="759304" cy="385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닫기</a:t>
            </a:r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7794567" y="1311212"/>
            <a:ext cx="2390293" cy="22133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8702982" y="5162053"/>
            <a:ext cx="607213" cy="385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찜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2860093" y="1509076"/>
            <a:ext cx="547072" cy="47838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수정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삭제</a:t>
            </a:r>
            <a:endParaRPr lang="ko-KR" altLang="en-US" sz="800" dirty="0"/>
          </a:p>
        </p:txBody>
      </p:sp>
      <p:sp>
        <p:nvSpPr>
          <p:cNvPr id="22" name="타원 21"/>
          <p:cNvSpPr/>
          <p:nvPr/>
        </p:nvSpPr>
        <p:spPr>
          <a:xfrm>
            <a:off x="2848338" y="1068717"/>
            <a:ext cx="572617" cy="59548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신고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8050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타원 77"/>
          <p:cNvSpPr/>
          <p:nvPr/>
        </p:nvSpPr>
        <p:spPr>
          <a:xfrm>
            <a:off x="105364" y="3685709"/>
            <a:ext cx="1022466" cy="95596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쓰기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아이콘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1244349" y="169020"/>
            <a:ext cx="858983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로그아웃</a:t>
            </a:r>
            <a:endParaRPr lang="ko-KR" altLang="en-US" sz="12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823191" y="4118625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1820421" y="6387999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8110382" y="4118625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8110382" y="6374144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4962631" y="4118625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959861" y="6387999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1943571" y="4243316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82267" y="4331986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김태민</a:t>
            </a:r>
            <a:endParaRPr lang="ko-KR" altLang="en-US" sz="1200" dirty="0"/>
          </a:p>
        </p:txBody>
      </p:sp>
      <p:sp>
        <p:nvSpPr>
          <p:cNvPr id="29" name="타원 28"/>
          <p:cNvSpPr/>
          <p:nvPr/>
        </p:nvSpPr>
        <p:spPr>
          <a:xfrm>
            <a:off x="2147234" y="4331985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066877" y="4468452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5110104" y="4225996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5748800" y="4314666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김태민</a:t>
            </a:r>
            <a:endParaRPr lang="ko-KR" altLang="en-US" sz="1200" dirty="0"/>
          </a:p>
        </p:txBody>
      </p:sp>
      <p:sp>
        <p:nvSpPr>
          <p:cNvPr id="33" name="타원 32"/>
          <p:cNvSpPr/>
          <p:nvPr/>
        </p:nvSpPr>
        <p:spPr>
          <a:xfrm>
            <a:off x="5313767" y="4314665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5233410" y="4451132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8230917" y="4208676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8869613" y="4297346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김태민</a:t>
            </a:r>
            <a:endParaRPr lang="ko-KR" altLang="en-US" sz="1200" dirty="0"/>
          </a:p>
        </p:txBody>
      </p:sp>
      <p:sp>
        <p:nvSpPr>
          <p:cNvPr id="37" name="타원 36"/>
          <p:cNvSpPr/>
          <p:nvPr/>
        </p:nvSpPr>
        <p:spPr>
          <a:xfrm>
            <a:off x="8434580" y="4297345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8354223" y="4433812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964042" y="6527661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좋아요</a:t>
            </a:r>
            <a:endParaRPr lang="ko-KR" alt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8935039" y="6487310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제주도 </a:t>
            </a:r>
            <a:r>
              <a:rPr lang="en-US" altLang="ko-KR" sz="1200" dirty="0" smtClean="0"/>
              <a:t>#</a:t>
            </a:r>
            <a:r>
              <a:rPr lang="ko-KR" altLang="en-US" sz="1200" dirty="0" smtClean="0"/>
              <a:t>여행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5899637" y="6449243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제주도 </a:t>
            </a:r>
            <a:r>
              <a:rPr lang="en-US" altLang="ko-KR" sz="1200" dirty="0" smtClean="0"/>
              <a:t>#</a:t>
            </a:r>
            <a:r>
              <a:rPr lang="ko-KR" altLang="en-US" sz="1200" dirty="0" smtClean="0"/>
              <a:t>여행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2702189" y="6490598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제주도 </a:t>
            </a:r>
            <a:r>
              <a:rPr lang="en-US" altLang="ko-KR" sz="1200" dirty="0" smtClean="0"/>
              <a:t>#</a:t>
            </a:r>
            <a:r>
              <a:rPr lang="ko-KR" altLang="en-US" sz="1200" dirty="0" smtClean="0"/>
              <a:t>여행</a:t>
            </a:r>
            <a:endParaRPr lang="ko-KR" altLang="en-US" sz="12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5110104" y="6513614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좋아요</a:t>
            </a:r>
            <a:endParaRPr lang="ko-KR" altLang="en-US" sz="8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8337598" y="6538341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좋아요</a:t>
            </a:r>
            <a:endParaRPr lang="ko-KR" altLang="en-US" sz="800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2018689" y="187852"/>
            <a:ext cx="1509377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찜한</a:t>
            </a:r>
            <a:r>
              <a:rPr lang="ko-KR" altLang="en-US" dirty="0" smtClean="0"/>
              <a:t> 게시물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844658" y="839336"/>
            <a:ext cx="8623069" cy="2908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2384618" y="2076856"/>
            <a:ext cx="1279291" cy="1245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프로필사진</a:t>
            </a:r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1820421" y="2647073"/>
            <a:ext cx="8623069" cy="8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642119" y="11430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배경사진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717717" y="27414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김태민</a:t>
            </a:r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625562" y="3078278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하고싶은 간단한 자기 소개</a:t>
            </a:r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3674924" y="178315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사이트맵</a:t>
            </a:r>
            <a:endParaRPr lang="ko-KR" altLang="en-US" dirty="0"/>
          </a:p>
        </p:txBody>
      </p:sp>
      <p:sp>
        <p:nvSpPr>
          <p:cNvPr id="51" name="타원 50"/>
          <p:cNvSpPr/>
          <p:nvPr/>
        </p:nvSpPr>
        <p:spPr>
          <a:xfrm>
            <a:off x="6908006" y="2832199"/>
            <a:ext cx="698437" cy="6579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엠블럼</a:t>
            </a:r>
            <a:endParaRPr lang="ko-KR" altLang="en-US" sz="800" dirty="0"/>
          </a:p>
        </p:txBody>
      </p:sp>
      <p:cxnSp>
        <p:nvCxnSpPr>
          <p:cNvPr id="68" name="직선 화살표 연결선 67"/>
          <p:cNvCxnSpPr/>
          <p:nvPr/>
        </p:nvCxnSpPr>
        <p:spPr>
          <a:xfrm>
            <a:off x="7448106" y="3282943"/>
            <a:ext cx="378753" cy="6251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516155" y="391430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엠블럼</a:t>
            </a:r>
            <a:r>
              <a:rPr lang="ko-KR" altLang="en-US" dirty="0" smtClean="0"/>
              <a:t> 페이지</a:t>
            </a:r>
            <a:endParaRPr lang="ko-KR" altLang="en-US" dirty="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2523547" y="3865093"/>
            <a:ext cx="475314" cy="204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정렬</a:t>
            </a:r>
            <a:endParaRPr lang="ko-KR" altLang="en-US" sz="1000" dirty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3150248" y="3858161"/>
            <a:ext cx="475314" cy="204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정렬</a:t>
            </a:r>
            <a:endParaRPr lang="ko-KR" altLang="en-US" sz="1000" dirty="0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3799468" y="3863555"/>
            <a:ext cx="475314" cy="204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정렬</a:t>
            </a:r>
            <a:endParaRPr lang="ko-KR" altLang="en-US" sz="1000" dirty="0"/>
          </a:p>
        </p:txBody>
      </p:sp>
      <p:sp>
        <p:nvSpPr>
          <p:cNvPr id="82" name="타원 81"/>
          <p:cNvSpPr/>
          <p:nvPr/>
        </p:nvSpPr>
        <p:spPr>
          <a:xfrm>
            <a:off x="9159548" y="77584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9721434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김태민</a:t>
            </a:r>
            <a:endParaRPr lang="ko-KR" altLang="en-US" sz="1200" dirty="0"/>
          </a:p>
        </p:txBody>
      </p:sp>
      <p:sp>
        <p:nvSpPr>
          <p:cNvPr id="84" name="타원 83"/>
          <p:cNvSpPr/>
          <p:nvPr/>
        </p:nvSpPr>
        <p:spPr>
          <a:xfrm>
            <a:off x="9363211" y="166253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/>
          <p:cNvSpPr/>
          <p:nvPr/>
        </p:nvSpPr>
        <p:spPr>
          <a:xfrm>
            <a:off x="9282854" y="302720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10467727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내정보</a:t>
            </a:r>
            <a:endParaRPr lang="ko-KR" altLang="en-US" sz="1200" dirty="0"/>
          </a:p>
        </p:txBody>
      </p:sp>
      <p:sp>
        <p:nvSpPr>
          <p:cNvPr id="87" name="타원 86"/>
          <p:cNvSpPr/>
          <p:nvPr/>
        </p:nvSpPr>
        <p:spPr>
          <a:xfrm>
            <a:off x="3254134" y="2803598"/>
            <a:ext cx="500459" cy="43970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화살표 연결선 90"/>
          <p:cNvCxnSpPr/>
          <p:nvPr/>
        </p:nvCxnSpPr>
        <p:spPr>
          <a:xfrm flipH="1">
            <a:off x="1254868" y="3078278"/>
            <a:ext cx="2162894" cy="4765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42581" y="3584825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프로필 사진 변경</a:t>
            </a:r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9815935" y="930421"/>
            <a:ext cx="500459" cy="43970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6" name="직선 화살표 연결선 95"/>
          <p:cNvCxnSpPr>
            <a:stCxn id="94" idx="5"/>
          </p:cNvCxnSpPr>
          <p:nvPr/>
        </p:nvCxnSpPr>
        <p:spPr>
          <a:xfrm>
            <a:off x="10243103" y="1305732"/>
            <a:ext cx="764584" cy="5951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0964985" y="166317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배경사진</a:t>
            </a:r>
            <a:endParaRPr lang="en-US" altLang="ko-KR" dirty="0"/>
          </a:p>
          <a:p>
            <a:r>
              <a:rPr lang="ko-KR" altLang="en-US" dirty="0" smtClean="0"/>
              <a:t>변경</a:t>
            </a:r>
            <a:endParaRPr lang="ko-KR" altLang="en-US" dirty="0"/>
          </a:p>
        </p:txBody>
      </p:sp>
      <p:sp>
        <p:nvSpPr>
          <p:cNvPr id="62" name="타원 61"/>
          <p:cNvSpPr/>
          <p:nvPr/>
        </p:nvSpPr>
        <p:spPr>
          <a:xfrm>
            <a:off x="6473325" y="3229615"/>
            <a:ext cx="242639" cy="21985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>
            <a:stCxn id="62" idx="4"/>
          </p:cNvCxnSpPr>
          <p:nvPr/>
        </p:nvCxnSpPr>
        <p:spPr>
          <a:xfrm flipH="1">
            <a:off x="6196117" y="3449467"/>
            <a:ext cx="398528" cy="4648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94054" y="384317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자기소개 수정</a:t>
            </a:r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102032" y="5827222"/>
            <a:ext cx="1022466" cy="955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1:1 </a:t>
            </a:r>
            <a:r>
              <a:rPr lang="ko-KR" altLang="en-US" dirty="0" smtClean="0"/>
              <a:t>채팅</a:t>
            </a:r>
            <a:endParaRPr lang="ko-KR" altLang="en-US" dirty="0"/>
          </a:p>
        </p:txBody>
      </p:sp>
      <p:sp>
        <p:nvSpPr>
          <p:cNvPr id="76" name="타원 75"/>
          <p:cNvSpPr/>
          <p:nvPr/>
        </p:nvSpPr>
        <p:spPr>
          <a:xfrm>
            <a:off x="102032" y="4764042"/>
            <a:ext cx="1022466" cy="95596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다크모드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0675527" y="2720441"/>
            <a:ext cx="1280160" cy="12088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지도</a:t>
            </a:r>
            <a:endParaRPr lang="ko-KR" altLang="en-US" dirty="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10643689" y="4124871"/>
            <a:ext cx="1280160" cy="12088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달력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030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아이콘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1244349" y="169020"/>
            <a:ext cx="858983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로그아웃</a:t>
            </a:r>
            <a:endParaRPr lang="ko-KR" altLang="en-US" sz="12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823191" y="4114800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1820421" y="6384174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8110382" y="4114800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8110382" y="6370319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4962631" y="4114800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959861" y="6384174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9376755" y="80351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0015451" y="169021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김태민</a:t>
            </a:r>
            <a:endParaRPr lang="ko-KR" altLang="en-US" sz="1200" dirty="0"/>
          </a:p>
        </p:txBody>
      </p:sp>
      <p:sp>
        <p:nvSpPr>
          <p:cNvPr id="12" name="타원 11"/>
          <p:cNvSpPr/>
          <p:nvPr/>
        </p:nvSpPr>
        <p:spPr>
          <a:xfrm>
            <a:off x="9580418" y="169020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9500061" y="305487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943571" y="4239491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82267" y="4328161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김태민</a:t>
            </a:r>
            <a:endParaRPr lang="ko-KR" altLang="en-US" sz="1200" dirty="0"/>
          </a:p>
        </p:txBody>
      </p:sp>
      <p:sp>
        <p:nvSpPr>
          <p:cNvPr id="29" name="타원 28"/>
          <p:cNvSpPr/>
          <p:nvPr/>
        </p:nvSpPr>
        <p:spPr>
          <a:xfrm>
            <a:off x="2147234" y="4328160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066877" y="4464627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5110104" y="4222171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5748800" y="4310841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김태민</a:t>
            </a:r>
            <a:endParaRPr lang="ko-KR" altLang="en-US" sz="1200" dirty="0"/>
          </a:p>
        </p:txBody>
      </p:sp>
      <p:sp>
        <p:nvSpPr>
          <p:cNvPr id="33" name="타원 32"/>
          <p:cNvSpPr/>
          <p:nvPr/>
        </p:nvSpPr>
        <p:spPr>
          <a:xfrm>
            <a:off x="5313767" y="4310840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5233410" y="4447307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8230917" y="4204851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8869613" y="4293521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김태민</a:t>
            </a:r>
            <a:endParaRPr lang="ko-KR" altLang="en-US" sz="1200" dirty="0"/>
          </a:p>
        </p:txBody>
      </p:sp>
      <p:sp>
        <p:nvSpPr>
          <p:cNvPr id="37" name="타원 36"/>
          <p:cNvSpPr/>
          <p:nvPr/>
        </p:nvSpPr>
        <p:spPr>
          <a:xfrm>
            <a:off x="8434580" y="4293520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8354223" y="4429987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964042" y="6523836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좋아요</a:t>
            </a:r>
            <a:endParaRPr lang="ko-KR" alt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8935039" y="6483485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제주도 </a:t>
            </a:r>
            <a:r>
              <a:rPr lang="en-US" altLang="ko-KR" sz="1200" dirty="0" smtClean="0"/>
              <a:t>#</a:t>
            </a:r>
            <a:r>
              <a:rPr lang="ko-KR" altLang="en-US" sz="1200" dirty="0" smtClean="0"/>
              <a:t>여행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5899637" y="6445418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제주도 </a:t>
            </a:r>
            <a:r>
              <a:rPr lang="en-US" altLang="ko-KR" sz="1200" dirty="0" smtClean="0"/>
              <a:t>#</a:t>
            </a:r>
            <a:r>
              <a:rPr lang="ko-KR" altLang="en-US" sz="1200" dirty="0" smtClean="0"/>
              <a:t>여행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2702189" y="6486773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제주도 </a:t>
            </a:r>
            <a:r>
              <a:rPr lang="en-US" altLang="ko-KR" sz="1200" dirty="0" smtClean="0"/>
              <a:t>#</a:t>
            </a:r>
            <a:r>
              <a:rPr lang="ko-KR" altLang="en-US" sz="1200" dirty="0" smtClean="0"/>
              <a:t>여행</a:t>
            </a:r>
            <a:endParaRPr lang="ko-KR" altLang="en-US" sz="12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5110104" y="6509789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좋아요</a:t>
            </a:r>
            <a:endParaRPr lang="ko-KR" altLang="en-US" sz="8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8337598" y="6534516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좋아요</a:t>
            </a:r>
            <a:endParaRPr lang="ko-KR" altLang="en-US" sz="800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2123983" y="174032"/>
            <a:ext cx="1293779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문의하기</a:t>
            </a:r>
            <a:endParaRPr lang="ko-KR" altLang="en-US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3663909" y="178557"/>
            <a:ext cx="1509377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찜한</a:t>
            </a:r>
            <a:r>
              <a:rPr lang="ko-KR" altLang="en-US" dirty="0" smtClean="0"/>
              <a:t> 게시물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820421" y="865762"/>
            <a:ext cx="8623069" cy="2908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2384618" y="2076856"/>
            <a:ext cx="1279291" cy="1245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프로필사진</a:t>
            </a:r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1820421" y="2647073"/>
            <a:ext cx="8623069" cy="8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642119" y="11430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배경사진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717717" y="27414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김태민</a:t>
            </a:r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625562" y="3078278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하고싶은 간단한 자기 소개</a:t>
            </a:r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5320144" y="169020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글쓰기</a:t>
            </a:r>
            <a:endParaRPr lang="ko-KR" altLang="en-US" dirty="0"/>
          </a:p>
        </p:txBody>
      </p:sp>
      <p:sp>
        <p:nvSpPr>
          <p:cNvPr id="51" name="타원 50"/>
          <p:cNvSpPr/>
          <p:nvPr/>
        </p:nvSpPr>
        <p:spPr>
          <a:xfrm>
            <a:off x="8839819" y="2882292"/>
            <a:ext cx="698437" cy="6579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엠블럼</a:t>
            </a:r>
            <a:endParaRPr lang="ko-KR" altLang="en-US" sz="800" dirty="0"/>
          </a:p>
        </p:txBody>
      </p:sp>
      <p:sp>
        <p:nvSpPr>
          <p:cNvPr id="63" name="타원 62"/>
          <p:cNvSpPr/>
          <p:nvPr/>
        </p:nvSpPr>
        <p:spPr>
          <a:xfrm>
            <a:off x="9594277" y="2884745"/>
            <a:ext cx="698437" cy="6579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달력</a:t>
            </a:r>
            <a:endParaRPr lang="ko-KR" altLang="en-US" sz="800" dirty="0"/>
          </a:p>
        </p:txBody>
      </p:sp>
      <p:sp>
        <p:nvSpPr>
          <p:cNvPr id="64" name="타원 63"/>
          <p:cNvSpPr/>
          <p:nvPr/>
        </p:nvSpPr>
        <p:spPr>
          <a:xfrm>
            <a:off x="8085361" y="2896882"/>
            <a:ext cx="698437" cy="6579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글쓰기</a:t>
            </a:r>
            <a:endParaRPr lang="ko-KR" altLang="en-US" sz="800" dirty="0"/>
          </a:p>
        </p:txBody>
      </p:sp>
      <p:cxnSp>
        <p:nvCxnSpPr>
          <p:cNvPr id="65" name="직선 화살표 연결선 64"/>
          <p:cNvCxnSpPr/>
          <p:nvPr/>
        </p:nvCxnSpPr>
        <p:spPr>
          <a:xfrm flipH="1" flipV="1">
            <a:off x="7918315" y="2320047"/>
            <a:ext cx="435908" cy="7582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925498" y="199263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글쓰기 페이지</a:t>
            </a:r>
            <a:endParaRPr lang="ko-KR" altLang="en-US"/>
          </a:p>
        </p:txBody>
      </p:sp>
      <p:cxnSp>
        <p:nvCxnSpPr>
          <p:cNvPr id="68" name="직선 화살표 연결선 67"/>
          <p:cNvCxnSpPr/>
          <p:nvPr/>
        </p:nvCxnSpPr>
        <p:spPr>
          <a:xfrm flipH="1">
            <a:off x="8496924" y="3367978"/>
            <a:ext cx="670645" cy="552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516155" y="391430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엠블럼</a:t>
            </a:r>
            <a:r>
              <a:rPr lang="ko-KR" altLang="en-US" dirty="0" smtClean="0"/>
              <a:t> 페이지</a:t>
            </a:r>
            <a:endParaRPr lang="ko-KR" altLang="en-US" dirty="0"/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10066165" y="3262944"/>
            <a:ext cx="721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0787974" y="30842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달력보기</a:t>
            </a:r>
            <a:endParaRPr lang="ko-KR" altLang="en-US" dirty="0"/>
          </a:p>
        </p:txBody>
      </p:sp>
      <p:sp>
        <p:nvSpPr>
          <p:cNvPr id="75" name="타원 74"/>
          <p:cNvSpPr/>
          <p:nvPr/>
        </p:nvSpPr>
        <p:spPr>
          <a:xfrm>
            <a:off x="9588977" y="2869472"/>
            <a:ext cx="698437" cy="6579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달력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7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793787" y="476591"/>
            <a:ext cx="4640793" cy="56712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265675" y="859532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7067253" y="846433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5708382" y="867072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4234777" y="2361965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5671620" y="2324384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7119645" y="2325230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4211691" y="3705712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5683818" y="3706668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7119646" y="3759676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642119" y="5311302"/>
            <a:ext cx="1206153" cy="573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닫기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73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아이콘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1244349" y="169020"/>
            <a:ext cx="858983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로그아웃</a:t>
            </a:r>
            <a:endParaRPr lang="ko-KR" altLang="en-US" sz="12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823191" y="4114800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1820421" y="6384174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8110382" y="4114800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8110382" y="6370319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4962631" y="4114800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959861" y="6384174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9376755" y="80351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0015451" y="169021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김태민</a:t>
            </a:r>
            <a:endParaRPr lang="ko-KR" altLang="en-US" sz="1200" dirty="0"/>
          </a:p>
        </p:txBody>
      </p:sp>
      <p:sp>
        <p:nvSpPr>
          <p:cNvPr id="12" name="타원 11"/>
          <p:cNvSpPr/>
          <p:nvPr/>
        </p:nvSpPr>
        <p:spPr>
          <a:xfrm>
            <a:off x="9580418" y="169020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9500061" y="305487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943571" y="4239491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82267" y="4328161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김태민</a:t>
            </a:r>
            <a:endParaRPr lang="ko-KR" altLang="en-US" sz="1200" dirty="0"/>
          </a:p>
        </p:txBody>
      </p:sp>
      <p:sp>
        <p:nvSpPr>
          <p:cNvPr id="29" name="타원 28"/>
          <p:cNvSpPr/>
          <p:nvPr/>
        </p:nvSpPr>
        <p:spPr>
          <a:xfrm>
            <a:off x="2147234" y="4328160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066877" y="4464627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5110104" y="4222171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5748800" y="4310841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김태민</a:t>
            </a:r>
            <a:endParaRPr lang="ko-KR" altLang="en-US" sz="1200" dirty="0"/>
          </a:p>
        </p:txBody>
      </p:sp>
      <p:sp>
        <p:nvSpPr>
          <p:cNvPr id="33" name="타원 32"/>
          <p:cNvSpPr/>
          <p:nvPr/>
        </p:nvSpPr>
        <p:spPr>
          <a:xfrm>
            <a:off x="5313767" y="4310840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5233410" y="4447307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8230917" y="4204851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8869613" y="4293521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김태민</a:t>
            </a:r>
            <a:endParaRPr lang="ko-KR" altLang="en-US" sz="1200" dirty="0"/>
          </a:p>
        </p:txBody>
      </p:sp>
      <p:sp>
        <p:nvSpPr>
          <p:cNvPr id="37" name="타원 36"/>
          <p:cNvSpPr/>
          <p:nvPr/>
        </p:nvSpPr>
        <p:spPr>
          <a:xfrm>
            <a:off x="8434580" y="4293520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8354223" y="4429987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964042" y="6523836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좋아요</a:t>
            </a:r>
            <a:endParaRPr lang="ko-KR" alt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8935039" y="6483485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제주도 </a:t>
            </a:r>
            <a:r>
              <a:rPr lang="en-US" altLang="ko-KR" sz="1200" dirty="0" smtClean="0"/>
              <a:t>#</a:t>
            </a:r>
            <a:r>
              <a:rPr lang="ko-KR" altLang="en-US" sz="1200" dirty="0" smtClean="0"/>
              <a:t>여행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5899637" y="6445418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제주도 </a:t>
            </a:r>
            <a:r>
              <a:rPr lang="en-US" altLang="ko-KR" sz="1200" dirty="0" smtClean="0"/>
              <a:t>#</a:t>
            </a:r>
            <a:r>
              <a:rPr lang="ko-KR" altLang="en-US" sz="1200" dirty="0" smtClean="0"/>
              <a:t>여행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2702189" y="6486773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제주도 </a:t>
            </a:r>
            <a:r>
              <a:rPr lang="en-US" altLang="ko-KR" sz="1200" dirty="0" smtClean="0"/>
              <a:t>#</a:t>
            </a:r>
            <a:r>
              <a:rPr lang="ko-KR" altLang="en-US" sz="1200" dirty="0" smtClean="0"/>
              <a:t>여행</a:t>
            </a:r>
            <a:endParaRPr lang="ko-KR" altLang="en-US" sz="12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5110104" y="6509789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좋아요</a:t>
            </a:r>
            <a:endParaRPr lang="ko-KR" altLang="en-US" sz="8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8337598" y="6534516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좋아요</a:t>
            </a:r>
            <a:endParaRPr lang="ko-KR" altLang="en-US" sz="800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2123983" y="174032"/>
            <a:ext cx="1293779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문의하기</a:t>
            </a:r>
            <a:endParaRPr lang="ko-KR" altLang="en-US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3663909" y="178557"/>
            <a:ext cx="1509377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찜한</a:t>
            </a:r>
            <a:r>
              <a:rPr lang="ko-KR" altLang="en-US" dirty="0" smtClean="0"/>
              <a:t> 게시물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820421" y="865762"/>
            <a:ext cx="8623069" cy="2908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2384618" y="2076856"/>
            <a:ext cx="1279291" cy="1245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프로필사진</a:t>
            </a:r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1820421" y="2647073"/>
            <a:ext cx="8623069" cy="8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642119" y="11430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배경사진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717717" y="27414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김태민</a:t>
            </a:r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625562" y="3078278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하고싶은 간단한 자기 소개</a:t>
            </a:r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5320144" y="169020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글쓰기</a:t>
            </a:r>
            <a:endParaRPr lang="ko-KR" altLang="en-US" dirty="0"/>
          </a:p>
        </p:txBody>
      </p:sp>
      <p:sp>
        <p:nvSpPr>
          <p:cNvPr id="51" name="타원 50"/>
          <p:cNvSpPr/>
          <p:nvPr/>
        </p:nvSpPr>
        <p:spPr>
          <a:xfrm>
            <a:off x="8839819" y="2882292"/>
            <a:ext cx="698437" cy="6579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엠블럼</a:t>
            </a:r>
            <a:endParaRPr lang="ko-KR" altLang="en-US" sz="800" dirty="0"/>
          </a:p>
        </p:txBody>
      </p:sp>
      <p:sp>
        <p:nvSpPr>
          <p:cNvPr id="63" name="타원 62"/>
          <p:cNvSpPr/>
          <p:nvPr/>
        </p:nvSpPr>
        <p:spPr>
          <a:xfrm>
            <a:off x="9594277" y="2884745"/>
            <a:ext cx="698437" cy="6579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달력</a:t>
            </a:r>
            <a:endParaRPr lang="ko-KR" altLang="en-US" sz="800" dirty="0"/>
          </a:p>
        </p:txBody>
      </p:sp>
      <p:sp>
        <p:nvSpPr>
          <p:cNvPr id="64" name="타원 63"/>
          <p:cNvSpPr/>
          <p:nvPr/>
        </p:nvSpPr>
        <p:spPr>
          <a:xfrm>
            <a:off x="8085361" y="2896882"/>
            <a:ext cx="698437" cy="6579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글쓰기</a:t>
            </a:r>
            <a:endParaRPr lang="ko-KR" altLang="en-US" sz="800" dirty="0"/>
          </a:p>
        </p:txBody>
      </p:sp>
      <p:cxnSp>
        <p:nvCxnSpPr>
          <p:cNvPr id="65" name="직선 화살표 연결선 64"/>
          <p:cNvCxnSpPr/>
          <p:nvPr/>
        </p:nvCxnSpPr>
        <p:spPr>
          <a:xfrm flipH="1" flipV="1">
            <a:off x="7918315" y="2320047"/>
            <a:ext cx="435908" cy="7582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925498" y="199263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글쓰기 페이지</a:t>
            </a:r>
            <a:endParaRPr lang="ko-KR" altLang="en-US"/>
          </a:p>
        </p:txBody>
      </p:sp>
      <p:cxnSp>
        <p:nvCxnSpPr>
          <p:cNvPr id="68" name="직선 화살표 연결선 67"/>
          <p:cNvCxnSpPr/>
          <p:nvPr/>
        </p:nvCxnSpPr>
        <p:spPr>
          <a:xfrm flipH="1">
            <a:off x="8496924" y="3367978"/>
            <a:ext cx="670645" cy="552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516155" y="391430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엠블럼</a:t>
            </a:r>
            <a:r>
              <a:rPr lang="ko-KR" altLang="en-US" dirty="0" smtClean="0"/>
              <a:t> 페이지</a:t>
            </a:r>
            <a:endParaRPr lang="ko-KR" altLang="en-US" dirty="0"/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10066165" y="3262944"/>
            <a:ext cx="721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0787974" y="30842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달력보기</a:t>
            </a:r>
            <a:endParaRPr lang="ko-KR" altLang="en-US" dirty="0"/>
          </a:p>
        </p:txBody>
      </p:sp>
      <p:sp>
        <p:nvSpPr>
          <p:cNvPr id="75" name="타원 74"/>
          <p:cNvSpPr/>
          <p:nvPr/>
        </p:nvSpPr>
        <p:spPr>
          <a:xfrm>
            <a:off x="9588977" y="2869472"/>
            <a:ext cx="698437" cy="6579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달력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7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793787" y="476591"/>
            <a:ext cx="4640793" cy="56712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265675" y="859532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7067253" y="846433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5708382" y="867072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4234777" y="2361965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5671620" y="2324384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7119645" y="2325230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4211691" y="3705712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5683818" y="3706668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7119646" y="3759676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642119" y="5311302"/>
            <a:ext cx="1206153" cy="573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닫기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8608929" y="327718"/>
            <a:ext cx="3503000" cy="31404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얻지 못한 </a:t>
            </a:r>
            <a:r>
              <a:rPr lang="ko-KR" altLang="en-US" dirty="0" err="1" smtClean="0"/>
              <a:t>엠블럼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엠블럼</a:t>
            </a:r>
            <a:r>
              <a:rPr lang="ko-KR" altLang="en-US" dirty="0" smtClean="0"/>
              <a:t> 이름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획득조건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8608929" y="3592649"/>
            <a:ext cx="3503000" cy="31404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갖고있는 </a:t>
            </a:r>
            <a:r>
              <a:rPr lang="ko-KR" altLang="en-US" dirty="0" err="1" smtClean="0"/>
              <a:t>엠블럼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엠블럼</a:t>
            </a:r>
            <a:r>
              <a:rPr lang="ko-KR" altLang="en-US" dirty="0" smtClean="0"/>
              <a:t> 이름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획득 날짜</a:t>
            </a:r>
            <a:r>
              <a:rPr lang="en-US" altLang="ko-KR" dirty="0" smtClean="0"/>
              <a:t>: </a:t>
            </a:r>
          </a:p>
          <a:p>
            <a:pPr algn="ctr"/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9488699" y="5994163"/>
            <a:ext cx="1597429" cy="51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대표 설정</a:t>
            </a:r>
            <a:endParaRPr lang="ko-KR" altLang="en-US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7620176" y="1327720"/>
            <a:ext cx="1547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7751205" y="2896882"/>
            <a:ext cx="1416364" cy="1508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90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아이콘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1244349" y="169020"/>
            <a:ext cx="858983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로그아웃</a:t>
            </a:r>
            <a:endParaRPr lang="ko-KR" altLang="en-US" sz="12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823191" y="4114800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1820421" y="6384174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8110382" y="4114800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8110382" y="6370319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4962631" y="4114800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959861" y="6384174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9376755" y="80351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0015451" y="169021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김태민</a:t>
            </a:r>
            <a:endParaRPr lang="ko-KR" altLang="en-US" sz="1200" dirty="0"/>
          </a:p>
        </p:txBody>
      </p:sp>
      <p:sp>
        <p:nvSpPr>
          <p:cNvPr id="12" name="타원 11"/>
          <p:cNvSpPr/>
          <p:nvPr/>
        </p:nvSpPr>
        <p:spPr>
          <a:xfrm>
            <a:off x="9580418" y="169020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9500061" y="305487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943571" y="4239491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82267" y="4328161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김태민</a:t>
            </a:r>
            <a:endParaRPr lang="ko-KR" altLang="en-US" sz="1200" dirty="0"/>
          </a:p>
        </p:txBody>
      </p:sp>
      <p:sp>
        <p:nvSpPr>
          <p:cNvPr id="29" name="타원 28"/>
          <p:cNvSpPr/>
          <p:nvPr/>
        </p:nvSpPr>
        <p:spPr>
          <a:xfrm>
            <a:off x="2147234" y="4328160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066877" y="4464627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5110104" y="4222171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5748800" y="4310841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김태민</a:t>
            </a:r>
            <a:endParaRPr lang="ko-KR" altLang="en-US" sz="1200" dirty="0"/>
          </a:p>
        </p:txBody>
      </p:sp>
      <p:sp>
        <p:nvSpPr>
          <p:cNvPr id="33" name="타원 32"/>
          <p:cNvSpPr/>
          <p:nvPr/>
        </p:nvSpPr>
        <p:spPr>
          <a:xfrm>
            <a:off x="5313767" y="4310840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5233410" y="4447307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8230917" y="4204851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8869613" y="4293521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김태민</a:t>
            </a:r>
            <a:endParaRPr lang="ko-KR" altLang="en-US" sz="1200" dirty="0"/>
          </a:p>
        </p:txBody>
      </p:sp>
      <p:sp>
        <p:nvSpPr>
          <p:cNvPr id="37" name="타원 36"/>
          <p:cNvSpPr/>
          <p:nvPr/>
        </p:nvSpPr>
        <p:spPr>
          <a:xfrm>
            <a:off x="8434580" y="4293520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8354223" y="4429987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964042" y="6523836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좋아요</a:t>
            </a:r>
            <a:endParaRPr lang="ko-KR" alt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8935039" y="6483485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제주도 </a:t>
            </a:r>
            <a:r>
              <a:rPr lang="en-US" altLang="ko-KR" sz="1200" dirty="0" smtClean="0"/>
              <a:t>#</a:t>
            </a:r>
            <a:r>
              <a:rPr lang="ko-KR" altLang="en-US" sz="1200" dirty="0" smtClean="0"/>
              <a:t>여행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5899637" y="6445418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제주도 </a:t>
            </a:r>
            <a:r>
              <a:rPr lang="en-US" altLang="ko-KR" sz="1200" dirty="0" smtClean="0"/>
              <a:t>#</a:t>
            </a:r>
            <a:r>
              <a:rPr lang="ko-KR" altLang="en-US" sz="1200" dirty="0" smtClean="0"/>
              <a:t>여행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2702189" y="6486773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제주도 </a:t>
            </a:r>
            <a:r>
              <a:rPr lang="en-US" altLang="ko-KR" sz="1200" dirty="0" smtClean="0"/>
              <a:t>#</a:t>
            </a:r>
            <a:r>
              <a:rPr lang="ko-KR" altLang="en-US" sz="1200" dirty="0" smtClean="0"/>
              <a:t>여행</a:t>
            </a:r>
            <a:endParaRPr lang="ko-KR" altLang="en-US" sz="12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5110104" y="6509789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좋아요</a:t>
            </a:r>
            <a:endParaRPr lang="ko-KR" altLang="en-US" sz="8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8337598" y="6534516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좋아요</a:t>
            </a:r>
            <a:endParaRPr lang="ko-KR" altLang="en-US" sz="800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2123983" y="174032"/>
            <a:ext cx="1293779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문의하기</a:t>
            </a:r>
            <a:endParaRPr lang="ko-KR" altLang="en-US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3663909" y="178557"/>
            <a:ext cx="1509377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찜한</a:t>
            </a:r>
            <a:r>
              <a:rPr lang="ko-KR" altLang="en-US" dirty="0" smtClean="0"/>
              <a:t> 게시물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820421" y="865762"/>
            <a:ext cx="8623069" cy="2908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2384618" y="2076856"/>
            <a:ext cx="1279291" cy="1245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프로필사진</a:t>
            </a:r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1820421" y="2647073"/>
            <a:ext cx="8623069" cy="8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642119" y="11430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배경사진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717717" y="27414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김태민</a:t>
            </a:r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625562" y="3078278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하고싶은 간단한 자기 소개</a:t>
            </a:r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5320144" y="169020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글쓰기</a:t>
            </a:r>
            <a:endParaRPr lang="ko-KR" altLang="en-US" dirty="0"/>
          </a:p>
        </p:txBody>
      </p:sp>
      <p:sp>
        <p:nvSpPr>
          <p:cNvPr id="51" name="타원 50"/>
          <p:cNvSpPr/>
          <p:nvPr/>
        </p:nvSpPr>
        <p:spPr>
          <a:xfrm>
            <a:off x="8839819" y="2882292"/>
            <a:ext cx="698437" cy="6579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엠블럼</a:t>
            </a:r>
            <a:endParaRPr lang="ko-KR" altLang="en-US" sz="800" dirty="0"/>
          </a:p>
        </p:txBody>
      </p:sp>
      <p:sp>
        <p:nvSpPr>
          <p:cNvPr id="63" name="타원 62"/>
          <p:cNvSpPr/>
          <p:nvPr/>
        </p:nvSpPr>
        <p:spPr>
          <a:xfrm>
            <a:off x="9594277" y="2884745"/>
            <a:ext cx="698437" cy="6579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달력</a:t>
            </a:r>
            <a:endParaRPr lang="ko-KR" altLang="en-US" sz="800" dirty="0"/>
          </a:p>
        </p:txBody>
      </p:sp>
      <p:sp>
        <p:nvSpPr>
          <p:cNvPr id="64" name="타원 63"/>
          <p:cNvSpPr/>
          <p:nvPr/>
        </p:nvSpPr>
        <p:spPr>
          <a:xfrm>
            <a:off x="8085361" y="2896882"/>
            <a:ext cx="698437" cy="6579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글쓰기</a:t>
            </a:r>
            <a:endParaRPr lang="ko-KR" altLang="en-US" sz="800" dirty="0"/>
          </a:p>
        </p:txBody>
      </p:sp>
      <p:cxnSp>
        <p:nvCxnSpPr>
          <p:cNvPr id="65" name="직선 화살표 연결선 64"/>
          <p:cNvCxnSpPr/>
          <p:nvPr/>
        </p:nvCxnSpPr>
        <p:spPr>
          <a:xfrm flipH="1" flipV="1">
            <a:off x="7918315" y="2320047"/>
            <a:ext cx="435908" cy="7582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925498" y="199263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글쓰기 페이지</a:t>
            </a:r>
            <a:endParaRPr lang="ko-KR" altLang="en-US"/>
          </a:p>
        </p:txBody>
      </p:sp>
      <p:cxnSp>
        <p:nvCxnSpPr>
          <p:cNvPr id="68" name="직선 화살표 연결선 67"/>
          <p:cNvCxnSpPr/>
          <p:nvPr/>
        </p:nvCxnSpPr>
        <p:spPr>
          <a:xfrm flipH="1">
            <a:off x="8496924" y="3367978"/>
            <a:ext cx="670645" cy="552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516155" y="391430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엠블럼</a:t>
            </a:r>
            <a:r>
              <a:rPr lang="ko-KR" altLang="en-US" dirty="0" smtClean="0"/>
              <a:t> 페이지</a:t>
            </a:r>
            <a:endParaRPr lang="ko-KR" altLang="en-US" dirty="0"/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10066165" y="3262944"/>
            <a:ext cx="721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0787974" y="30842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달력보기</a:t>
            </a:r>
            <a:endParaRPr lang="ko-KR" altLang="en-US" dirty="0"/>
          </a:p>
        </p:txBody>
      </p:sp>
      <p:sp>
        <p:nvSpPr>
          <p:cNvPr id="75" name="타원 74"/>
          <p:cNvSpPr/>
          <p:nvPr/>
        </p:nvSpPr>
        <p:spPr>
          <a:xfrm>
            <a:off x="9588977" y="2869472"/>
            <a:ext cx="698437" cy="6579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달력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7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793787" y="476591"/>
            <a:ext cx="4640793" cy="56712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642119" y="5311302"/>
            <a:ext cx="1206153" cy="573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닫기</a:t>
            </a:r>
            <a:endParaRPr lang="ko-KR" altLang="en-US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279" y="1264884"/>
            <a:ext cx="3491484" cy="345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44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아이콘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1244349" y="169020"/>
            <a:ext cx="858983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로그아웃</a:t>
            </a:r>
            <a:endParaRPr lang="ko-KR" altLang="en-US" sz="12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823191" y="4114800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1820421" y="6384174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8110382" y="4114800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8110382" y="6370319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4962631" y="4114800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959861" y="6384174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9376755" y="80351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0015451" y="169021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김태민</a:t>
            </a:r>
            <a:endParaRPr lang="ko-KR" altLang="en-US" sz="1200" dirty="0"/>
          </a:p>
        </p:txBody>
      </p:sp>
      <p:sp>
        <p:nvSpPr>
          <p:cNvPr id="12" name="타원 11"/>
          <p:cNvSpPr/>
          <p:nvPr/>
        </p:nvSpPr>
        <p:spPr>
          <a:xfrm>
            <a:off x="9580418" y="169020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9500061" y="305487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943571" y="4239491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82267" y="4328161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김태민</a:t>
            </a:r>
            <a:endParaRPr lang="ko-KR" altLang="en-US" sz="1200" dirty="0"/>
          </a:p>
        </p:txBody>
      </p:sp>
      <p:sp>
        <p:nvSpPr>
          <p:cNvPr id="29" name="타원 28"/>
          <p:cNvSpPr/>
          <p:nvPr/>
        </p:nvSpPr>
        <p:spPr>
          <a:xfrm>
            <a:off x="2147234" y="4328160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066877" y="4464627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5110104" y="4222171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5748800" y="4310841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김태민</a:t>
            </a:r>
            <a:endParaRPr lang="ko-KR" altLang="en-US" sz="1200" dirty="0"/>
          </a:p>
        </p:txBody>
      </p:sp>
      <p:sp>
        <p:nvSpPr>
          <p:cNvPr id="33" name="타원 32"/>
          <p:cNvSpPr/>
          <p:nvPr/>
        </p:nvSpPr>
        <p:spPr>
          <a:xfrm>
            <a:off x="5313767" y="4310840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5233410" y="4447307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8230917" y="4204851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8869613" y="4293521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김태민</a:t>
            </a:r>
            <a:endParaRPr lang="ko-KR" altLang="en-US" sz="1200" dirty="0"/>
          </a:p>
        </p:txBody>
      </p:sp>
      <p:sp>
        <p:nvSpPr>
          <p:cNvPr id="37" name="타원 36"/>
          <p:cNvSpPr/>
          <p:nvPr/>
        </p:nvSpPr>
        <p:spPr>
          <a:xfrm>
            <a:off x="8434580" y="4293520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8354223" y="4429987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964042" y="6523836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좋아요</a:t>
            </a:r>
            <a:endParaRPr lang="ko-KR" alt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8935039" y="6483485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제주도 </a:t>
            </a:r>
            <a:r>
              <a:rPr lang="en-US" altLang="ko-KR" sz="1200" dirty="0" smtClean="0"/>
              <a:t>#</a:t>
            </a:r>
            <a:r>
              <a:rPr lang="ko-KR" altLang="en-US" sz="1200" dirty="0" smtClean="0"/>
              <a:t>여행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5899637" y="6445418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제주도 </a:t>
            </a:r>
            <a:r>
              <a:rPr lang="en-US" altLang="ko-KR" sz="1200" dirty="0" smtClean="0"/>
              <a:t>#</a:t>
            </a:r>
            <a:r>
              <a:rPr lang="ko-KR" altLang="en-US" sz="1200" dirty="0" smtClean="0"/>
              <a:t>여행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2702189" y="6486773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제주도 </a:t>
            </a:r>
            <a:r>
              <a:rPr lang="en-US" altLang="ko-KR" sz="1200" dirty="0" smtClean="0"/>
              <a:t>#</a:t>
            </a:r>
            <a:r>
              <a:rPr lang="ko-KR" altLang="en-US" sz="1200" dirty="0" smtClean="0"/>
              <a:t>여행</a:t>
            </a:r>
            <a:endParaRPr lang="ko-KR" altLang="en-US" sz="12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5110104" y="6509789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좋아요</a:t>
            </a:r>
            <a:endParaRPr lang="ko-KR" altLang="en-US" sz="8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8337598" y="6534516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좋아요</a:t>
            </a:r>
            <a:endParaRPr lang="ko-KR" altLang="en-US" sz="800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2123983" y="174032"/>
            <a:ext cx="1293779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문의하기</a:t>
            </a:r>
            <a:endParaRPr lang="ko-KR" altLang="en-US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3663909" y="178557"/>
            <a:ext cx="1509377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찜한</a:t>
            </a:r>
            <a:r>
              <a:rPr lang="ko-KR" altLang="en-US" dirty="0" smtClean="0"/>
              <a:t> 게시물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820421" y="865762"/>
            <a:ext cx="8623069" cy="2908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2384618" y="2076856"/>
            <a:ext cx="1279291" cy="1245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프로필사진</a:t>
            </a:r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1820421" y="2647073"/>
            <a:ext cx="8623069" cy="8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642119" y="11430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배경사진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717717" y="27414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김태민</a:t>
            </a:r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625562" y="3078278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하고싶은 간단한 자기 소개</a:t>
            </a:r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5320144" y="169020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글쓰기</a:t>
            </a:r>
            <a:endParaRPr lang="ko-KR" altLang="en-US" dirty="0"/>
          </a:p>
        </p:txBody>
      </p:sp>
      <p:sp>
        <p:nvSpPr>
          <p:cNvPr id="51" name="타원 50"/>
          <p:cNvSpPr/>
          <p:nvPr/>
        </p:nvSpPr>
        <p:spPr>
          <a:xfrm>
            <a:off x="8839819" y="2882292"/>
            <a:ext cx="698437" cy="6579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엠블럼</a:t>
            </a:r>
            <a:endParaRPr lang="ko-KR" altLang="en-US" sz="800" dirty="0"/>
          </a:p>
        </p:txBody>
      </p:sp>
      <p:sp>
        <p:nvSpPr>
          <p:cNvPr id="63" name="타원 62"/>
          <p:cNvSpPr/>
          <p:nvPr/>
        </p:nvSpPr>
        <p:spPr>
          <a:xfrm>
            <a:off x="9594277" y="2884745"/>
            <a:ext cx="698437" cy="6579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달력</a:t>
            </a:r>
            <a:endParaRPr lang="ko-KR" altLang="en-US" sz="800" dirty="0"/>
          </a:p>
        </p:txBody>
      </p:sp>
      <p:sp>
        <p:nvSpPr>
          <p:cNvPr id="64" name="타원 63"/>
          <p:cNvSpPr/>
          <p:nvPr/>
        </p:nvSpPr>
        <p:spPr>
          <a:xfrm>
            <a:off x="8085361" y="2896882"/>
            <a:ext cx="698437" cy="6579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글쓰기</a:t>
            </a:r>
            <a:endParaRPr lang="ko-KR" altLang="en-US" sz="800" dirty="0"/>
          </a:p>
        </p:txBody>
      </p:sp>
      <p:cxnSp>
        <p:nvCxnSpPr>
          <p:cNvPr id="65" name="직선 화살표 연결선 64"/>
          <p:cNvCxnSpPr/>
          <p:nvPr/>
        </p:nvCxnSpPr>
        <p:spPr>
          <a:xfrm flipH="1" flipV="1">
            <a:off x="7918315" y="2320047"/>
            <a:ext cx="435908" cy="7582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925498" y="199263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글쓰기 페이지</a:t>
            </a:r>
            <a:endParaRPr lang="ko-KR" altLang="en-US"/>
          </a:p>
        </p:txBody>
      </p:sp>
      <p:cxnSp>
        <p:nvCxnSpPr>
          <p:cNvPr id="68" name="직선 화살표 연결선 67"/>
          <p:cNvCxnSpPr/>
          <p:nvPr/>
        </p:nvCxnSpPr>
        <p:spPr>
          <a:xfrm flipH="1">
            <a:off x="8496924" y="3367978"/>
            <a:ext cx="670645" cy="552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516155" y="391430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엠블럼</a:t>
            </a:r>
            <a:r>
              <a:rPr lang="ko-KR" altLang="en-US" dirty="0" smtClean="0"/>
              <a:t> 페이지</a:t>
            </a:r>
            <a:endParaRPr lang="ko-KR" altLang="en-US" dirty="0"/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10066165" y="3262944"/>
            <a:ext cx="721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0787974" y="30842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달력보기</a:t>
            </a:r>
            <a:endParaRPr lang="ko-KR" altLang="en-US" dirty="0"/>
          </a:p>
        </p:txBody>
      </p:sp>
      <p:sp>
        <p:nvSpPr>
          <p:cNvPr id="75" name="타원 74"/>
          <p:cNvSpPr/>
          <p:nvPr/>
        </p:nvSpPr>
        <p:spPr>
          <a:xfrm>
            <a:off x="9588977" y="2869472"/>
            <a:ext cx="698437" cy="6579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달력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7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793787" y="476591"/>
            <a:ext cx="4640793" cy="56712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642119" y="5311302"/>
            <a:ext cx="1206153" cy="573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닫기</a:t>
            </a:r>
            <a:endParaRPr lang="ko-KR" altLang="en-US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661" y="996677"/>
            <a:ext cx="3811377" cy="4040715"/>
          </a:xfrm>
          <a:prstGeom prst="rect">
            <a:avLst/>
          </a:prstGeom>
        </p:spPr>
      </p:pic>
      <p:sp>
        <p:nvSpPr>
          <p:cNvPr id="23" name="타원 22"/>
          <p:cNvSpPr/>
          <p:nvPr/>
        </p:nvSpPr>
        <p:spPr>
          <a:xfrm>
            <a:off x="5981664" y="2783950"/>
            <a:ext cx="367679" cy="350694"/>
          </a:xfrm>
          <a:prstGeom prst="ellipse">
            <a:avLst/>
          </a:prstGeom>
          <a:solidFill>
            <a:srgbClr val="FF0000">
              <a:alpha val="5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7049458" y="3685260"/>
            <a:ext cx="367679" cy="350694"/>
          </a:xfrm>
          <a:prstGeom prst="ellipse">
            <a:avLst/>
          </a:prstGeom>
          <a:solidFill>
            <a:srgbClr val="FF0000">
              <a:alpha val="5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>
            <a:off x="7550636" y="3691640"/>
            <a:ext cx="367679" cy="350694"/>
          </a:xfrm>
          <a:prstGeom prst="ellipse">
            <a:avLst/>
          </a:prstGeom>
          <a:solidFill>
            <a:srgbClr val="FF0000">
              <a:alpha val="5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/>
          <p:cNvCxnSpPr>
            <a:stCxn id="79" idx="6"/>
          </p:cNvCxnSpPr>
          <p:nvPr/>
        </p:nvCxnSpPr>
        <p:spPr>
          <a:xfrm>
            <a:off x="7918315" y="3866987"/>
            <a:ext cx="1950963" cy="2047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451698" y="4103677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해당 날짜 게시물 보기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99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아이콘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1244349" y="169020"/>
            <a:ext cx="858983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로그아웃</a:t>
            </a:r>
            <a:endParaRPr lang="ko-KR" altLang="en-US" sz="1200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3663909" y="178557"/>
            <a:ext cx="1509377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찜한</a:t>
            </a:r>
            <a:r>
              <a:rPr lang="ko-KR" altLang="en-US" dirty="0" smtClean="0"/>
              <a:t> 게시물</a:t>
            </a:r>
            <a:endParaRPr lang="ko-KR" altLang="en-US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5320144" y="169020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글쓰기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3868367" y="1941818"/>
            <a:ext cx="2233176" cy="20871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썸네일</a:t>
            </a:r>
            <a:r>
              <a:rPr lang="ko-KR" altLang="en-US" dirty="0" smtClean="0"/>
              <a:t> 사진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868366" y="4410089"/>
            <a:ext cx="4455268" cy="8268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3868366" y="5618029"/>
            <a:ext cx="4455268" cy="4961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786693" y="5290354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#</a:t>
            </a:r>
            <a:r>
              <a:rPr lang="ko-KR" altLang="en-US" sz="1200" dirty="0" smtClean="0"/>
              <a:t>태그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3772266" y="40407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내용</a:t>
            </a:r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4520826" y="6222941"/>
            <a:ext cx="1304920" cy="43774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작성하기</a:t>
            </a:r>
            <a:endParaRPr lang="ko-KR" altLang="en-US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6511753" y="6222940"/>
            <a:ext cx="1304920" cy="43774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  <p:cxnSp>
        <p:nvCxnSpPr>
          <p:cNvPr id="26" name="직선 화살표 연결선 25"/>
          <p:cNvCxnSpPr/>
          <p:nvPr/>
        </p:nvCxnSpPr>
        <p:spPr>
          <a:xfrm flipH="1" flipV="1">
            <a:off x="3083668" y="5865779"/>
            <a:ext cx="1566153" cy="5058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123983" y="550601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글쓰기 요청</a:t>
            </a:r>
            <a:endParaRPr lang="ko-KR" altLang="en-US"/>
          </a:p>
        </p:txBody>
      </p:sp>
      <p:cxnSp>
        <p:nvCxnSpPr>
          <p:cNvPr id="43" name="직선 화살표 연결선 42"/>
          <p:cNvCxnSpPr/>
          <p:nvPr/>
        </p:nvCxnSpPr>
        <p:spPr>
          <a:xfrm flipV="1">
            <a:off x="7687678" y="6201382"/>
            <a:ext cx="1152229" cy="2188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857318" y="5953476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이전 페이지로 돌아가기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9159548" y="77584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9721434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김태민</a:t>
            </a:r>
            <a:endParaRPr lang="ko-KR" altLang="en-US" sz="1200" dirty="0"/>
          </a:p>
        </p:txBody>
      </p:sp>
      <p:sp>
        <p:nvSpPr>
          <p:cNvPr id="28" name="타원 27"/>
          <p:cNvSpPr/>
          <p:nvPr/>
        </p:nvSpPr>
        <p:spPr>
          <a:xfrm>
            <a:off x="9363211" y="166253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9282854" y="302720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10467727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내정보</a:t>
            </a:r>
            <a:endParaRPr lang="ko-KR" altLang="en-US" sz="1200" dirty="0"/>
          </a:p>
        </p:txBody>
      </p:sp>
      <p:sp>
        <p:nvSpPr>
          <p:cNvPr id="31" name="타원 30"/>
          <p:cNvSpPr/>
          <p:nvPr/>
        </p:nvSpPr>
        <p:spPr>
          <a:xfrm>
            <a:off x="102032" y="5827222"/>
            <a:ext cx="1022466" cy="955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1:1 </a:t>
            </a:r>
            <a:r>
              <a:rPr lang="ko-KR" altLang="en-US" dirty="0" smtClean="0"/>
              <a:t>채팅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102032" y="4764042"/>
            <a:ext cx="1022466" cy="95596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다크모드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868366" y="1156639"/>
            <a:ext cx="1304920" cy="4961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5683311" y="1156639"/>
            <a:ext cx="1304920" cy="4961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72265" y="8377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지역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561215" y="80813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여행 날짜</a:t>
            </a:r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346678" y="1953576"/>
            <a:ext cx="2123991" cy="20871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사진을 업로드 해주세요 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클릭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360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537</Words>
  <Application>Microsoft Office PowerPoint</Application>
  <PresentationFormat>와이드스크린</PresentationFormat>
  <Paragraphs>345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28</cp:revision>
  <dcterms:created xsi:type="dcterms:W3CDTF">2021-09-29T11:53:51Z</dcterms:created>
  <dcterms:modified xsi:type="dcterms:W3CDTF">2021-10-01T12:52:50Z</dcterms:modified>
</cp:coreProperties>
</file>