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70" r:id="rId13"/>
    <p:sldId id="266" r:id="rId14"/>
    <p:sldId id="265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7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6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7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B708-8D72-4D20-B763-42FE681C87D1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F527-506C-4B9A-BF67-C96801A537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5037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544760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57075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0945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9" name="타원 38"/>
          <p:cNvSpPr/>
          <p:nvPr/>
        </p:nvSpPr>
        <p:spPr>
          <a:xfrm>
            <a:off x="577442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69406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9122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632937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611980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9210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8732360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71056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8936023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8855666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752831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490978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9999133" y="565264"/>
            <a:ext cx="406400" cy="535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2"/>
          </p:cNvCxnSpPr>
          <p:nvPr/>
        </p:nvCxnSpPr>
        <p:spPr>
          <a:xfrm flipH="1">
            <a:off x="973667" y="565264"/>
            <a:ext cx="82050" cy="730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930400" y="2153689"/>
            <a:ext cx="626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1753986" y="3175462"/>
            <a:ext cx="1094352" cy="422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766" y="13056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메인 페이지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168933" y="111014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로그인 페이지</a:t>
            </a:r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9647" y="2016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13265" y="36294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게시물 보기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5212077" y="1137454"/>
            <a:ext cx="562344" cy="46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66425" y="16265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검색기능</a:t>
            </a:r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19972" y="18259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281579" y="343128"/>
            <a:ext cx="946966" cy="2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110592" y="18791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가이드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64" name="타원 63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16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46710" y="1689781"/>
            <a:ext cx="2111788" cy="193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255131" y="2046393"/>
            <a:ext cx="494946" cy="629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925165" y="2617179"/>
            <a:ext cx="1154877" cy="99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3" y="661570"/>
            <a:ext cx="1162190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3017520" y="3721850"/>
            <a:ext cx="1130530" cy="374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025288" y="3937100"/>
            <a:ext cx="245524" cy="24320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17762" y="4039328"/>
            <a:ext cx="753121" cy="449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32" y="44897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 변경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18176" y="1776240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18176" y="2467989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21823" y="3159738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18176" y="3851487"/>
            <a:ext cx="4455622" cy="415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56285" y="1464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69176" y="215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12483" y="2844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생년월일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12483" y="353793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가입 날짜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23" y="5293552"/>
            <a:ext cx="8790681" cy="5827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56217" y="4931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연동계정</a:t>
            </a:r>
            <a:endParaRPr lang="ko-KR" altLang="en-US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10" y="5372889"/>
            <a:ext cx="1126814" cy="4612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9237672" y="3303010"/>
            <a:ext cx="449114" cy="3858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9573798" y="3159738"/>
            <a:ext cx="600980" cy="314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174778" y="283701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생년월일 변경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88" y="2121440"/>
            <a:ext cx="7967448" cy="371240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4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71595" y="6677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40125" y="668932"/>
            <a:ext cx="1695384" cy="35474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비밀번호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595735" y="1596044"/>
            <a:ext cx="9000530" cy="4763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73286" y="663696"/>
            <a:ext cx="118974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회원 탈퇴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42372" y="5375028"/>
            <a:ext cx="1920240" cy="6899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탈퇴하기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39703" y="5375028"/>
            <a:ext cx="1225126" cy="6899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38045" y="2343589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정말 탈퇴하시겠습니까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7105" y="3237051"/>
            <a:ext cx="4247804" cy="5369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5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0247" y="980902"/>
            <a:ext cx="4887884" cy="5561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572000" y="3930134"/>
            <a:ext cx="3366655" cy="2294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72305" y="174031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85491" y="179931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607" y="118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65468" y="176587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965468" y="2343020"/>
            <a:ext cx="2377440" cy="4156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7135" y="26517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971018" y="2902928"/>
            <a:ext cx="2377440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4004655" y="3751410"/>
            <a:ext cx="4299066" cy="10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4965468" y="4468984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일반 회원가입</a:t>
            </a:r>
            <a:endParaRPr lang="ko-KR" altLang="en-US" sz="12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971018" y="5202598"/>
            <a:ext cx="2377440" cy="415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카카오톡</a:t>
            </a:r>
            <a:r>
              <a:rPr lang="ko-KR" altLang="en-US" sz="1200" dirty="0" smtClean="0"/>
              <a:t> 간편 회원가입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770785" y="335834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아이디 찾기 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3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730646" y="140334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86894" y="6646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30646" y="1034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30646" y="2280342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730646" y="19110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30646" y="313597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730646" y="276663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0646" y="405788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730646" y="36885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30646" y="497979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30646" y="46104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730646" y="5901700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730646" y="5532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69920" y="6532665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937653" y="6532665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6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730646" y="176185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800455" y="2274454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51869" y="12437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640" y="1905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00455" y="3164561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51640" y="2782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17625" y="5362169"/>
            <a:ext cx="1206732" cy="29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24923" y="5362168"/>
            <a:ext cx="914474" cy="29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224655" y="174567"/>
            <a:ext cx="914401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00455" y="4124959"/>
            <a:ext cx="4247804" cy="4655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00455" y="37556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28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61626" y="143231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677720" y="60105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239606" y="14877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8881383" y="148774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01026" y="285241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87830" y="148773"/>
            <a:ext cx="1198250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페이지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0789920" y="374073"/>
            <a:ext cx="144087" cy="831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847672" y="124597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관리자 페이지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0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021404"/>
            <a:ext cx="12192000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17762" y="6618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신고된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2022" y="661570"/>
            <a:ext cx="1248501" cy="3547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152364" y="6636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신고된 회원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56134" y="6618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신고된 댓글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243469" y="1390736"/>
            <a:ext cx="3092334" cy="2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 검색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5956" y="201168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10989" y="201168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75956" y="239155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10989" y="239155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982729" y="277143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7762" y="2771430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2982729" y="3183421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7762" y="3183421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982729" y="3595412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417762" y="3595412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82729" y="4007403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417762" y="4007403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2729" y="4457639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417762" y="4457639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82729" y="4907875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417762" y="4907875"/>
            <a:ext cx="5370022" cy="19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06131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661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430514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16836" y="5680010"/>
            <a:ext cx="174567" cy="1911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691563" y="463114"/>
            <a:ext cx="13546" cy="74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94817" y="11816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마이 페이지</a:t>
            </a:r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1498094" y="565264"/>
            <a:ext cx="77821" cy="640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983006" y="13098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637751" y="476591"/>
            <a:ext cx="1399228" cy="705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90207" y="1347247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찜한</a:t>
            </a:r>
            <a:r>
              <a:rPr lang="ko-KR" altLang="en-US" dirty="0" smtClean="0"/>
              <a:t> 게시물만 정렬해서 보여주기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>
            <a:endCxn id="69" idx="0"/>
          </p:cNvCxnSpPr>
          <p:nvPr/>
        </p:nvCxnSpPr>
        <p:spPr>
          <a:xfrm flipH="1">
            <a:off x="10760377" y="463114"/>
            <a:ext cx="173631" cy="1253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086" y="17165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</a:t>
            </a:r>
            <a:r>
              <a:rPr lang="ko-KR" altLang="en-US" dirty="0" err="1" smtClean="0"/>
              <a:t>정보보기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239491" y="1982582"/>
            <a:ext cx="290945" cy="251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348451" y="1999902"/>
            <a:ext cx="290763" cy="2902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30436" y="2234570"/>
            <a:ext cx="382386" cy="516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38505" y="275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5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82785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41766" y="947651"/>
            <a:ext cx="731520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20144" y="947651"/>
            <a:ext cx="3250277" cy="257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1370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31093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600899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600899" y="4059381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5453148" y="1803862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5450378" y="4073236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310938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489169" y="4946072"/>
            <a:ext cx="2333108" cy="1911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75711" y="4971011"/>
            <a:ext cx="2333108" cy="18869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434088" y="192855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072784" y="201722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637751" y="201722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57394" y="215368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00621" y="191123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39317" y="199990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804284" y="199990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3927" y="213636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721434" y="1893913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60130" y="1982583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925097" y="1982582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844740" y="2119049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54559" y="421289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9425556" y="4172547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390154" y="413448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2706" y="417583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600621" y="419885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8115" y="4223578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024369" y="1194613"/>
            <a:ext cx="7271019" cy="4468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133629" y="1298863"/>
            <a:ext cx="4526818" cy="427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4567" y="3559728"/>
            <a:ext cx="2390293" cy="13863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015591" y="4397432"/>
            <a:ext cx="1999860" cy="4372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쓰기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727123" y="5156311"/>
            <a:ext cx="903739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좋아요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60130" y="5156311"/>
            <a:ext cx="759304" cy="385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닫기</a:t>
            </a:r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94567" y="1311212"/>
            <a:ext cx="2390293" cy="22133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702982" y="5162053"/>
            <a:ext cx="607213" cy="385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9937930" y="1068717"/>
            <a:ext cx="547072" cy="47838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타원 21"/>
          <p:cNvSpPr/>
          <p:nvPr/>
        </p:nvSpPr>
        <p:spPr>
          <a:xfrm>
            <a:off x="2848338" y="1068717"/>
            <a:ext cx="572617" cy="5954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신고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05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414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8625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799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943571" y="424331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3198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3198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845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599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466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466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5113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8676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7346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7345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33812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766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731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924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9059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13614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8341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44658" y="839336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글쓰기 페이지</a:t>
            </a:r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2523547" y="3865093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50248" y="3858161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99468" y="3863555"/>
            <a:ext cx="475314" cy="20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정렬</a:t>
            </a:r>
            <a:endParaRPr lang="ko-KR" altLang="en-US" sz="1000" dirty="0"/>
          </a:p>
        </p:txBody>
      </p:sp>
      <p:sp>
        <p:nvSpPr>
          <p:cNvPr id="82" name="타원 81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84" name="타원 83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3254134" y="2803598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1254868" y="3078278"/>
            <a:ext cx="2162894" cy="476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2581" y="35848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사진 변경</a:t>
            </a: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865044" y="2118043"/>
            <a:ext cx="500459" cy="439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10184099" y="1900913"/>
            <a:ext cx="823588" cy="445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964985" y="16631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배경사진</a:t>
            </a:r>
            <a:endParaRPr lang="en-US" altLang="ko-KR" dirty="0"/>
          </a:p>
          <a:p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473325" y="3229615"/>
            <a:ext cx="242639" cy="2198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>
            <a:stCxn id="62" idx="4"/>
          </p:cNvCxnSpPr>
          <p:nvPr/>
        </p:nvCxnSpPr>
        <p:spPr>
          <a:xfrm flipH="1">
            <a:off x="6196117" y="3449467"/>
            <a:ext cx="398528" cy="46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94054" y="38431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자기소개 수정</a:t>
            </a: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290060" y="2901159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지도</a:t>
            </a:r>
            <a:endParaRPr lang="ko-KR" altLang="en-US" sz="800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6464198" y="2581177"/>
            <a:ext cx="995384" cy="607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78602" y="2286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76" name="타원 75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265675" y="85953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067253" y="846433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708382" y="86707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234777" y="2361965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671620" y="2324384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119645" y="2325230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211691" y="3705712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683818" y="3706668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119646" y="3759676"/>
            <a:ext cx="1001063" cy="98249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08929" y="327718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얻지 못한 </a:t>
            </a:r>
            <a:r>
              <a:rPr lang="ko-KR" altLang="en-US" dirty="0" err="1" smtClean="0"/>
              <a:t>엠블럼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엠블럼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획득조건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608929" y="3592649"/>
            <a:ext cx="3503000" cy="3140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갖고있는 </a:t>
            </a:r>
            <a:r>
              <a:rPr lang="ko-KR" altLang="en-US" dirty="0" err="1" smtClean="0"/>
              <a:t>엠블럼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엠블럼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획득 날짜</a:t>
            </a:r>
            <a:r>
              <a:rPr lang="en-US" altLang="ko-KR" dirty="0" smtClean="0"/>
              <a:t>: </a:t>
            </a:r>
          </a:p>
          <a:p>
            <a:pPr algn="ctr"/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88699" y="5994163"/>
            <a:ext cx="1597429" cy="51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대표 설정</a:t>
            </a:r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7620176" y="1327720"/>
            <a:ext cx="154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751205" y="2896882"/>
            <a:ext cx="1416364" cy="150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0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79" y="1264884"/>
            <a:ext cx="3491484" cy="34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319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82042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8110382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10382" y="6370319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962631" y="4114800"/>
            <a:ext cx="2333108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959861" y="6384174"/>
            <a:ext cx="2344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9376755" y="803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015451" y="1690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9580418" y="1690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500061" y="3054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943571" y="423949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2267" y="432816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2147234" y="432816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66877" y="446462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110104" y="422217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48800" y="431084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5313767" y="431084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233410" y="444730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8230917" y="4204851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869613" y="4293521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37" name="타원 36"/>
          <p:cNvSpPr/>
          <p:nvPr/>
        </p:nvSpPr>
        <p:spPr>
          <a:xfrm>
            <a:off x="8434580" y="4293520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8354223" y="4429987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64042" y="652383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8935039" y="64834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899637" y="6445418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702189" y="6486773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smtClean="0"/>
              <a:t>제주도 </a:t>
            </a:r>
            <a:r>
              <a:rPr lang="en-US" altLang="ko-KR" sz="1200" dirty="0" smtClean="0"/>
              <a:t>#</a:t>
            </a:r>
            <a:r>
              <a:rPr lang="ko-KR" altLang="en-US" sz="1200" dirty="0" smtClean="0"/>
              <a:t>여행</a:t>
            </a:r>
            <a:endParaRPr lang="ko-KR" altLang="en-US" sz="12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110104" y="6509789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337598" y="6534516"/>
            <a:ext cx="532015" cy="1985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좋아요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123983" y="174032"/>
            <a:ext cx="1293779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문의하기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20421" y="865762"/>
            <a:ext cx="8623069" cy="2908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2384618" y="2076856"/>
            <a:ext cx="1279291" cy="1245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프로필사진</a:t>
            </a:r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820421" y="2647073"/>
            <a:ext cx="8623069" cy="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42119" y="1143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배경사진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17717" y="27414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김태민</a:t>
            </a: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625562" y="3078278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하고싶은 간단한 자기 소개</a:t>
            </a:r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8839819" y="288229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엠블럼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9594277" y="2884745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8085361" y="289688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글쓰기</a:t>
            </a:r>
            <a:endParaRPr lang="ko-KR" altLang="en-US" sz="800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7918315" y="2320047"/>
            <a:ext cx="435908" cy="758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25498" y="19926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페이지</a:t>
            </a:r>
            <a:endParaRPr lang="ko-KR" altLang="en-US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496924" y="3367978"/>
            <a:ext cx="670645" cy="55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516155" y="39143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엠블럼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10066165" y="3262944"/>
            <a:ext cx="721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787974" y="3084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달력보기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9588977" y="2869472"/>
            <a:ext cx="698437" cy="6579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달력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7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793787" y="476591"/>
            <a:ext cx="4640793" cy="567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42119" y="5311302"/>
            <a:ext cx="1206153" cy="57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61" y="996677"/>
            <a:ext cx="3811377" cy="4040715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5981664" y="278395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7049458" y="368526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50636" y="3691640"/>
            <a:ext cx="367679" cy="350694"/>
          </a:xfrm>
          <a:prstGeom prst="ellipse">
            <a:avLst/>
          </a:prstGeom>
          <a:solidFill>
            <a:srgbClr val="FF00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79" idx="6"/>
          </p:cNvCxnSpPr>
          <p:nvPr/>
        </p:nvCxnSpPr>
        <p:spPr>
          <a:xfrm>
            <a:off x="7918315" y="3866987"/>
            <a:ext cx="1950963" cy="20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51698" y="410367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해당 날짜 게시물 보기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656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447" y="91439"/>
            <a:ext cx="1396539" cy="473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아이콘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44349" y="169020"/>
            <a:ext cx="858983" cy="307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63909" y="178557"/>
            <a:ext cx="1509377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찜한</a:t>
            </a:r>
            <a:r>
              <a:rPr lang="ko-KR" altLang="en-US" dirty="0" smtClean="0"/>
              <a:t> 게시물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20144" y="169020"/>
            <a:ext cx="1284937" cy="3171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68366" y="1941818"/>
            <a:ext cx="4455268" cy="20871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사진을 업로드 해주세요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366" y="4410089"/>
            <a:ext cx="4455268" cy="8268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868366" y="5618029"/>
            <a:ext cx="4455268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6693" y="529035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72266" y="4040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20826" y="6222941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작성하기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11753" y="6222940"/>
            <a:ext cx="1304920" cy="43774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083668" y="5865779"/>
            <a:ext cx="1566153" cy="50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23983" y="55060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글쓰기 요청</a:t>
            </a:r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687678" y="6201382"/>
            <a:ext cx="1152229" cy="218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57318" y="59534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이전 페이지로 돌아가기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159548" y="77584"/>
            <a:ext cx="532015" cy="473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21434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김태민</a:t>
            </a:r>
            <a:endParaRPr lang="ko-KR" altLang="en-US" sz="1200" dirty="0"/>
          </a:p>
        </p:txBody>
      </p:sp>
      <p:sp>
        <p:nvSpPr>
          <p:cNvPr id="28" name="타원 27"/>
          <p:cNvSpPr/>
          <p:nvPr/>
        </p:nvSpPr>
        <p:spPr>
          <a:xfrm>
            <a:off x="9363211" y="166253"/>
            <a:ext cx="124690" cy="153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9282854" y="302720"/>
            <a:ext cx="290944" cy="24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67727" y="166252"/>
            <a:ext cx="689956" cy="307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내정보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102032" y="5827222"/>
            <a:ext cx="1022466" cy="955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1:1 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102032" y="4764042"/>
            <a:ext cx="1022466" cy="955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다크모드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8366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683311" y="1156639"/>
            <a:ext cx="1304920" cy="496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265" y="837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지역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1215" y="8081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여행 날짜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0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531</Words>
  <Application>Microsoft Office PowerPoint</Application>
  <PresentationFormat>와이드스크린</PresentationFormat>
  <Paragraphs>341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21</cp:revision>
  <dcterms:created xsi:type="dcterms:W3CDTF">2021-09-29T11:53:51Z</dcterms:created>
  <dcterms:modified xsi:type="dcterms:W3CDTF">2021-09-30T12:50:08Z</dcterms:modified>
</cp:coreProperties>
</file>