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950552" y="4500240"/>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LAVANYA SHARMA</a:t>
            </a:r>
            <a:r>
              <a:rPr lang="en-US" sz="2000" b="1" dirty="0">
                <a:solidFill>
                  <a:schemeClr val="accent1">
                    <a:lumMod val="75000"/>
                  </a:schemeClr>
                </a:solidFill>
                <a:latin typeface="Arial"/>
                <a:cs typeface="Arial"/>
              </a:rPr>
              <a:t> </a:t>
            </a:r>
          </a:p>
          <a:p>
            <a:r>
              <a:rPr lang="en-US" sz="2000" b="1" dirty="0">
                <a:solidFill>
                  <a:schemeClr val="accent1">
                    <a:lumMod val="75000"/>
                  </a:schemeClr>
                </a:solidFill>
                <a:latin typeface="Arial"/>
                <a:cs typeface="Arial"/>
              </a:rPr>
              <a:t>College Name &amp; Department : Manipal Institute of Technology (Bengaluru), Computer Science Engineering (Cyber 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https://github.com/ghlavanya/skillsbuild_project.git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Rectangle 1">
            <a:extLst>
              <a:ext uri="{FF2B5EF4-FFF2-40B4-BE49-F238E27FC236}">
                <a16:creationId xmlns:a16="http://schemas.microsoft.com/office/drawing/2014/main" id="{6E6D7CC2-F79C-075B-8CE7-0244C2286E34}"/>
              </a:ext>
            </a:extLst>
          </p:cNvPr>
          <p:cNvSpPr>
            <a:spLocks noGrp="1" noChangeArrowheads="1"/>
          </p:cNvSpPr>
          <p:nvPr>
            <p:ph idx="1"/>
          </p:nvPr>
        </p:nvSpPr>
        <p:spPr bwMode="auto">
          <a:xfrm>
            <a:off x="810944" y="2090172"/>
            <a:ext cx="920016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Traditional encryption methods often make data protection easily detectable, which increases the risk of interception. This project utilizes image steganography to conceal secret messages within images through Least Significant Bit (LSB) encoding. The hidden message remains undetectable, providing secure and covert communication. This technique improves data security without drawing attention.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Windows 11 operating system</a:t>
            </a:r>
          </a:p>
          <a:p>
            <a:pPr marL="0" indent="0">
              <a:buNone/>
            </a:pPr>
            <a:r>
              <a:rPr lang="en-IN" dirty="0"/>
              <a:t>Python programming language</a:t>
            </a:r>
          </a:p>
          <a:p>
            <a:pPr marL="0" indent="0">
              <a:buNone/>
            </a:pPr>
            <a:r>
              <a:rPr lang="en-IN" dirty="0"/>
              <a:t>IDLE (Python 3.11)</a:t>
            </a:r>
          </a:p>
          <a:p>
            <a:pPr marL="0" indent="0">
              <a:buNone/>
            </a:pPr>
            <a:r>
              <a:rPr lang="en-IN" dirty="0"/>
              <a:t>Libraries: open cv2, os, String, </a:t>
            </a:r>
          </a:p>
          <a:p>
            <a:pPr marL="0" indent="0">
              <a:buNone/>
            </a:pPr>
            <a:r>
              <a:rPr lang="en-IN" dirty="0"/>
              <a:t>Encrypted images in output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B7FDB782-2E2B-6E7D-3F13-0B278D562685}"/>
              </a:ext>
            </a:extLst>
          </p:cNvPr>
          <p:cNvSpPr>
            <a:spLocks noGrp="1" noChangeArrowheads="1"/>
          </p:cNvSpPr>
          <p:nvPr>
            <p:ph idx="1"/>
          </p:nvPr>
        </p:nvSpPr>
        <p:spPr bwMode="auto">
          <a:xfrm>
            <a:off x="581192" y="2069029"/>
            <a:ext cx="1042144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Effortless &amp; Accessible</a:t>
            </a:r>
            <a:r>
              <a:rPr kumimoji="0" lang="en-US" altLang="en-US" sz="1800" b="0" i="0" u="none" strike="noStrike" cap="none" normalizeH="0" baseline="0" dirty="0">
                <a:ln>
                  <a:noFill/>
                </a:ln>
                <a:solidFill>
                  <a:schemeClr val="tx1"/>
                </a:solidFill>
                <a:effectLst/>
                <a:latin typeface="Arial" panose="020B0604020202020204" pitchFamily="34" charset="0"/>
              </a:rPr>
              <a:t>: Works with any standard image, making secure communication simple.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Invisible Encryption</a:t>
            </a:r>
            <a:r>
              <a:rPr kumimoji="0" lang="en-US" altLang="en-US" sz="1800" b="0" i="0" u="none" strike="noStrike" cap="none" normalizeH="0" baseline="0" dirty="0">
                <a:ln>
                  <a:noFill/>
                </a:ln>
                <a:solidFill>
                  <a:schemeClr val="tx1"/>
                </a:solidFill>
                <a:effectLst/>
                <a:latin typeface="Arial" panose="020B0604020202020204" pitchFamily="34" charset="0"/>
              </a:rPr>
              <a:t>: Conceals messages within images without changing their visible appearance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Dual Security</a:t>
            </a:r>
            <a:r>
              <a:rPr kumimoji="0" lang="en-US" altLang="en-US" sz="1800" b="0" i="0" u="none" strike="noStrike" cap="none" normalizeH="0" baseline="0" dirty="0">
                <a:ln>
                  <a:noFill/>
                </a:ln>
                <a:solidFill>
                  <a:schemeClr val="tx1"/>
                </a:solidFill>
                <a:effectLst/>
                <a:latin typeface="Arial" panose="020B0604020202020204" pitchFamily="34" charset="0"/>
              </a:rPr>
              <a:t>: Combines steganography with password protection for added security.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 Suspicion</a:t>
            </a:r>
            <a:r>
              <a:rPr kumimoji="0" lang="en-US" altLang="en-US" sz="1800" b="0" i="0" u="none" strike="noStrike" cap="none" normalizeH="0" baseline="0" dirty="0">
                <a:ln>
                  <a:noFill/>
                </a:ln>
                <a:solidFill>
                  <a:schemeClr val="tx1"/>
                </a:solidFill>
                <a:effectLst/>
                <a:latin typeface="Arial" panose="020B0604020202020204" pitchFamily="34" charset="0"/>
              </a:rPr>
              <a:t>: Unlike traditional encryption, it remains discreet and doesn't raise any suspicion.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Lightweight &amp; Fast</a:t>
            </a:r>
            <a:r>
              <a:rPr kumimoji="0" lang="en-US" altLang="en-US" sz="1800" b="0" i="0" u="none" strike="noStrike" cap="none" normalizeH="0" baseline="0" dirty="0">
                <a:ln>
                  <a:noFill/>
                </a:ln>
                <a:solidFill>
                  <a:schemeClr val="tx1"/>
                </a:solidFill>
                <a:effectLst/>
                <a:latin typeface="Arial" panose="020B0604020202020204" pitchFamily="34" charset="0"/>
              </a:rPr>
              <a:t>: Requires minimal processing time, with no need for large encryption keys.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Military</a:t>
            </a:r>
          </a:p>
          <a:p>
            <a:r>
              <a:rPr lang="en-IN" dirty="0"/>
              <a:t>IT industry</a:t>
            </a:r>
          </a:p>
          <a:p>
            <a:r>
              <a:rPr lang="en-IN" dirty="0"/>
              <a:t>MNCs</a:t>
            </a:r>
          </a:p>
          <a:p>
            <a:r>
              <a:rPr lang="en-IN" dirty="0"/>
              <a:t>Cyber security analysts and professionals. </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 (code)</a:t>
            </a:r>
          </a:p>
        </p:txBody>
      </p:sp>
      <p:pic>
        <p:nvPicPr>
          <p:cNvPr id="5" name="Content Placeholder 4" descr="A screenshot of a computer program&#10;&#10;AI-generated content may be incorrect.">
            <a:extLst>
              <a:ext uri="{FF2B5EF4-FFF2-40B4-BE49-F238E27FC236}">
                <a16:creationId xmlns:a16="http://schemas.microsoft.com/office/drawing/2014/main" id="{15EC8413-98CD-80B7-D310-DD85043AA4ED}"/>
              </a:ext>
            </a:extLst>
          </p:cNvPr>
          <p:cNvPicPr>
            <a:picLocks noGrp="1" noChangeAspect="1"/>
          </p:cNvPicPr>
          <p:nvPr>
            <p:ph idx="1"/>
          </p:nvPr>
        </p:nvPicPr>
        <p:blipFill>
          <a:blip r:embed="rId2"/>
          <a:stretch>
            <a:fillRect/>
          </a:stretch>
        </p:blipFill>
        <p:spPr>
          <a:xfrm>
            <a:off x="302655" y="1333281"/>
            <a:ext cx="5059766" cy="4673600"/>
          </a:xfrm>
        </p:spPr>
      </p:pic>
      <p:pic>
        <p:nvPicPr>
          <p:cNvPr id="7" name="Picture 6" descr="A screenshot of a computer code&#10;&#10;AI-generated content may be incorrect.">
            <a:extLst>
              <a:ext uri="{FF2B5EF4-FFF2-40B4-BE49-F238E27FC236}">
                <a16:creationId xmlns:a16="http://schemas.microsoft.com/office/drawing/2014/main" id="{26721C72-2F90-3BAC-730D-1DD0BB289537}"/>
              </a:ext>
            </a:extLst>
          </p:cNvPr>
          <p:cNvPicPr>
            <a:picLocks noChangeAspect="1"/>
          </p:cNvPicPr>
          <p:nvPr/>
        </p:nvPicPr>
        <p:blipFill>
          <a:blip r:embed="rId3"/>
          <a:stretch>
            <a:fillRect/>
          </a:stretch>
        </p:blipFill>
        <p:spPr>
          <a:xfrm>
            <a:off x="5896653" y="1510218"/>
            <a:ext cx="4780236" cy="449666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D24F-5ED3-B606-3549-69567BABD93E}"/>
              </a:ext>
            </a:extLst>
          </p:cNvPr>
          <p:cNvSpPr>
            <a:spLocks noGrp="1"/>
          </p:cNvSpPr>
          <p:nvPr>
            <p:ph type="title"/>
          </p:nvPr>
        </p:nvSpPr>
        <p:spPr/>
        <p:txBody>
          <a:bodyPr/>
          <a:lstStyle/>
          <a:p>
            <a:r>
              <a:rPr lang="en-IN" dirty="0"/>
              <a:t>(Output)</a:t>
            </a:r>
          </a:p>
        </p:txBody>
      </p:sp>
      <p:pic>
        <p:nvPicPr>
          <p:cNvPr id="5" name="Content Placeholder 4" descr="A computer screen with a computer screen and a computer screen with a computer screen and a computer screen with a computer screen and a computer screen with a computer screen and a computer screen with a computer screen&#10;&#10;AI-generated content may be incorrect.">
            <a:extLst>
              <a:ext uri="{FF2B5EF4-FFF2-40B4-BE49-F238E27FC236}">
                <a16:creationId xmlns:a16="http://schemas.microsoft.com/office/drawing/2014/main" id="{FF76C27B-DC9D-1FF9-163C-9C53E50AA8DD}"/>
              </a:ext>
            </a:extLst>
          </p:cNvPr>
          <p:cNvPicPr>
            <a:picLocks noGrp="1" noChangeAspect="1"/>
          </p:cNvPicPr>
          <p:nvPr>
            <p:ph idx="1"/>
          </p:nvPr>
        </p:nvPicPr>
        <p:blipFill>
          <a:blip r:embed="rId2"/>
          <a:stretch>
            <a:fillRect/>
          </a:stretch>
        </p:blipFill>
        <p:spPr>
          <a:xfrm>
            <a:off x="342075" y="1322356"/>
            <a:ext cx="9274891" cy="5267849"/>
          </a:xfrm>
        </p:spPr>
      </p:pic>
    </p:spTree>
    <p:extLst>
      <p:ext uri="{BB962C8B-B14F-4D97-AF65-F5344CB8AC3E}">
        <p14:creationId xmlns:p14="http://schemas.microsoft.com/office/powerpoint/2010/main" val="2962220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CC8FAED5-FA1F-876E-2993-D62A518D860B}"/>
              </a:ext>
            </a:extLst>
          </p:cNvPr>
          <p:cNvSpPr>
            <a:spLocks noGrp="1" noChangeArrowheads="1"/>
          </p:cNvSpPr>
          <p:nvPr>
            <p:ph idx="1"/>
          </p:nvPr>
        </p:nvSpPr>
        <p:spPr bwMode="auto">
          <a:xfrm>
            <a:off x="804042" y="1690062"/>
            <a:ext cx="830842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 a time when data security is a growing concern, this project offers a creative and subtle solution for secure communication. By using image steganography with Least Significant Bit (LSB) encoding, it enables users to embed messages within images without changing their visible appearance. Unlike traditional encryption techniques, this method keeps sensitive data hidden, minimizing the chance of interception.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Moreover, incorporating password protection adds an extra layer of security, ensuring that only authorized individuals can access the concealed message. This approach is invaluable for cybersecurity experts, journalists, businesses, and anyone who needs a secure, efficient, and discreet way to exchange confidential information.</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62</TotalTime>
  <Words>370</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 (code)</vt:lpstr>
      <vt:lpstr>(Output)</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Lavanya Sharma</cp:lastModifiedBy>
  <cp:revision>29</cp:revision>
  <dcterms:created xsi:type="dcterms:W3CDTF">2021-05-26T16:50:10Z</dcterms:created>
  <dcterms:modified xsi:type="dcterms:W3CDTF">2025-02-25T18:01:59Z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