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5" r:id="rId2"/>
    <p:sldId id="336" r:id="rId3"/>
    <p:sldId id="337" r:id="rId4"/>
    <p:sldId id="266" r:id="rId5"/>
    <p:sldId id="259" r:id="rId6"/>
    <p:sldId id="258" r:id="rId7"/>
    <p:sldId id="282" r:id="rId8"/>
    <p:sldId id="313" r:id="rId9"/>
    <p:sldId id="330" r:id="rId10"/>
    <p:sldId id="295" r:id="rId11"/>
    <p:sldId id="331" r:id="rId12"/>
    <p:sldId id="270" r:id="rId13"/>
    <p:sldId id="300" r:id="rId14"/>
    <p:sldId id="329" r:id="rId15"/>
    <p:sldId id="335" r:id="rId16"/>
    <p:sldId id="320" r:id="rId17"/>
    <p:sldId id="322" r:id="rId18"/>
    <p:sldId id="319" r:id="rId19"/>
    <p:sldId id="321" r:id="rId20"/>
    <p:sldId id="333" r:id="rId21"/>
    <p:sldId id="33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37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" initials="p" lastIdx="1" clrIdx="0">
    <p:extLst>
      <p:ext uri="{19B8F6BF-5375-455C-9EA6-DF929625EA0E}">
        <p15:presenceInfo xmlns:p15="http://schemas.microsoft.com/office/powerpoint/2012/main" userId="p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827"/>
    <a:srgbClr val="F2F2F2"/>
    <a:srgbClr val="E1E1E1"/>
    <a:srgbClr val="FFFFF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19" autoAdjust="0"/>
    <p:restoredTop sz="95657" autoAdjust="0"/>
  </p:normalViewPr>
  <p:slideViewPr>
    <p:cSldViewPr snapToGrid="0">
      <p:cViewPr varScale="1">
        <p:scale>
          <a:sx n="62" d="100"/>
          <a:sy n="62" d="100"/>
        </p:scale>
        <p:origin x="90" y="102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11F47-1521-4B76-8E7A-994ED9A3D310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53148-1EEE-4668-A96C-5951F59AC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6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설치</a:t>
            </a:r>
            <a:r>
              <a:rPr lang="en-US" altLang="ko-KR" dirty="0"/>
              <a:t>/</a:t>
            </a:r>
            <a:r>
              <a:rPr lang="ko-KR" altLang="en-US" dirty="0"/>
              <a:t>연동</a:t>
            </a:r>
            <a:r>
              <a:rPr lang="en-US" altLang="ko-KR" dirty="0"/>
              <a:t>/</a:t>
            </a:r>
            <a:r>
              <a:rPr lang="ko-KR" altLang="en-US" dirty="0"/>
              <a:t>제어기의 완료 미완료 색으로 구분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상단 설치 및 유지보수 간편이동버튼 리소스의 이유로 제외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E38C9-6909-415A-8820-966F30243E5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3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설치</a:t>
            </a:r>
            <a:r>
              <a:rPr lang="en-US" altLang="ko-KR" dirty="0"/>
              <a:t>/</a:t>
            </a:r>
            <a:r>
              <a:rPr lang="ko-KR" altLang="en-US" dirty="0"/>
              <a:t>연동</a:t>
            </a:r>
            <a:r>
              <a:rPr lang="en-US" altLang="ko-KR" dirty="0"/>
              <a:t>/</a:t>
            </a:r>
            <a:r>
              <a:rPr lang="ko-KR" altLang="en-US" dirty="0"/>
              <a:t>제어기의 완료 미완료 색으로 구분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상단 설치 및 유지보수 간편이동버튼 리소스의 이유로 제외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E38C9-6909-415A-8820-966F30243E5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29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최초 엑셀을 통한 설치장소 및 메뉴설정이 업로드 </a:t>
            </a:r>
            <a:r>
              <a:rPr lang="ko-KR" altLang="en-US" dirty="0" err="1"/>
              <a:t>되야하나</a:t>
            </a:r>
            <a:r>
              <a:rPr lang="ko-KR" altLang="en-US" dirty="0"/>
              <a:t> 아직 개발 </a:t>
            </a:r>
            <a:r>
              <a:rPr lang="ko-KR" altLang="en-US" dirty="0" err="1"/>
              <a:t>전단계</a:t>
            </a:r>
            <a:endParaRPr lang="en-US" altLang="ko-KR" dirty="0"/>
          </a:p>
          <a:p>
            <a:r>
              <a:rPr lang="ko-KR" altLang="en-US" dirty="0"/>
              <a:t>노란색 항목</a:t>
            </a:r>
            <a:r>
              <a:rPr lang="en-US" altLang="ko-KR" dirty="0"/>
              <a:t>-</a:t>
            </a:r>
            <a:r>
              <a:rPr lang="ko-KR" altLang="en-US" dirty="0"/>
              <a:t>이후 검색기능 등 동기화</a:t>
            </a:r>
            <a:r>
              <a:rPr lang="en-US" altLang="ko-KR" dirty="0"/>
              <a:t>.(</a:t>
            </a:r>
            <a:r>
              <a:rPr lang="ko-KR" altLang="en-US" dirty="0"/>
              <a:t>엑셀 업로드를 통한 추가 가능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3148-1EEE-4668-A96C-5951F59AC6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984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댓글 보고에 제품정보</a:t>
            </a:r>
            <a:r>
              <a:rPr lang="en-US" altLang="ko-KR" dirty="0"/>
              <a:t>(</a:t>
            </a:r>
            <a:r>
              <a:rPr lang="ko-KR" altLang="en-US" dirty="0"/>
              <a:t>설치연동제어기</a:t>
            </a:r>
            <a:r>
              <a:rPr lang="en-US" altLang="ko-KR" dirty="0"/>
              <a:t>)</a:t>
            </a:r>
            <a:r>
              <a:rPr lang="ko-KR" altLang="en-US" dirty="0"/>
              <a:t> 및</a:t>
            </a:r>
            <a:endParaRPr lang="en-US" altLang="ko-KR" dirty="0"/>
          </a:p>
          <a:p>
            <a:r>
              <a:rPr lang="ko-KR" altLang="en-US" dirty="0"/>
              <a:t>변경 혹은 추가로 </a:t>
            </a:r>
            <a:r>
              <a:rPr lang="en-US" altLang="ko-KR" dirty="0"/>
              <a:t>2</a:t>
            </a:r>
            <a:r>
              <a:rPr lang="ko-KR" altLang="en-US" dirty="0"/>
              <a:t>대 이상 들어가는 경우에 용이하게 보고기능으로 재고파악</a:t>
            </a:r>
            <a:r>
              <a:rPr lang="en-US" altLang="ko-KR" dirty="0"/>
              <a:t>(</a:t>
            </a:r>
            <a:r>
              <a:rPr lang="ko-KR" altLang="en-US" dirty="0"/>
              <a:t>관리자 엑셀다운로드기능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3148-1EEE-4668-A96C-5951F59AC6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89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설치 엑셀 </a:t>
            </a:r>
            <a:r>
              <a:rPr lang="ko-KR" altLang="en-US" dirty="0" err="1"/>
              <a:t>업로더가</a:t>
            </a:r>
            <a:r>
              <a:rPr lang="ko-KR" altLang="en-US" dirty="0"/>
              <a:t> 적용한 항목 동기화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E38C9-6909-415A-8820-966F30243E5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672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유지보수 댓글보고기능의 상단에 설치시의 </a:t>
            </a:r>
            <a:r>
              <a:rPr lang="ko-KR" altLang="en-US" dirty="0" err="1"/>
              <a:t>댓골보고기능이</a:t>
            </a:r>
            <a:r>
              <a:rPr lang="ko-KR" altLang="en-US" dirty="0"/>
              <a:t> 상단에 </a:t>
            </a:r>
            <a:r>
              <a:rPr lang="ko-KR" altLang="en-US" dirty="0" err="1"/>
              <a:t>고정되있어</a:t>
            </a:r>
            <a:r>
              <a:rPr lang="ko-KR" altLang="en-US" dirty="0"/>
              <a:t> 유지보수 및 영업관리에 용이</a:t>
            </a:r>
            <a:endParaRPr lang="en-US" altLang="ko-KR" dirty="0"/>
          </a:p>
          <a:p>
            <a:r>
              <a:rPr lang="ko-KR" altLang="en-US" dirty="0"/>
              <a:t>설치시의 댓글 보고기능은 지진경보장치</a:t>
            </a:r>
            <a:r>
              <a:rPr lang="en-US" altLang="ko-KR" dirty="0"/>
              <a:t>/</a:t>
            </a:r>
            <a:r>
              <a:rPr lang="ko-KR" altLang="en-US" dirty="0" err="1"/>
              <a:t>연동기</a:t>
            </a:r>
            <a:r>
              <a:rPr lang="en-US" altLang="ko-KR" dirty="0"/>
              <a:t>/</a:t>
            </a:r>
            <a:r>
              <a:rPr lang="ko-KR" altLang="en-US" dirty="0"/>
              <a:t>제어기의 </a:t>
            </a:r>
            <a:r>
              <a:rPr lang="ko-KR" altLang="en-US" dirty="0" err="1"/>
              <a:t>로뜨번호와</a:t>
            </a:r>
            <a:r>
              <a:rPr lang="ko-KR" altLang="en-US" dirty="0"/>
              <a:t> 수량 및 특이사항이 기제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3148-1EEE-4668-A96C-5951F59AC6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020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3148-1EEE-4668-A96C-5951F59AC6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8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3148-1EEE-4668-A96C-5951F59AC6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36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C9D02-4344-4260-9E7F-E9A8216F1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7B5941-F168-42B2-A20F-9F33E983B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FBFC1A-6B86-41A5-8ABE-EC26E096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652E-EBCC-4E48-BD60-BE1BDD6E98A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51BDD-4A7E-4467-9846-E65B19C7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023B5-0166-4269-89D9-C7421BD8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6F80-9BCE-4C79-BE98-D73D915B5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B691F-015D-4B21-87A1-1C8CB7AA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8B5F2-D478-4B00-97F1-E47AB4813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09B03-B57D-45C3-A28F-81D6C2BB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652E-EBCC-4E48-BD60-BE1BDD6E98A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3EADF-C27E-4B1C-AB2C-6FDC9715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1D66C-741E-4D50-9170-4596F270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6F80-9BCE-4C79-BE98-D73D915B5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51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E6230A-90E6-42EF-BA27-E7A207220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BCBAE-78DC-4B67-AC82-352B4D242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7EED5-7668-4F5D-A951-A2525C83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652E-EBCC-4E48-BD60-BE1BDD6E98A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F68B7-13EF-4304-9779-13E902E3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92786-4524-44BA-8431-814106A4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6F80-9BCE-4C79-BE98-D73D915B5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39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57FD5-A449-47A8-B35A-24BBEF22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BF556-2FF7-4C97-B7DC-067B280F3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C0E0B-3473-416A-A1C8-2110BD81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652E-EBCC-4E48-BD60-BE1BDD6E98A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82255-E854-4424-AA48-4B57E784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D7B07-A2E8-4502-B681-0FCBDC2D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6F80-9BCE-4C79-BE98-D73D915B5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2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63243-F320-41FF-B272-AE8917A8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3ABC6-1C01-4B3B-A5EC-33C0425DB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71AA0-1B83-4534-BADE-4C530934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652E-EBCC-4E48-BD60-BE1BDD6E98A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529CC-B286-4915-A23C-8554F0FB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D5524-754A-402B-9791-8E8B3856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6F80-9BCE-4C79-BE98-D73D915B5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1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8D307-1F33-4BC7-A147-4D6A18A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E3EC1-73B0-4B33-B6A1-775E3ADB6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BC3473-E2BF-44F6-B9DB-715D9E6D8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33604E-8469-42A6-A809-8A835547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652E-EBCC-4E48-BD60-BE1BDD6E98A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D999A-E393-4425-B4A4-A6D81C74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5E17C-4D4B-4C8B-B728-D55D13EB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6F80-9BCE-4C79-BE98-D73D915B5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0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A4F50-1086-494A-A62B-8308D9E3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64978-D3B3-40F1-8A21-23E025F66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3F3ABB-9E40-45B9-A265-97C528E0A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8EC2E6-9E98-4679-BC82-1FF978FF8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E03DFF-67DB-4CFB-A343-FF43ED3DB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669F92-27A2-4ADF-B58A-8CCB46C5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652E-EBCC-4E48-BD60-BE1BDD6E98A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6D343A-9954-4865-B6BC-8E4758DA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55C3E1-A5F0-4D64-927F-1CE12727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6F80-9BCE-4C79-BE98-D73D915B5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58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21-F9F8-4B7F-81A0-08706D2C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F8876C-15C1-4112-B67C-261D46A6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652E-EBCC-4E48-BD60-BE1BDD6E98A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13C2FC-5007-4C16-B8FA-BE009C63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75181A-96BD-422E-B332-FF55FF80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6F80-9BCE-4C79-BE98-D73D915B5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27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D86260-C65A-4358-82AB-1BEF3DA5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652E-EBCC-4E48-BD60-BE1BDD6E98A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45E81F-8608-4F08-BD8D-8F955377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EE5024-487F-413E-9F0E-C79AF575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6F80-9BCE-4C79-BE98-D73D915B5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4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09112-CE48-41B8-BFC6-732B05C5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813B8-DC41-4749-B05E-AEC29E8BA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42DB27-69DF-4E3B-A7DE-0265BF09D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D1E195-DCCF-4BD0-973C-1879A0DF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652E-EBCC-4E48-BD60-BE1BDD6E98A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BAC9EE-85C9-42A2-88DB-DF425EBC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B6C8B5-BFE6-4025-B27C-3DD4E0F9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6F80-9BCE-4C79-BE98-D73D915B5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25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F013E-BAF9-4DC1-8342-0A8A5ADF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44ECBB-B060-4EC0-99EF-41B402C1A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4FD914-5EC0-49C3-A8D2-BF8908C80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560AAB-BEAB-449A-AB29-E1ABB298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652E-EBCC-4E48-BD60-BE1BDD6E98A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EE081E-CC7B-4DB9-9C4C-A77AD5C3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9E015-94CA-43EF-92EA-264E599D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6F80-9BCE-4C79-BE98-D73D915B5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84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1FABCA-CED5-4A1C-8900-AF298709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01496-3849-463F-96F7-D71C1692F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2E3F6-B3E0-43BD-9AAE-5938723A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E652E-EBCC-4E48-BD60-BE1BDD6E98A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C1C94-6AC9-4B7F-95E2-4A728BE4E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40A66-7F2C-4560-AEAE-268E6551A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56F80-9BCE-4C79-BE98-D73D915B5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67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mailto:213R@dsa.co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.png"/><Relationship Id="rId9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jp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906C76B-2A3E-47AC-A5F6-12C75509D823}"/>
              </a:ext>
            </a:extLst>
          </p:cNvPr>
          <p:cNvGrpSpPr/>
          <p:nvPr/>
        </p:nvGrpSpPr>
        <p:grpSpPr>
          <a:xfrm>
            <a:off x="808193" y="2999129"/>
            <a:ext cx="3547144" cy="738231"/>
            <a:chOff x="5333303" y="2696722"/>
            <a:chExt cx="3547144" cy="7382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1174CC-4A05-461A-AC14-7B65212A7AAC}"/>
                </a:ext>
              </a:extLst>
            </p:cNvPr>
            <p:cNvSpPr txBox="1"/>
            <p:nvPr/>
          </p:nvSpPr>
          <p:spPr>
            <a:xfrm>
              <a:off x="5333303" y="2704417"/>
              <a:ext cx="1149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아이디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0A76C8-A0E1-45E9-83AA-008812C79AB4}"/>
                </a:ext>
              </a:extLst>
            </p:cNvPr>
            <p:cNvSpPr txBox="1"/>
            <p:nvPr/>
          </p:nvSpPr>
          <p:spPr>
            <a:xfrm>
              <a:off x="5333303" y="3181038"/>
              <a:ext cx="1149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비밀번호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74E5EF-30C6-4EBF-93C9-CAEA948C3CED}"/>
                </a:ext>
              </a:extLst>
            </p:cNvPr>
            <p:cNvSpPr/>
            <p:nvPr/>
          </p:nvSpPr>
          <p:spPr>
            <a:xfrm>
              <a:off x="6501295" y="2696722"/>
              <a:ext cx="2379152" cy="261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37469AF-342A-461A-92F5-BB3019B97F17}"/>
                </a:ext>
              </a:extLst>
            </p:cNvPr>
            <p:cNvSpPr/>
            <p:nvPr/>
          </p:nvSpPr>
          <p:spPr>
            <a:xfrm>
              <a:off x="6501295" y="3173343"/>
              <a:ext cx="2379152" cy="261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4A4F88-3E74-4EB6-AB01-E97F6A43FDBD}"/>
              </a:ext>
            </a:extLst>
          </p:cNvPr>
          <p:cNvSpPr txBox="1"/>
          <p:nvPr/>
        </p:nvSpPr>
        <p:spPr>
          <a:xfrm>
            <a:off x="2237628" y="4099134"/>
            <a:ext cx="805720" cy="246221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>
                <a:solidFill>
                  <a:srgbClr val="507BC8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627FBB-78FB-42EA-B333-78C4FBA8B0FB}"/>
              </a:ext>
            </a:extLst>
          </p:cNvPr>
          <p:cNvSpPr/>
          <p:nvPr/>
        </p:nvSpPr>
        <p:spPr>
          <a:xfrm>
            <a:off x="7582491" y="2974220"/>
            <a:ext cx="3649374" cy="713388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507BC8"/>
                </a:solidFill>
              </a:rPr>
              <a:t>설치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3F2EAE-3E91-4870-BB58-D2770A8DA8C1}"/>
              </a:ext>
            </a:extLst>
          </p:cNvPr>
          <p:cNvSpPr/>
          <p:nvPr/>
        </p:nvSpPr>
        <p:spPr>
          <a:xfrm>
            <a:off x="7582491" y="3846513"/>
            <a:ext cx="3649374" cy="713388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507BC8"/>
                </a:solidFill>
              </a:rPr>
              <a:t>유지보수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62A8CE-EDAA-49D7-BDB3-AFA3795BBA42}"/>
              </a:ext>
            </a:extLst>
          </p:cNvPr>
          <p:cNvSpPr/>
          <p:nvPr/>
        </p:nvSpPr>
        <p:spPr>
          <a:xfrm>
            <a:off x="7582491" y="4718806"/>
            <a:ext cx="3649374" cy="713388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507BC8"/>
                </a:solidFill>
              </a:rPr>
              <a:t>관리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351DB41-87DA-4121-BBCB-AD1649AC5478}"/>
              </a:ext>
            </a:extLst>
          </p:cNvPr>
          <p:cNvCxnSpPr>
            <a:cxnSpLocks/>
          </p:cNvCxnSpPr>
          <p:nvPr/>
        </p:nvCxnSpPr>
        <p:spPr>
          <a:xfrm>
            <a:off x="7620620" y="2425645"/>
            <a:ext cx="361124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62BD72-0BD6-477D-A291-39658AD398F6}"/>
              </a:ext>
            </a:extLst>
          </p:cNvPr>
          <p:cNvSpPr txBox="1"/>
          <p:nvPr/>
        </p:nvSpPr>
        <p:spPr>
          <a:xfrm>
            <a:off x="7507714" y="2053255"/>
            <a:ext cx="1527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지진 경보 장치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9396DEC-9984-484C-A857-6D716E139529}"/>
              </a:ext>
            </a:extLst>
          </p:cNvPr>
          <p:cNvGrpSpPr/>
          <p:nvPr/>
        </p:nvGrpSpPr>
        <p:grpSpPr>
          <a:xfrm>
            <a:off x="9188411" y="2096597"/>
            <a:ext cx="1643844" cy="246221"/>
            <a:chOff x="9038378" y="750868"/>
            <a:chExt cx="1643844" cy="24622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AFDD47-B405-40D9-BC49-C098C0F8F261}"/>
                </a:ext>
              </a:extLst>
            </p:cNvPr>
            <p:cNvSpPr txBox="1"/>
            <p:nvPr/>
          </p:nvSpPr>
          <p:spPr>
            <a:xfrm>
              <a:off x="9038378" y="750868"/>
              <a:ext cx="822121" cy="246221"/>
            </a:xfrm>
            <a:prstGeom prst="rect">
              <a:avLst/>
            </a:prstGeom>
            <a:noFill/>
            <a:ln w="3175">
              <a:solidFill>
                <a:srgbClr val="507BC8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000">
                  <a:solidFill>
                    <a:srgbClr val="507BC8"/>
                  </a:solidFill>
                </a:defRPr>
              </a:lvl1pPr>
            </a:lstStyle>
            <a:p>
              <a:r>
                <a:rPr lang="ko-KR" altLang="en-US" dirty="0"/>
                <a:t>로그인 명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0447CD-7D49-41F8-B967-08950ABC9941}"/>
                </a:ext>
              </a:extLst>
            </p:cNvPr>
            <p:cNvSpPr txBox="1"/>
            <p:nvPr/>
          </p:nvSpPr>
          <p:spPr>
            <a:xfrm>
              <a:off x="9960768" y="750868"/>
              <a:ext cx="721454" cy="246221"/>
            </a:xfrm>
            <a:prstGeom prst="rect">
              <a:avLst/>
            </a:prstGeom>
            <a:noFill/>
            <a:ln w="3175">
              <a:solidFill>
                <a:srgbClr val="507BC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rgbClr val="507BC8"/>
                  </a:solidFill>
                </a:rPr>
                <a:t>로그아웃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257B25-EA6B-43D4-9643-F3E28ABDB3A6}"/>
              </a:ext>
            </a:extLst>
          </p:cNvPr>
          <p:cNvCxnSpPr>
            <a:cxnSpLocks/>
          </p:cNvCxnSpPr>
          <p:nvPr/>
        </p:nvCxnSpPr>
        <p:spPr>
          <a:xfrm>
            <a:off x="6096004" y="386862"/>
            <a:ext cx="0" cy="590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50AB4DC9-A52C-4ADA-84B5-7E968D25C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84" y="2361545"/>
            <a:ext cx="3397116" cy="32709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CBC1D9-276A-442A-A6D8-B725ED810C38}"/>
              </a:ext>
            </a:extLst>
          </p:cNvPr>
          <p:cNvSpPr txBox="1"/>
          <p:nvPr/>
        </p:nvSpPr>
        <p:spPr>
          <a:xfrm>
            <a:off x="2174144" y="2139992"/>
            <a:ext cx="11784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지진경보장치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7E61E20-8D66-44F6-B2BB-1933BF258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882" l="2494" r="97756">
                        <a14:foregroundMark x1="2494" y1="17059" x2="2494" y2="17059"/>
                        <a14:foregroundMark x1="3242" y1="61176" x2="3242" y2="61176"/>
                        <a14:foregroundMark x1="16833" y1="94118" x2="16833" y2="94118"/>
                        <a14:foregroundMark x1="30175" y1="95882" x2="30175" y2="95882"/>
                        <a14:foregroundMark x1="47382" y1="95882" x2="47382" y2="95882"/>
                        <a14:foregroundMark x1="60224" y1="94706" x2="60224" y2="94706"/>
                        <a14:foregroundMark x1="69576" y1="95882" x2="69576" y2="95882"/>
                        <a14:foregroundMark x1="56234" y1="17059" x2="56234" y2="17059"/>
                        <a14:foregroundMark x1="44015" y1="17059" x2="44015" y2="17059"/>
                        <a14:foregroundMark x1="93890" y1="47647" x2="93890" y2="47647"/>
                        <a14:foregroundMark x1="97382" y1="47059" x2="97382" y2="47059"/>
                        <a14:foregroundMark x1="97756" y1="89412" x2="97756" y2="89412"/>
                        <a14:foregroundMark x1="97880" y1="46471" x2="97880" y2="46471"/>
                        <a14:foregroundMark x1="84040" y1="95882" x2="84040" y2="958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7792" y="1824186"/>
            <a:ext cx="1473566" cy="312352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AA3BC970-9591-4931-93CB-DE5693A999A0}"/>
              </a:ext>
            </a:extLst>
          </p:cNvPr>
          <p:cNvSpPr/>
          <p:nvPr/>
        </p:nvSpPr>
        <p:spPr>
          <a:xfrm>
            <a:off x="8927947" y="2928200"/>
            <a:ext cx="958462" cy="8054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77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512C6982-B93F-456F-9E55-9413293DA473}"/>
              </a:ext>
            </a:extLst>
          </p:cNvPr>
          <p:cNvSpPr txBox="1"/>
          <p:nvPr/>
        </p:nvSpPr>
        <p:spPr>
          <a:xfrm>
            <a:off x="7019333" y="586983"/>
            <a:ext cx="2264440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00">
                <a:solidFill>
                  <a:srgbClr val="507BC8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유지보수 예정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E3E558-486B-4170-A6AD-6394290CB0B6}"/>
              </a:ext>
            </a:extLst>
          </p:cNvPr>
          <p:cNvSpPr txBox="1"/>
          <p:nvPr/>
        </p:nvSpPr>
        <p:spPr>
          <a:xfrm>
            <a:off x="9277829" y="586987"/>
            <a:ext cx="2178502" cy="246221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00">
                <a:solidFill>
                  <a:srgbClr val="507BC8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유지보수 완료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8E3231-994D-4684-B81C-D75E9BDBB3E3}"/>
              </a:ext>
            </a:extLst>
          </p:cNvPr>
          <p:cNvSpPr txBox="1"/>
          <p:nvPr/>
        </p:nvSpPr>
        <p:spPr>
          <a:xfrm>
            <a:off x="8289298" y="3052158"/>
            <a:ext cx="1116293" cy="213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아이초등학교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아이초등학교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아이초등학교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아이초등학교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아이초등학교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11E264-AD4D-417D-8E32-F05D0DA3266D}"/>
              </a:ext>
            </a:extLst>
          </p:cNvPr>
          <p:cNvSpPr txBox="1"/>
          <p:nvPr/>
        </p:nvSpPr>
        <p:spPr>
          <a:xfrm>
            <a:off x="8351843" y="863314"/>
            <a:ext cx="957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7691E5-3F81-48A9-986C-6003A95B9424}"/>
              </a:ext>
            </a:extLst>
          </p:cNvPr>
          <p:cNvSpPr txBox="1"/>
          <p:nvPr/>
        </p:nvSpPr>
        <p:spPr>
          <a:xfrm>
            <a:off x="6899173" y="855506"/>
            <a:ext cx="533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번호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9283E-DBE1-43B5-8BC4-0D63A432EAA9}"/>
              </a:ext>
            </a:extLst>
          </p:cNvPr>
          <p:cNvSpPr txBox="1"/>
          <p:nvPr/>
        </p:nvSpPr>
        <p:spPr>
          <a:xfrm>
            <a:off x="6929877" y="3071664"/>
            <a:ext cx="455567" cy="213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E3A2C8-8CC0-43A1-B932-92DC64812559}"/>
              </a:ext>
            </a:extLst>
          </p:cNvPr>
          <p:cNvSpPr txBox="1"/>
          <p:nvPr/>
        </p:nvSpPr>
        <p:spPr>
          <a:xfrm>
            <a:off x="7409806" y="3056210"/>
            <a:ext cx="879488" cy="213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22.02.03.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22.02.03.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22.02.03.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22.02.03.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22.02.03.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A94E20-1302-47AF-A2D1-D05496B25191}"/>
              </a:ext>
            </a:extLst>
          </p:cNvPr>
          <p:cNvSpPr txBox="1"/>
          <p:nvPr/>
        </p:nvSpPr>
        <p:spPr>
          <a:xfrm>
            <a:off x="7443466" y="855506"/>
            <a:ext cx="811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날짜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CAE1CCE-01C5-49DB-A52A-DE1DB945B7C8}"/>
              </a:ext>
            </a:extLst>
          </p:cNvPr>
          <p:cNvCxnSpPr>
            <a:cxnSpLocks/>
          </p:cNvCxnSpPr>
          <p:nvPr/>
        </p:nvCxnSpPr>
        <p:spPr>
          <a:xfrm>
            <a:off x="6929877" y="5269423"/>
            <a:ext cx="46786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F42E0B-5D04-4743-BAAD-C1E3A1DAA9BA}"/>
              </a:ext>
            </a:extLst>
          </p:cNvPr>
          <p:cNvSpPr/>
          <p:nvPr/>
        </p:nvSpPr>
        <p:spPr>
          <a:xfrm>
            <a:off x="9971773" y="5729732"/>
            <a:ext cx="216087" cy="220395"/>
          </a:xfrm>
          <a:prstGeom prst="rect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4472C4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3E027B-A3E9-410B-BC52-B5A858ADBF53}"/>
              </a:ext>
            </a:extLst>
          </p:cNvPr>
          <p:cNvSpPr/>
          <p:nvPr/>
        </p:nvSpPr>
        <p:spPr>
          <a:xfrm>
            <a:off x="8326672" y="5729728"/>
            <a:ext cx="1582216" cy="220394"/>
          </a:xfrm>
          <a:prstGeom prst="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5CFF518A-EEB4-4FA8-8AD0-E7D105BFD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080" y="5753789"/>
            <a:ext cx="143591" cy="143591"/>
          </a:xfrm>
          <a:prstGeom prst="rect">
            <a:avLst/>
          </a:prstGeom>
          <a:ln w="6350">
            <a:noFill/>
          </a:ln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9DF6A85-02A0-4DC2-979B-556279176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399" y="5335130"/>
            <a:ext cx="2105025" cy="3429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4E32DF8-8F57-4FEC-9043-E34105A1BEFD}"/>
              </a:ext>
            </a:extLst>
          </p:cNvPr>
          <p:cNvSpPr txBox="1"/>
          <p:nvPr/>
        </p:nvSpPr>
        <p:spPr>
          <a:xfrm>
            <a:off x="9490543" y="853211"/>
            <a:ext cx="631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EE9E0F-227B-4C85-80AD-260E1CF66C62}"/>
              </a:ext>
            </a:extLst>
          </p:cNvPr>
          <p:cNvSpPr txBox="1"/>
          <p:nvPr/>
        </p:nvSpPr>
        <p:spPr>
          <a:xfrm>
            <a:off x="9447042" y="3069255"/>
            <a:ext cx="735587" cy="255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100" dirty="0"/>
              <a:t>홍길동</a:t>
            </a:r>
            <a:endParaRPr lang="en-US" altLang="ko-KR" sz="1100" dirty="0"/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홍길동</a:t>
            </a:r>
            <a:endParaRPr lang="en-US" altLang="ko-KR" sz="1100" dirty="0"/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홍길동</a:t>
            </a:r>
            <a:endParaRPr lang="en-US" altLang="ko-KR" sz="1100" dirty="0"/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홍길동</a:t>
            </a:r>
            <a:endParaRPr lang="en-US" altLang="ko-KR" sz="1100" dirty="0"/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홍길동</a:t>
            </a:r>
            <a:endParaRPr lang="en-US" altLang="ko-KR" sz="1100" dirty="0"/>
          </a:p>
          <a:p>
            <a:pPr algn="ctr">
              <a:lnSpc>
                <a:spcPct val="250000"/>
              </a:lnSpc>
            </a:pPr>
            <a:endParaRPr lang="en-US" altLang="ko-KR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28DFD9-493B-44CF-84EB-81921521FC27}"/>
              </a:ext>
            </a:extLst>
          </p:cNvPr>
          <p:cNvSpPr txBox="1"/>
          <p:nvPr/>
        </p:nvSpPr>
        <p:spPr>
          <a:xfrm>
            <a:off x="10641798" y="855679"/>
            <a:ext cx="631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목적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C68DC8-2BF3-4A83-A1F8-D7B8CF40BFEC}"/>
              </a:ext>
            </a:extLst>
          </p:cNvPr>
          <p:cNvSpPr txBox="1"/>
          <p:nvPr/>
        </p:nvSpPr>
        <p:spPr>
          <a:xfrm>
            <a:off x="8289298" y="915972"/>
            <a:ext cx="1116293" cy="213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아이초등학교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아이초등학교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아이초등학교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아이초등학교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아이초등학교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76F7B4-669E-4C7E-AD43-9535CB8D5CE4}"/>
              </a:ext>
            </a:extLst>
          </p:cNvPr>
          <p:cNvSpPr txBox="1"/>
          <p:nvPr/>
        </p:nvSpPr>
        <p:spPr>
          <a:xfrm>
            <a:off x="6929877" y="934042"/>
            <a:ext cx="455567" cy="213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A52C0F-E85F-450A-BEFF-9BF962CF7A13}"/>
              </a:ext>
            </a:extLst>
          </p:cNvPr>
          <p:cNvSpPr txBox="1"/>
          <p:nvPr/>
        </p:nvSpPr>
        <p:spPr>
          <a:xfrm>
            <a:off x="7420161" y="921698"/>
            <a:ext cx="879488" cy="213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22.01.02.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22.01.03.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22.01.03.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22.01.03.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22.01.03.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508D07-D6F3-4677-B77F-04BAED44D65F}"/>
              </a:ext>
            </a:extLst>
          </p:cNvPr>
          <p:cNvSpPr txBox="1"/>
          <p:nvPr/>
        </p:nvSpPr>
        <p:spPr>
          <a:xfrm>
            <a:off x="9447042" y="914377"/>
            <a:ext cx="735587" cy="213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100" dirty="0"/>
              <a:t>홍길동</a:t>
            </a:r>
            <a:endParaRPr lang="en-US" altLang="ko-KR" sz="1100" dirty="0"/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홍길동</a:t>
            </a:r>
            <a:endParaRPr lang="en-US" altLang="ko-KR" sz="1100" dirty="0"/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홍길동</a:t>
            </a:r>
            <a:endParaRPr lang="en-US" altLang="ko-KR" sz="1100" dirty="0"/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홍길동</a:t>
            </a:r>
            <a:endParaRPr lang="en-US" altLang="ko-KR" sz="1100" dirty="0"/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홍길동</a:t>
            </a:r>
            <a:endParaRPr lang="en-US" altLang="ko-KR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0CDA92-4FF5-478E-8959-2376720261A8}"/>
              </a:ext>
            </a:extLst>
          </p:cNvPr>
          <p:cNvSpPr txBox="1"/>
          <p:nvPr/>
        </p:nvSpPr>
        <p:spPr>
          <a:xfrm>
            <a:off x="10106033" y="854506"/>
            <a:ext cx="631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B33B92-A139-47F9-B64D-ABB3E39E8774}"/>
              </a:ext>
            </a:extLst>
          </p:cNvPr>
          <p:cNvSpPr txBox="1"/>
          <p:nvPr/>
        </p:nvSpPr>
        <p:spPr>
          <a:xfrm>
            <a:off x="10105020" y="915774"/>
            <a:ext cx="687370" cy="171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100" dirty="0">
                <a:highlight>
                  <a:srgbClr val="FFFF00"/>
                </a:highlight>
              </a:rPr>
              <a:t>보류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rgbClr val="FF0000"/>
                </a:solidFill>
              </a:rPr>
              <a:t>UD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rgbClr val="FF0000"/>
                </a:solidFill>
              </a:rPr>
              <a:t>UD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rgbClr val="FF0000"/>
                </a:solidFill>
              </a:rPr>
              <a:t>UD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7DFE24-E89C-4EED-9A8E-9E7177845D99}"/>
              </a:ext>
            </a:extLst>
          </p:cNvPr>
          <p:cNvSpPr txBox="1"/>
          <p:nvPr/>
        </p:nvSpPr>
        <p:spPr>
          <a:xfrm>
            <a:off x="10695342" y="3061913"/>
            <a:ext cx="631254" cy="213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accent1"/>
                </a:solidFill>
              </a:rPr>
              <a:t>2</a:t>
            </a:r>
            <a:r>
              <a:rPr lang="ko-KR" altLang="en-US" sz="1100" dirty="0">
                <a:solidFill>
                  <a:schemeClr val="accent1"/>
                </a:solidFill>
              </a:rPr>
              <a:t>차</a:t>
            </a:r>
            <a:endParaRPr lang="en-US" altLang="ko-KR" sz="1100" dirty="0">
              <a:solidFill>
                <a:schemeClr val="accent1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accent1"/>
                </a:solidFill>
              </a:rPr>
              <a:t>2</a:t>
            </a:r>
            <a:r>
              <a:rPr lang="ko-KR" altLang="en-US" sz="1100" dirty="0">
                <a:solidFill>
                  <a:schemeClr val="accent1"/>
                </a:solidFill>
              </a:rPr>
              <a:t>차</a:t>
            </a:r>
            <a:endParaRPr lang="en-US" altLang="ko-KR" sz="1100" dirty="0">
              <a:solidFill>
                <a:schemeClr val="accent1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accent1"/>
                </a:solidFill>
              </a:rPr>
              <a:t>2</a:t>
            </a:r>
            <a:r>
              <a:rPr lang="ko-KR" altLang="en-US" sz="1100" dirty="0">
                <a:solidFill>
                  <a:schemeClr val="accent1"/>
                </a:solidFill>
              </a:rPr>
              <a:t>차</a:t>
            </a:r>
            <a:endParaRPr lang="en-US" altLang="ko-KR" sz="1100" dirty="0">
              <a:solidFill>
                <a:schemeClr val="accent1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accent1"/>
                </a:solidFill>
              </a:rPr>
              <a:t>2</a:t>
            </a:r>
            <a:r>
              <a:rPr lang="ko-KR" altLang="en-US" sz="1100" dirty="0">
                <a:solidFill>
                  <a:schemeClr val="accent1"/>
                </a:solidFill>
              </a:rPr>
              <a:t>차</a:t>
            </a:r>
            <a:endParaRPr lang="en-US" altLang="ko-KR" sz="1100" dirty="0">
              <a:solidFill>
                <a:schemeClr val="accent1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accent1"/>
                </a:solidFill>
              </a:rPr>
              <a:t>AS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E42FEE-C096-46F3-95B3-2208355283D4}"/>
              </a:ext>
            </a:extLst>
          </p:cNvPr>
          <p:cNvSpPr txBox="1"/>
          <p:nvPr/>
        </p:nvSpPr>
        <p:spPr>
          <a:xfrm>
            <a:off x="10064092" y="3067956"/>
            <a:ext cx="735587" cy="213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accent1"/>
                </a:solidFill>
              </a:rPr>
              <a:t>UD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accent1"/>
                </a:solidFill>
              </a:rPr>
              <a:t>UD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accent1"/>
                </a:solidFill>
              </a:rPr>
              <a:t>UD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accent1"/>
                </a:solidFill>
              </a:rPr>
              <a:t>UD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accent1"/>
                </a:solidFill>
              </a:rPr>
              <a:t>AS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7AA42C-FC53-4242-870C-4D0779C07C77}"/>
              </a:ext>
            </a:extLst>
          </p:cNvPr>
          <p:cNvSpPr txBox="1"/>
          <p:nvPr/>
        </p:nvSpPr>
        <p:spPr>
          <a:xfrm>
            <a:off x="10683415" y="925585"/>
            <a:ext cx="631254" cy="213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accent1"/>
                </a:solidFill>
              </a:rPr>
              <a:t>2</a:t>
            </a:r>
            <a:r>
              <a:rPr lang="ko-KR" altLang="en-US" sz="1100" dirty="0">
                <a:solidFill>
                  <a:schemeClr val="accent1"/>
                </a:solidFill>
              </a:rPr>
              <a:t>차</a:t>
            </a:r>
            <a:endParaRPr lang="en-US" altLang="ko-KR" sz="1100" dirty="0">
              <a:solidFill>
                <a:schemeClr val="accent1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accent1"/>
                </a:solidFill>
              </a:rPr>
              <a:t>2</a:t>
            </a:r>
            <a:r>
              <a:rPr lang="ko-KR" altLang="en-US" sz="1100" dirty="0">
                <a:solidFill>
                  <a:schemeClr val="accent1"/>
                </a:solidFill>
              </a:rPr>
              <a:t>차</a:t>
            </a:r>
            <a:endParaRPr lang="en-US" altLang="ko-KR" sz="1100" dirty="0">
              <a:solidFill>
                <a:schemeClr val="accent1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accent1"/>
                </a:solidFill>
              </a:rPr>
              <a:t>2</a:t>
            </a:r>
            <a:r>
              <a:rPr lang="ko-KR" altLang="en-US" sz="1100" dirty="0">
                <a:solidFill>
                  <a:schemeClr val="accent1"/>
                </a:solidFill>
              </a:rPr>
              <a:t>차</a:t>
            </a:r>
            <a:endParaRPr lang="en-US" altLang="ko-KR" sz="1100" dirty="0">
              <a:solidFill>
                <a:schemeClr val="accent1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accent1"/>
                </a:solidFill>
              </a:rPr>
              <a:t>2</a:t>
            </a:r>
            <a:r>
              <a:rPr lang="ko-KR" altLang="en-US" sz="1100" dirty="0">
                <a:solidFill>
                  <a:schemeClr val="accent1"/>
                </a:solidFill>
              </a:rPr>
              <a:t>차</a:t>
            </a:r>
            <a:endParaRPr lang="en-US" altLang="ko-KR" sz="1100" dirty="0">
              <a:solidFill>
                <a:schemeClr val="accent1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accent1"/>
                </a:solidFill>
              </a:rPr>
              <a:t>2</a:t>
            </a:r>
            <a:r>
              <a:rPr lang="ko-KR" altLang="en-US" sz="1100" dirty="0">
                <a:solidFill>
                  <a:schemeClr val="accent1"/>
                </a:solidFill>
              </a:rPr>
              <a:t>차</a:t>
            </a:r>
            <a:endParaRPr lang="en-US" altLang="ko-KR" sz="1100" dirty="0">
              <a:solidFill>
                <a:schemeClr val="accent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94166C-00CA-4DFA-99EE-257DDAC08E6D}"/>
              </a:ext>
            </a:extLst>
          </p:cNvPr>
          <p:cNvSpPr txBox="1"/>
          <p:nvPr/>
        </p:nvSpPr>
        <p:spPr>
          <a:xfrm>
            <a:off x="7214986" y="5431388"/>
            <a:ext cx="796754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전체</a:t>
            </a:r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AEEFBAD2-F938-4A2F-8640-49FC21347ADF}"/>
              </a:ext>
            </a:extLst>
          </p:cNvPr>
          <p:cNvSpPr/>
          <p:nvPr/>
        </p:nvSpPr>
        <p:spPr>
          <a:xfrm rot="10800000">
            <a:off x="7799031" y="5513155"/>
            <a:ext cx="114813" cy="9008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3892EE-33E5-4B9D-BC9B-A6F34B664B61}"/>
              </a:ext>
            </a:extLst>
          </p:cNvPr>
          <p:cNvSpPr txBox="1"/>
          <p:nvPr/>
        </p:nvSpPr>
        <p:spPr>
          <a:xfrm>
            <a:off x="7214351" y="5691491"/>
            <a:ext cx="797390" cy="2308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전남교육청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3057C0-5B76-4D65-90F8-3B30BD4B3B0B}"/>
              </a:ext>
            </a:extLst>
          </p:cNvPr>
          <p:cNvSpPr txBox="1"/>
          <p:nvPr/>
        </p:nvSpPr>
        <p:spPr>
          <a:xfrm>
            <a:off x="7214351" y="5919545"/>
            <a:ext cx="797390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대구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ABAFC1-4A8C-4A31-ADEE-1BB23F96C6F5}"/>
              </a:ext>
            </a:extLst>
          </p:cNvPr>
          <p:cNvSpPr txBox="1"/>
          <p:nvPr/>
        </p:nvSpPr>
        <p:spPr>
          <a:xfrm>
            <a:off x="7214354" y="6177023"/>
            <a:ext cx="798346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/>
              <a:t>abc</a:t>
            </a:r>
            <a:endParaRPr lang="ko-KR" altLang="en-US" sz="105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22B21F-6506-49C7-B36C-2FBDBA1B117C}"/>
              </a:ext>
            </a:extLst>
          </p:cNvPr>
          <p:cNvSpPr txBox="1"/>
          <p:nvPr/>
        </p:nvSpPr>
        <p:spPr>
          <a:xfrm>
            <a:off x="1057001" y="3927339"/>
            <a:ext cx="5024001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유지보수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(UD)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완료된 건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파랑색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자정이 되면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유지보수완료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이동되고 동시에 새로운 장소 업데이트 진행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설치관리 탭에서 제어할 수 있음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 업데이트 기능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E3576AD5-08D1-4B38-A36A-C842D84DD9DA}"/>
              </a:ext>
            </a:extLst>
          </p:cNvPr>
          <p:cNvCxnSpPr>
            <a:cxnSpLocks/>
            <a:stCxn id="31" idx="1"/>
            <a:endCxn id="95" idx="3"/>
          </p:cNvCxnSpPr>
          <p:nvPr/>
        </p:nvCxnSpPr>
        <p:spPr>
          <a:xfrm rot="10800000">
            <a:off x="6071349" y="279640"/>
            <a:ext cx="947984" cy="430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D681F33-3109-4626-97AA-E059FFAAA2E3}"/>
              </a:ext>
            </a:extLst>
          </p:cNvPr>
          <p:cNvSpPr txBox="1"/>
          <p:nvPr/>
        </p:nvSpPr>
        <p:spPr>
          <a:xfrm>
            <a:off x="3651022" y="48807"/>
            <a:ext cx="242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01.03</a:t>
            </a:r>
            <a:r>
              <a:rPr lang="ko-KR" altLang="en-US" sz="1200" dirty="0"/>
              <a:t>에 </a:t>
            </a:r>
            <a:r>
              <a:rPr lang="en-US" altLang="ko-KR" sz="1200" dirty="0"/>
              <a:t>10</a:t>
            </a:r>
            <a:r>
              <a:rPr lang="ko-KR" altLang="en-US" sz="1200" dirty="0"/>
              <a:t>곳의 유지보수 중 </a:t>
            </a:r>
            <a:r>
              <a:rPr lang="en-US" altLang="ko-KR" sz="1200" dirty="0"/>
              <a:t>5</a:t>
            </a:r>
            <a:r>
              <a:rPr lang="ko-KR" altLang="en-US" sz="1200" dirty="0"/>
              <a:t>곳 유지보수 완료인 설정입니다</a:t>
            </a:r>
            <a:r>
              <a:rPr lang="en-US" altLang="ko-KR" sz="1200" dirty="0"/>
              <a:t>. 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5D36D76-075B-4DC3-A39E-90B3419FCE66}"/>
              </a:ext>
            </a:extLst>
          </p:cNvPr>
          <p:cNvSpPr/>
          <p:nvPr/>
        </p:nvSpPr>
        <p:spPr>
          <a:xfrm>
            <a:off x="10758924" y="1051655"/>
            <a:ext cx="520091" cy="377369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B4BD0AA-0438-49D5-8679-5425DA4D76B8}"/>
              </a:ext>
            </a:extLst>
          </p:cNvPr>
          <p:cNvSpPr/>
          <p:nvPr/>
        </p:nvSpPr>
        <p:spPr>
          <a:xfrm>
            <a:off x="10163710" y="1428762"/>
            <a:ext cx="520091" cy="160295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9CC9D7DA-0ACE-479F-94F0-0B98F2D0B571}"/>
              </a:ext>
            </a:extLst>
          </p:cNvPr>
          <p:cNvCxnSpPr>
            <a:cxnSpLocks/>
            <a:stCxn id="97" idx="1"/>
            <a:endCxn id="101" idx="3"/>
          </p:cNvCxnSpPr>
          <p:nvPr/>
        </p:nvCxnSpPr>
        <p:spPr>
          <a:xfrm rot="10800000" flipV="1">
            <a:off x="6096000" y="2230237"/>
            <a:ext cx="4067710" cy="1539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21873F8E-DF5A-4753-B589-DB2AEAEE6822}"/>
              </a:ext>
            </a:extLst>
          </p:cNvPr>
          <p:cNvCxnSpPr>
            <a:cxnSpLocks/>
            <a:stCxn id="96" idx="1"/>
            <a:endCxn id="102" idx="3"/>
          </p:cNvCxnSpPr>
          <p:nvPr/>
        </p:nvCxnSpPr>
        <p:spPr>
          <a:xfrm rot="10800000" flipV="1">
            <a:off x="6067972" y="2938504"/>
            <a:ext cx="4690953" cy="322135"/>
          </a:xfrm>
          <a:prstGeom prst="bentConnector3">
            <a:avLst>
              <a:gd name="adj1" fmla="val 82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482223E-4E54-4529-AA4D-D0371B4DE118}"/>
              </a:ext>
            </a:extLst>
          </p:cNvPr>
          <p:cNvSpPr txBox="1"/>
          <p:nvPr/>
        </p:nvSpPr>
        <p:spPr>
          <a:xfrm>
            <a:off x="2796290" y="1783974"/>
            <a:ext cx="3299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설치게시판과 마찬가지로 아직 방문전의 경우 </a:t>
            </a:r>
            <a:r>
              <a:rPr lang="en-US" altLang="ko-KR" sz="1200" dirty="0">
                <a:solidFill>
                  <a:srgbClr val="FF0000"/>
                </a:solidFill>
              </a:rPr>
              <a:t>“UD</a:t>
            </a:r>
            <a:r>
              <a:rPr lang="ko-KR" altLang="en-US" sz="1200" dirty="0">
                <a:solidFill>
                  <a:srgbClr val="FF0000"/>
                </a:solidFill>
              </a:rPr>
              <a:t>＂</a:t>
            </a:r>
            <a:r>
              <a:rPr lang="ko-KR" altLang="en-US" sz="1200" dirty="0"/>
              <a:t>빨강색으로 보임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방문 전의장소는 </a:t>
            </a:r>
            <a:r>
              <a:rPr lang="ko-KR" altLang="en-US" sz="1200" dirty="0" err="1"/>
              <a:t>미방문이므로</a:t>
            </a:r>
            <a:r>
              <a:rPr lang="ko-KR" altLang="en-US" sz="1200" dirty="0"/>
              <a:t> 전부 빨강색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입력을 다 마치지 않고 임시저장을 한다면</a:t>
            </a:r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미</a:t>
            </a:r>
            <a:r>
              <a:rPr lang="en-US" altLang="ko-KR" sz="1200" dirty="0">
                <a:solidFill>
                  <a:srgbClr val="FF0000"/>
                </a:solidFill>
              </a:rPr>
              <a:t>UD</a:t>
            </a:r>
            <a:r>
              <a:rPr lang="ko-KR" altLang="en-US" sz="1200" dirty="0">
                <a:solidFill>
                  <a:srgbClr val="FF0000"/>
                </a:solidFill>
              </a:rPr>
              <a:t>＂</a:t>
            </a:r>
            <a:r>
              <a:rPr lang="ko-KR" altLang="en-US" sz="1200" dirty="0"/>
              <a:t>로 표기됨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DC8E7DE-0265-496F-8237-C08704C03F80}"/>
              </a:ext>
            </a:extLst>
          </p:cNvPr>
          <p:cNvSpPr txBox="1"/>
          <p:nvPr/>
        </p:nvSpPr>
        <p:spPr>
          <a:xfrm>
            <a:off x="2768261" y="3029807"/>
            <a:ext cx="329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미설치의 경우 빨강색으로 보임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최초 설치장소는 </a:t>
            </a:r>
            <a:r>
              <a:rPr lang="ko-KR" altLang="en-US" sz="1200" dirty="0" err="1"/>
              <a:t>미설치이므로</a:t>
            </a:r>
            <a:r>
              <a:rPr lang="ko-KR" altLang="en-US" sz="1200" dirty="0"/>
              <a:t> 전부 빨강색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F1C4155-7F5D-4631-935E-5DF514D71DB9}"/>
              </a:ext>
            </a:extLst>
          </p:cNvPr>
          <p:cNvSpPr txBox="1"/>
          <p:nvPr/>
        </p:nvSpPr>
        <p:spPr>
          <a:xfrm>
            <a:off x="2577814" y="5103674"/>
            <a:ext cx="3143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게시물 </a:t>
            </a:r>
            <a:r>
              <a:rPr lang="en-US" altLang="ko-KR" sz="1200" dirty="0">
                <a:solidFill>
                  <a:srgbClr val="FF0000"/>
                </a:solidFill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</a:rPr>
              <a:t>개까지 노출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설치 게시판과는 다르게 글쓰기 및 업로드 기능이 없음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글쓰기 및 업로드를 위해서는 설치 권한을 받아서 설치 게시판에서 진행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설치 된 </a:t>
            </a:r>
            <a:r>
              <a:rPr lang="ko-KR" altLang="en-US" sz="1200" dirty="0" err="1">
                <a:solidFill>
                  <a:srgbClr val="FF0000"/>
                </a:solidFill>
              </a:rPr>
              <a:t>방문지</a:t>
            </a:r>
            <a:r>
              <a:rPr lang="ko-KR" altLang="en-US" sz="1200" dirty="0">
                <a:solidFill>
                  <a:srgbClr val="FF0000"/>
                </a:solidFill>
              </a:rPr>
              <a:t> 데이터를 그대로 활용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설치와 마찬가지로 </a:t>
            </a:r>
            <a:r>
              <a:rPr lang="en-US" altLang="ko-KR" sz="1200" dirty="0">
                <a:solidFill>
                  <a:srgbClr val="FF0000"/>
                </a:solidFill>
              </a:rPr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보류</a:t>
            </a:r>
            <a:r>
              <a:rPr lang="en-US" altLang="ko-KR" sz="1200" dirty="0">
                <a:solidFill>
                  <a:srgbClr val="FF0000"/>
                </a:solidFill>
              </a:rPr>
              <a:t>”</a:t>
            </a:r>
            <a:r>
              <a:rPr lang="ko-KR" altLang="en-US" sz="1200" dirty="0">
                <a:solidFill>
                  <a:srgbClr val="FF0000"/>
                </a:solidFill>
              </a:rPr>
              <a:t> 방문지가 </a:t>
            </a:r>
            <a:r>
              <a:rPr lang="ko-KR" altLang="en-US" sz="1200" dirty="0" err="1">
                <a:solidFill>
                  <a:srgbClr val="FF0000"/>
                </a:solidFill>
              </a:rPr>
              <a:t>생길시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게시판 최상단에 고정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2AF552C-4D80-43C5-80C7-4F2FB8AB6D1A}"/>
              </a:ext>
            </a:extLst>
          </p:cNvPr>
          <p:cNvSpPr txBox="1"/>
          <p:nvPr/>
        </p:nvSpPr>
        <p:spPr>
          <a:xfrm>
            <a:off x="1454713" y="495061"/>
            <a:ext cx="4661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</a:t>
            </a:r>
            <a:r>
              <a:rPr lang="ko-KR" altLang="en-US" sz="1200" dirty="0"/>
              <a:t>번의 경우 </a:t>
            </a:r>
            <a:r>
              <a:rPr lang="en-US" altLang="ko-KR" sz="1200" dirty="0"/>
              <a:t>01.02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미업데이트를</a:t>
            </a:r>
            <a:r>
              <a:rPr lang="ko-KR" altLang="en-US" sz="1200" dirty="0"/>
              <a:t> 하였으며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 err="1"/>
              <a:t>이로인해</a:t>
            </a:r>
            <a:r>
              <a:rPr lang="en-US" altLang="ko-KR" sz="1200" dirty="0"/>
              <a:t> </a:t>
            </a:r>
            <a:r>
              <a:rPr lang="ko-KR" altLang="en-US" sz="1200" dirty="0"/>
              <a:t>자동 업데이트 기능을 통해 매일 </a:t>
            </a:r>
            <a:r>
              <a:rPr lang="en-US" altLang="ko-KR" sz="1200" dirty="0"/>
              <a:t>10</a:t>
            </a:r>
            <a:r>
              <a:rPr lang="ko-KR" altLang="en-US" sz="1200" dirty="0"/>
              <a:t>개로 설정하였으나 </a:t>
            </a:r>
            <a:endParaRPr lang="en-US" altLang="ko-KR" sz="1200" dirty="0"/>
          </a:p>
          <a:p>
            <a:r>
              <a:rPr lang="ko-KR" altLang="en-US" sz="1200" dirty="0"/>
              <a:t>미</a:t>
            </a:r>
            <a:r>
              <a:rPr lang="en-US" altLang="ko-KR" sz="1200" dirty="0"/>
              <a:t>UD</a:t>
            </a:r>
            <a:r>
              <a:rPr lang="ko-KR" altLang="en-US" sz="1200" dirty="0"/>
              <a:t>가 </a:t>
            </a:r>
            <a:r>
              <a:rPr lang="en-US" altLang="ko-KR" sz="1200" dirty="0"/>
              <a:t>1</a:t>
            </a:r>
            <a:r>
              <a:rPr lang="ko-KR" altLang="en-US" sz="1200" dirty="0"/>
              <a:t>개 발생하여 총</a:t>
            </a:r>
            <a:r>
              <a:rPr lang="en-US" altLang="ko-KR" sz="1200" dirty="0"/>
              <a:t>9</a:t>
            </a:r>
            <a:r>
              <a:rPr lang="ko-KR" altLang="en-US" sz="1200" dirty="0"/>
              <a:t>곳만 업데이트 된 </a:t>
            </a:r>
            <a:r>
              <a:rPr lang="ko-KR" altLang="en-US" sz="1200" dirty="0" err="1"/>
              <a:t>상활</a:t>
            </a:r>
            <a:r>
              <a:rPr lang="ko-KR" altLang="en-US" sz="1200" dirty="0"/>
              <a:t> 설정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설치게시판에서도 동일한 기능 적용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9569917D-97AA-4E8F-9541-73C29BB949A4}"/>
              </a:ext>
            </a:extLst>
          </p:cNvPr>
          <p:cNvCxnSpPr>
            <a:cxnSpLocks/>
            <a:endCxn id="115" idx="3"/>
          </p:cNvCxnSpPr>
          <p:nvPr/>
        </p:nvCxnSpPr>
        <p:spPr>
          <a:xfrm rot="10800000">
            <a:off x="6116038" y="910560"/>
            <a:ext cx="940567" cy="299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7BA8106-AB98-4700-9D29-C104F9F8D230}"/>
              </a:ext>
            </a:extLst>
          </p:cNvPr>
          <p:cNvSpPr txBox="1"/>
          <p:nvPr/>
        </p:nvSpPr>
        <p:spPr>
          <a:xfrm>
            <a:off x="1641178" y="1364761"/>
            <a:ext cx="4474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설치와 마찬가지로 자정이 되면 </a:t>
            </a:r>
            <a:r>
              <a:rPr lang="ko-KR" altLang="en-US" sz="1200" dirty="0" err="1"/>
              <a:t>방문완료건</a:t>
            </a:r>
            <a:r>
              <a:rPr lang="en-US" altLang="ko-KR" sz="1200" dirty="0"/>
              <a:t>(</a:t>
            </a:r>
            <a:r>
              <a:rPr lang="ko-KR" altLang="en-US" sz="1200" dirty="0"/>
              <a:t>파랑</a:t>
            </a:r>
            <a:r>
              <a:rPr lang="en-US" altLang="ko-KR" sz="1200" dirty="0"/>
              <a:t>)</a:t>
            </a:r>
            <a:r>
              <a:rPr lang="ko-KR" altLang="en-US" sz="1200" dirty="0"/>
              <a:t>만</a:t>
            </a:r>
            <a:r>
              <a:rPr lang="en-US" altLang="ko-KR" sz="1200" dirty="0"/>
              <a:t> </a:t>
            </a:r>
            <a:r>
              <a:rPr lang="ko-KR" altLang="en-US" sz="1200" dirty="0"/>
              <a:t>이동</a:t>
            </a:r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A3129C81-7CC7-4EDE-9D08-AB4AAFAED951}"/>
              </a:ext>
            </a:extLst>
          </p:cNvPr>
          <p:cNvCxnSpPr>
            <a:cxnSpLocks/>
            <a:stCxn id="32" idx="3"/>
            <a:endCxn id="118" idx="3"/>
          </p:cNvCxnSpPr>
          <p:nvPr/>
        </p:nvCxnSpPr>
        <p:spPr>
          <a:xfrm flipH="1">
            <a:off x="6116038" y="710098"/>
            <a:ext cx="5340293" cy="793163"/>
          </a:xfrm>
          <a:prstGeom prst="bentConnector3">
            <a:avLst>
              <a:gd name="adj1" fmla="val -4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1B204EC-2AA5-454B-A7AF-9D7D51EA8C85}"/>
              </a:ext>
            </a:extLst>
          </p:cNvPr>
          <p:cNvSpPr/>
          <p:nvPr/>
        </p:nvSpPr>
        <p:spPr>
          <a:xfrm>
            <a:off x="10187501" y="3193675"/>
            <a:ext cx="520091" cy="204005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0AA9CD42-8F5D-4D29-A190-AA5706D61D1E}"/>
              </a:ext>
            </a:extLst>
          </p:cNvPr>
          <p:cNvCxnSpPr>
            <a:cxnSpLocks/>
            <a:stCxn id="120" idx="1"/>
            <a:endCxn id="83" idx="3"/>
          </p:cNvCxnSpPr>
          <p:nvPr/>
        </p:nvCxnSpPr>
        <p:spPr>
          <a:xfrm rot="10800000" flipV="1">
            <a:off x="6081003" y="4213705"/>
            <a:ext cx="4106499" cy="124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>
            <a:extLst>
              <a:ext uri="{FF2B5EF4-FFF2-40B4-BE49-F238E27FC236}">
                <a16:creationId xmlns:a16="http://schemas.microsoft.com/office/drawing/2014/main" id="{C908B1F1-B5DB-4118-9EDB-39A661A96EF1}"/>
              </a:ext>
            </a:extLst>
          </p:cNvPr>
          <p:cNvSpPr/>
          <p:nvPr/>
        </p:nvSpPr>
        <p:spPr>
          <a:xfrm>
            <a:off x="8393111" y="1402856"/>
            <a:ext cx="724942" cy="6114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2B856315-86E0-4CB1-A6E3-DC990EFEAC16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rot="10800000" flipV="1">
            <a:off x="2071358" y="1275577"/>
            <a:ext cx="8091557" cy="496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C38D228-1B4E-4586-946A-226F0E78E167}"/>
              </a:ext>
            </a:extLst>
          </p:cNvPr>
          <p:cNvSpPr txBox="1"/>
          <p:nvPr/>
        </p:nvSpPr>
        <p:spPr>
          <a:xfrm>
            <a:off x="219074" y="1541480"/>
            <a:ext cx="1852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보류는 </a:t>
            </a:r>
            <a:r>
              <a:rPr lang="ko-KR" altLang="en-US" sz="1200" dirty="0" err="1"/>
              <a:t>최상단</a:t>
            </a:r>
            <a:r>
              <a:rPr lang="ko-KR" altLang="en-US" sz="1200" dirty="0"/>
              <a:t> 위치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01.02</a:t>
            </a:r>
            <a:r>
              <a:rPr lang="ko-KR" altLang="en-US" sz="1200" dirty="0"/>
              <a:t>에 발생한 보류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709FC3-A2AC-498E-9B3F-9ABF09408EA1}"/>
              </a:ext>
            </a:extLst>
          </p:cNvPr>
          <p:cNvSpPr/>
          <p:nvPr/>
        </p:nvSpPr>
        <p:spPr>
          <a:xfrm>
            <a:off x="10162914" y="1144773"/>
            <a:ext cx="520092" cy="26161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15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5295217-7C59-4F95-8F5E-B6783122B801}"/>
              </a:ext>
            </a:extLst>
          </p:cNvPr>
          <p:cNvGrpSpPr/>
          <p:nvPr/>
        </p:nvGrpSpPr>
        <p:grpSpPr>
          <a:xfrm>
            <a:off x="2782901" y="1947055"/>
            <a:ext cx="5076074" cy="260452"/>
            <a:chOff x="3470312" y="181685"/>
            <a:chExt cx="7573882" cy="261610"/>
          </a:xfrm>
          <a:noFill/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53CEB449-343B-4269-BDE5-947FE1CC61DC}"/>
                </a:ext>
              </a:extLst>
            </p:cNvPr>
            <p:cNvSpPr/>
            <p:nvPr/>
          </p:nvSpPr>
          <p:spPr>
            <a:xfrm>
              <a:off x="5363653" y="181685"/>
              <a:ext cx="1893600" cy="261610"/>
            </a:xfrm>
            <a:prstGeom prst="round2SameRect">
              <a:avLst/>
            </a:prstGeom>
            <a:grpFill/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메뉴 설정</a:t>
              </a: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7E11E56A-3FA8-4E74-8854-DA7267A18F1C}"/>
                </a:ext>
              </a:extLst>
            </p:cNvPr>
            <p:cNvSpPr/>
            <p:nvPr/>
          </p:nvSpPr>
          <p:spPr>
            <a:xfrm>
              <a:off x="7256994" y="181685"/>
              <a:ext cx="1893600" cy="261610"/>
            </a:xfrm>
            <a:prstGeom prst="round2SameRect">
              <a:avLst/>
            </a:prstGeom>
            <a:noFill/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체크리스트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8830E8D-2DD2-4A2B-952B-A95E60281F47}"/>
                </a:ext>
              </a:extLst>
            </p:cNvPr>
            <p:cNvSpPr/>
            <p:nvPr/>
          </p:nvSpPr>
          <p:spPr>
            <a:xfrm>
              <a:off x="9150594" y="181685"/>
              <a:ext cx="1893600" cy="261610"/>
            </a:xfrm>
            <a:prstGeom prst="round2SameRect">
              <a:avLst/>
            </a:prstGeom>
            <a:grpFill/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사진첨부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C2360E9-C1AF-4DFF-A804-EAD69E2ABA73}"/>
                </a:ext>
              </a:extLst>
            </p:cNvPr>
            <p:cNvSpPr/>
            <p:nvPr/>
          </p:nvSpPr>
          <p:spPr>
            <a:xfrm>
              <a:off x="3470312" y="181685"/>
              <a:ext cx="1893341" cy="261610"/>
            </a:xfrm>
            <a:prstGeom prst="round2SameRect">
              <a:avLst/>
            </a:prstGeom>
            <a:grpFill/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설치 장소</a:t>
              </a:r>
            </a:p>
          </p:txBody>
        </p:sp>
      </p:grp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A88E7B0F-B8A2-4F90-82D5-C049E3A3FC68}"/>
              </a:ext>
            </a:extLst>
          </p:cNvPr>
          <p:cNvSpPr/>
          <p:nvPr/>
        </p:nvSpPr>
        <p:spPr>
          <a:xfrm>
            <a:off x="7858804" y="1939524"/>
            <a:ext cx="1269105" cy="260452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설치완료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4715DBA-A86A-4D85-9269-865629ACA6A9}"/>
              </a:ext>
            </a:extLst>
          </p:cNvPr>
          <p:cNvSpPr/>
          <p:nvPr/>
        </p:nvSpPr>
        <p:spPr>
          <a:xfrm>
            <a:off x="8192912" y="1792225"/>
            <a:ext cx="724942" cy="6114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4FE175B-3AD8-4BDE-9B60-56817E02217E}"/>
              </a:ext>
            </a:extLst>
          </p:cNvPr>
          <p:cNvSpPr/>
          <p:nvPr/>
        </p:nvSpPr>
        <p:spPr>
          <a:xfrm>
            <a:off x="2692425" y="1771531"/>
            <a:ext cx="5290432" cy="61149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0895A-F44C-4358-A06E-BF38066C648D}"/>
              </a:ext>
            </a:extLst>
          </p:cNvPr>
          <p:cNvSpPr txBox="1"/>
          <p:nvPr/>
        </p:nvSpPr>
        <p:spPr>
          <a:xfrm>
            <a:off x="1231173" y="2838767"/>
            <a:ext cx="6127570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설치완료의 댓글보고를 제외한 모든 데이터는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설치＂의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방문지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데이터 그대로 활용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AAE62E1-5E35-415E-8BB4-E2FE12CE852B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 rot="5400000">
            <a:off x="4588432" y="2089557"/>
            <a:ext cx="455737" cy="1042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85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7A202F7-FEBA-41CA-B4B1-A91CD630C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652" y="5076402"/>
            <a:ext cx="6727659" cy="137044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72A02E1-2B61-4450-BD95-B34B570E472B}"/>
              </a:ext>
            </a:extLst>
          </p:cNvPr>
          <p:cNvSpPr txBox="1"/>
          <p:nvPr/>
        </p:nvSpPr>
        <p:spPr>
          <a:xfrm>
            <a:off x="9751" y="217979"/>
            <a:ext cx="27180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유지보수 하단 댓글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댓글 입력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외 설치와 같음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C9F579A-FDEC-4F47-A16C-777F7543F99B}"/>
              </a:ext>
            </a:extLst>
          </p:cNvPr>
          <p:cNvSpPr txBox="1"/>
          <p:nvPr/>
        </p:nvSpPr>
        <p:spPr>
          <a:xfrm>
            <a:off x="1938497" y="4532948"/>
            <a:ext cx="667001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동기화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1" name="그림 190">
            <a:extLst>
              <a:ext uri="{FF2B5EF4-FFF2-40B4-BE49-F238E27FC236}">
                <a16:creationId xmlns:a16="http://schemas.microsoft.com/office/drawing/2014/main" id="{17C4587F-7132-4003-BB2E-6985FCFE7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673" y="4708608"/>
            <a:ext cx="2105025" cy="3429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B04FAC6-7C9E-4DC7-B433-596E2ABEF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5926" y="104964"/>
            <a:ext cx="4782217" cy="444879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0074C01-9199-4906-8580-F7CE6F738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2431" y="126091"/>
            <a:ext cx="628738" cy="101931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1CC227E-8635-4A99-90C3-941A61DE7E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5927" y="240756"/>
            <a:ext cx="2864873" cy="243189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F00C446D-6ABB-4542-899D-05C0C3ED6E1B}"/>
              </a:ext>
            </a:extLst>
          </p:cNvPr>
          <p:cNvSpPr/>
          <p:nvPr/>
        </p:nvSpPr>
        <p:spPr>
          <a:xfrm>
            <a:off x="3915951" y="3823309"/>
            <a:ext cx="586180" cy="223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래픽 5" descr="망치">
            <a:extLst>
              <a:ext uri="{FF2B5EF4-FFF2-40B4-BE49-F238E27FC236}">
                <a16:creationId xmlns:a16="http://schemas.microsoft.com/office/drawing/2014/main" id="{11632774-C6FF-4E17-A4FE-A7496B0193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94996" y="3787851"/>
            <a:ext cx="271424" cy="271424"/>
          </a:xfrm>
          <a:prstGeom prst="rect">
            <a:avLst/>
          </a:prstGeom>
        </p:spPr>
      </p:pic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B46E38D-DDAB-4005-8735-50FC4DCEA853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9001170" y="732926"/>
            <a:ext cx="424843" cy="3087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40E8309-7E31-4428-AA7A-B05983D84F21}"/>
              </a:ext>
            </a:extLst>
          </p:cNvPr>
          <p:cNvSpPr txBox="1"/>
          <p:nvPr/>
        </p:nvSpPr>
        <p:spPr>
          <a:xfrm>
            <a:off x="9426012" y="594426"/>
            <a:ext cx="2147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추가</a:t>
            </a:r>
            <a:r>
              <a:rPr lang="en-US" altLang="ko-KR" sz="1200" dirty="0"/>
              <a:t>/</a:t>
            </a:r>
            <a:r>
              <a:rPr lang="ko-KR" altLang="en-US" sz="1200" dirty="0"/>
              <a:t>연동</a:t>
            </a:r>
            <a:r>
              <a:rPr lang="en-US" altLang="ko-KR" sz="1200" dirty="0"/>
              <a:t>/</a:t>
            </a:r>
            <a:r>
              <a:rPr lang="ko-KR" altLang="en-US" sz="1200" dirty="0"/>
              <a:t>제어기</a:t>
            </a:r>
            <a:r>
              <a:rPr lang="en-US" altLang="ko-KR" sz="1200" dirty="0"/>
              <a:t>/</a:t>
            </a:r>
            <a:r>
              <a:rPr lang="ko-KR" altLang="en-US" sz="1200" dirty="0"/>
              <a:t>교체</a:t>
            </a:r>
            <a:r>
              <a:rPr lang="en-US" altLang="ko-KR" sz="1200" dirty="0"/>
              <a:t>/</a:t>
            </a:r>
            <a:r>
              <a:rPr lang="ko-KR" altLang="en-US" sz="1200" dirty="0"/>
              <a:t>반품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8D09F9-65CA-493F-86E2-0145C6A8BA9D}"/>
              </a:ext>
            </a:extLst>
          </p:cNvPr>
          <p:cNvSpPr txBox="1"/>
          <p:nvPr/>
        </p:nvSpPr>
        <p:spPr>
          <a:xfrm>
            <a:off x="4004502" y="5184907"/>
            <a:ext cx="544638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/>
              <a:t>  1</a:t>
            </a:r>
            <a:r>
              <a:rPr lang="ko-KR" altLang="en-US" sz="1400" dirty="0"/>
              <a:t>차</a:t>
            </a:r>
            <a:r>
              <a:rPr lang="en-US" altLang="ko-KR" sz="1400" dirty="0"/>
              <a:t>   </a:t>
            </a:r>
            <a:endParaRPr lang="ko-KR" altLang="en-US" sz="1400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451C8260-ECBC-4288-B2F8-4D150F5BC821}"/>
              </a:ext>
            </a:extLst>
          </p:cNvPr>
          <p:cNvCxnSpPr>
            <a:cxnSpLocks/>
            <a:stCxn id="134" idx="3"/>
            <a:endCxn id="53" idx="0"/>
          </p:cNvCxnSpPr>
          <p:nvPr/>
        </p:nvCxnSpPr>
        <p:spPr>
          <a:xfrm>
            <a:off x="2605498" y="4679655"/>
            <a:ext cx="690691" cy="534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C94E92A-3DF6-4445-BDE3-C173B3D1D332}"/>
              </a:ext>
            </a:extLst>
          </p:cNvPr>
          <p:cNvSpPr txBox="1"/>
          <p:nvPr/>
        </p:nvSpPr>
        <p:spPr>
          <a:xfrm>
            <a:off x="3056451" y="5213797"/>
            <a:ext cx="479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</a:t>
            </a:r>
            <a:endParaRPr lang="ko-KR" altLang="en-US" sz="120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F3FCE89B-66EF-4EC1-8AAB-4CAD7AB758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82" t="74979" r="23167"/>
          <a:stretch/>
        </p:blipFill>
        <p:spPr>
          <a:xfrm>
            <a:off x="2856525" y="6034263"/>
            <a:ext cx="1005832" cy="3429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7F98920-96C2-43DF-A1E9-67E7BB4EF6D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5672" t="69899" r="24945" b="1"/>
          <a:stretch/>
        </p:blipFill>
        <p:spPr>
          <a:xfrm>
            <a:off x="6803547" y="6133962"/>
            <a:ext cx="1121057" cy="29731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6642EE2-2EA0-4FFD-B81E-B5C6791D3534}"/>
              </a:ext>
            </a:extLst>
          </p:cNvPr>
          <p:cNvSpPr txBox="1"/>
          <p:nvPr/>
        </p:nvSpPr>
        <p:spPr>
          <a:xfrm>
            <a:off x="8078405" y="6133962"/>
            <a:ext cx="479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4C6DAE-4F66-4165-975D-E1A5EB5352B2}"/>
              </a:ext>
            </a:extLst>
          </p:cNvPr>
          <p:cNvSpPr txBox="1"/>
          <p:nvPr/>
        </p:nvSpPr>
        <p:spPr>
          <a:xfrm>
            <a:off x="367179" y="681900"/>
            <a:ext cx="1970884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최초 설치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설치</a:t>
            </a:r>
            <a:r>
              <a:rPr lang="en-US" altLang="ko-KR" sz="1000" dirty="0">
                <a:solidFill>
                  <a:srgbClr val="FF0000"/>
                </a:solidFill>
              </a:rPr>
              <a:t>+1)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기기추가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설치</a:t>
            </a:r>
            <a:r>
              <a:rPr lang="en-US" altLang="ko-KR" sz="1000" dirty="0">
                <a:solidFill>
                  <a:srgbClr val="FF0000"/>
                </a:solidFill>
              </a:rPr>
              <a:t>+1)</a:t>
            </a:r>
            <a:br>
              <a:rPr lang="en-US" altLang="ko-KR" sz="1000" dirty="0">
                <a:solidFill>
                  <a:srgbClr val="FF0000"/>
                </a:solidFill>
              </a:rPr>
            </a:br>
            <a:r>
              <a:rPr lang="ko-KR" altLang="en-US" sz="1000" dirty="0">
                <a:solidFill>
                  <a:srgbClr val="FF0000"/>
                </a:solidFill>
              </a:rPr>
              <a:t>연동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연동</a:t>
            </a:r>
            <a:r>
              <a:rPr lang="en-US" altLang="ko-KR" sz="1000" dirty="0">
                <a:solidFill>
                  <a:srgbClr val="FF0000"/>
                </a:solidFill>
              </a:rPr>
              <a:t>+1)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제어기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제어기</a:t>
            </a:r>
            <a:r>
              <a:rPr lang="en-US" altLang="ko-KR" sz="1000" dirty="0">
                <a:solidFill>
                  <a:srgbClr val="FF0000"/>
                </a:solidFill>
              </a:rPr>
              <a:t>+1)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2A35AC2-5A06-40EE-AAF5-819BD0855BA4}"/>
              </a:ext>
            </a:extLst>
          </p:cNvPr>
          <p:cNvCxnSpPr>
            <a:cxnSpLocks/>
            <a:stCxn id="66" idx="3"/>
            <a:endCxn id="22" idx="1"/>
          </p:cNvCxnSpPr>
          <p:nvPr/>
        </p:nvCxnSpPr>
        <p:spPr>
          <a:xfrm flipV="1">
            <a:off x="2338063" y="362351"/>
            <a:ext cx="1197864" cy="8125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85D6958-ADB7-4CBD-B241-7BFB2CC71270}"/>
              </a:ext>
            </a:extLst>
          </p:cNvPr>
          <p:cNvSpPr txBox="1"/>
          <p:nvPr/>
        </p:nvSpPr>
        <p:spPr>
          <a:xfrm>
            <a:off x="8140844" y="2188794"/>
            <a:ext cx="1970884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임시저장을 한 경우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빨강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보류일 경우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보라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586AB7B-B90A-495F-AD74-F6BFCF1042CF}"/>
              </a:ext>
            </a:extLst>
          </p:cNvPr>
          <p:cNvSpPr/>
          <p:nvPr/>
        </p:nvSpPr>
        <p:spPr>
          <a:xfrm>
            <a:off x="7778679" y="762339"/>
            <a:ext cx="468635" cy="242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9EBD5883-0396-45B6-9744-0600CB5F5584}"/>
              </a:ext>
            </a:extLst>
          </p:cNvPr>
          <p:cNvCxnSpPr>
            <a:cxnSpLocks/>
            <a:stCxn id="80" idx="0"/>
          </p:cNvCxnSpPr>
          <p:nvPr/>
        </p:nvCxnSpPr>
        <p:spPr>
          <a:xfrm rot="16200000" flipV="1">
            <a:off x="7974878" y="1037386"/>
            <a:ext cx="1254936" cy="1047880"/>
          </a:xfrm>
          <a:prstGeom prst="bentConnector3">
            <a:avLst>
              <a:gd name="adj1" fmla="val 11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래픽 20" descr="눈">
            <a:extLst>
              <a:ext uri="{FF2B5EF4-FFF2-40B4-BE49-F238E27FC236}">
                <a16:creationId xmlns:a16="http://schemas.microsoft.com/office/drawing/2014/main" id="{00000000-0008-0000-0400-00002A00000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84899" y="700676"/>
            <a:ext cx="368098" cy="31296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197F3BF-E80D-45CE-86B2-ADFD3215694B}"/>
              </a:ext>
            </a:extLst>
          </p:cNvPr>
          <p:cNvSpPr/>
          <p:nvPr/>
        </p:nvSpPr>
        <p:spPr>
          <a:xfrm>
            <a:off x="3850805" y="771195"/>
            <a:ext cx="504059" cy="3770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F48EA1-3E86-4923-AB3B-37772AC1E9AB}"/>
              </a:ext>
            </a:extLst>
          </p:cNvPr>
          <p:cNvSpPr/>
          <p:nvPr/>
        </p:nvSpPr>
        <p:spPr>
          <a:xfrm>
            <a:off x="6597650" y="5104039"/>
            <a:ext cx="2330450" cy="3383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9D1B76F-04D7-47F8-B3CE-6E989DBC3CC6}"/>
              </a:ext>
            </a:extLst>
          </p:cNvPr>
          <p:cNvCxnSpPr>
            <a:cxnSpLocks/>
            <a:stCxn id="134" idx="3"/>
            <a:endCxn id="59" idx="0"/>
          </p:cNvCxnSpPr>
          <p:nvPr/>
        </p:nvCxnSpPr>
        <p:spPr>
          <a:xfrm>
            <a:off x="2605498" y="4679655"/>
            <a:ext cx="5712645" cy="1454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76CCEB2-E3DB-48AF-B5AE-6E517E57A0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26609" y="5104039"/>
            <a:ext cx="958900" cy="15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61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BC2A61A-BCD2-42AC-8A44-C450ABCFB395}"/>
              </a:ext>
            </a:extLst>
          </p:cNvPr>
          <p:cNvGrpSpPr/>
          <p:nvPr/>
        </p:nvGrpSpPr>
        <p:grpSpPr>
          <a:xfrm>
            <a:off x="808193" y="2999129"/>
            <a:ext cx="3547144" cy="738231"/>
            <a:chOff x="5333303" y="2696722"/>
            <a:chExt cx="3547144" cy="7382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058040-7B58-432D-9C3D-2F4B53547424}"/>
                </a:ext>
              </a:extLst>
            </p:cNvPr>
            <p:cNvSpPr txBox="1"/>
            <p:nvPr/>
          </p:nvSpPr>
          <p:spPr>
            <a:xfrm>
              <a:off x="5333303" y="2704417"/>
              <a:ext cx="1149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아이디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B368DD-4FB4-4582-AF18-B589840D9B46}"/>
                </a:ext>
              </a:extLst>
            </p:cNvPr>
            <p:cNvSpPr txBox="1"/>
            <p:nvPr/>
          </p:nvSpPr>
          <p:spPr>
            <a:xfrm>
              <a:off x="5333303" y="3181038"/>
              <a:ext cx="1149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비밀번호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EB15933-8691-4273-989E-C59BDD54B8F5}"/>
                </a:ext>
              </a:extLst>
            </p:cNvPr>
            <p:cNvSpPr/>
            <p:nvPr/>
          </p:nvSpPr>
          <p:spPr>
            <a:xfrm>
              <a:off x="6501295" y="2696722"/>
              <a:ext cx="2379152" cy="261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2B7A179-C6B5-437A-87BB-0EC401C822E8}"/>
                </a:ext>
              </a:extLst>
            </p:cNvPr>
            <p:cNvSpPr/>
            <p:nvPr/>
          </p:nvSpPr>
          <p:spPr>
            <a:xfrm>
              <a:off x="6501295" y="3173343"/>
              <a:ext cx="2379152" cy="261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E8B4F4C-9A05-46DA-9B98-F55233FE4B14}"/>
              </a:ext>
            </a:extLst>
          </p:cNvPr>
          <p:cNvSpPr txBox="1"/>
          <p:nvPr/>
        </p:nvSpPr>
        <p:spPr>
          <a:xfrm>
            <a:off x="2237628" y="4099134"/>
            <a:ext cx="805720" cy="246221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>
                <a:solidFill>
                  <a:srgbClr val="507BC8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4768A9-8FB8-463F-951C-89EF7520D20C}"/>
              </a:ext>
            </a:extLst>
          </p:cNvPr>
          <p:cNvSpPr/>
          <p:nvPr/>
        </p:nvSpPr>
        <p:spPr>
          <a:xfrm>
            <a:off x="7582491" y="2974220"/>
            <a:ext cx="3649374" cy="713388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507BC8"/>
                </a:solidFill>
              </a:rPr>
              <a:t>설치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B6D452-AE9F-47D5-B353-F0C42FE3CDC7}"/>
              </a:ext>
            </a:extLst>
          </p:cNvPr>
          <p:cNvSpPr/>
          <p:nvPr/>
        </p:nvSpPr>
        <p:spPr>
          <a:xfrm>
            <a:off x="7582491" y="3846513"/>
            <a:ext cx="3649374" cy="713388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507BC8"/>
                </a:solidFill>
              </a:rPr>
              <a:t>유지보수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6A1341-B322-4546-9FDA-73AE99AA4B93}"/>
              </a:ext>
            </a:extLst>
          </p:cNvPr>
          <p:cNvSpPr/>
          <p:nvPr/>
        </p:nvSpPr>
        <p:spPr>
          <a:xfrm>
            <a:off x="7582491" y="4718806"/>
            <a:ext cx="3649374" cy="713388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507BC8"/>
                </a:solidFill>
              </a:rPr>
              <a:t>관리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52E4AD0-1003-4C2B-AE43-FB6D6956E755}"/>
              </a:ext>
            </a:extLst>
          </p:cNvPr>
          <p:cNvCxnSpPr>
            <a:cxnSpLocks/>
          </p:cNvCxnSpPr>
          <p:nvPr/>
        </p:nvCxnSpPr>
        <p:spPr>
          <a:xfrm>
            <a:off x="7620620" y="2425645"/>
            <a:ext cx="361124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1DDCE9-0174-4C0E-9051-5FF1639DFB32}"/>
              </a:ext>
            </a:extLst>
          </p:cNvPr>
          <p:cNvSpPr txBox="1"/>
          <p:nvPr/>
        </p:nvSpPr>
        <p:spPr>
          <a:xfrm>
            <a:off x="7507714" y="2053255"/>
            <a:ext cx="1527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지진 경보 장치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2893A69-2AD2-4E7A-9651-47F053307A91}"/>
              </a:ext>
            </a:extLst>
          </p:cNvPr>
          <p:cNvGrpSpPr/>
          <p:nvPr/>
        </p:nvGrpSpPr>
        <p:grpSpPr>
          <a:xfrm>
            <a:off x="9188411" y="2096597"/>
            <a:ext cx="1643844" cy="246221"/>
            <a:chOff x="9038378" y="750868"/>
            <a:chExt cx="1643844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54ADB0-0804-4E46-B4B2-76B46E0B9F59}"/>
                </a:ext>
              </a:extLst>
            </p:cNvPr>
            <p:cNvSpPr txBox="1"/>
            <p:nvPr/>
          </p:nvSpPr>
          <p:spPr>
            <a:xfrm>
              <a:off x="9038378" y="750868"/>
              <a:ext cx="822121" cy="246221"/>
            </a:xfrm>
            <a:prstGeom prst="rect">
              <a:avLst/>
            </a:prstGeom>
            <a:noFill/>
            <a:ln w="3175">
              <a:solidFill>
                <a:srgbClr val="507BC8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000">
                  <a:solidFill>
                    <a:srgbClr val="507BC8"/>
                  </a:solidFill>
                </a:defRPr>
              </a:lvl1pPr>
            </a:lstStyle>
            <a:p>
              <a:r>
                <a:rPr lang="ko-KR" altLang="en-US" dirty="0"/>
                <a:t>로그인 명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C6218A-0049-40CB-838E-20C9D22110C7}"/>
                </a:ext>
              </a:extLst>
            </p:cNvPr>
            <p:cNvSpPr txBox="1"/>
            <p:nvPr/>
          </p:nvSpPr>
          <p:spPr>
            <a:xfrm>
              <a:off x="9960768" y="750868"/>
              <a:ext cx="721454" cy="246221"/>
            </a:xfrm>
            <a:prstGeom prst="rect">
              <a:avLst/>
            </a:prstGeom>
            <a:noFill/>
            <a:ln w="3175">
              <a:solidFill>
                <a:srgbClr val="507BC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rgbClr val="507BC8"/>
                  </a:solidFill>
                </a:rPr>
                <a:t>로그아웃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1961666D-046A-4094-912F-469DDC7E7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84" y="2361545"/>
            <a:ext cx="3397116" cy="32709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B883BF-8BF9-4C2C-87AA-E0EA08E4F26A}"/>
              </a:ext>
            </a:extLst>
          </p:cNvPr>
          <p:cNvSpPr txBox="1"/>
          <p:nvPr/>
        </p:nvSpPr>
        <p:spPr>
          <a:xfrm>
            <a:off x="2174144" y="2139992"/>
            <a:ext cx="11784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지진경보장치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4807657-999C-4451-837B-E6E423867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882" l="2494" r="97756">
                        <a14:foregroundMark x1="2494" y1="17059" x2="2494" y2="17059"/>
                        <a14:foregroundMark x1="3242" y1="61176" x2="3242" y2="61176"/>
                        <a14:foregroundMark x1="16833" y1="94118" x2="16833" y2="94118"/>
                        <a14:foregroundMark x1="30175" y1="95882" x2="30175" y2="95882"/>
                        <a14:foregroundMark x1="47382" y1="95882" x2="47382" y2="95882"/>
                        <a14:foregroundMark x1="60224" y1="94706" x2="60224" y2="94706"/>
                        <a14:foregroundMark x1="69576" y1="95882" x2="69576" y2="95882"/>
                        <a14:foregroundMark x1="56234" y1="17059" x2="56234" y2="17059"/>
                        <a14:foregroundMark x1="44015" y1="17059" x2="44015" y2="17059"/>
                        <a14:foregroundMark x1="93890" y1="47647" x2="93890" y2="47647"/>
                        <a14:foregroundMark x1="97382" y1="47059" x2="97382" y2="47059"/>
                        <a14:foregroundMark x1="97756" y1="89412" x2="97756" y2="89412"/>
                        <a14:foregroundMark x1="97880" y1="46471" x2="97880" y2="46471"/>
                        <a14:foregroundMark x1="84040" y1="95882" x2="84040" y2="958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7792" y="1824186"/>
            <a:ext cx="1473566" cy="31235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1EE03E66-74CE-47E3-B150-5E1759F1E88C}"/>
              </a:ext>
            </a:extLst>
          </p:cNvPr>
          <p:cNvSpPr/>
          <p:nvPr/>
        </p:nvSpPr>
        <p:spPr>
          <a:xfrm>
            <a:off x="8927947" y="4672786"/>
            <a:ext cx="958462" cy="8054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35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0465DED2-E43D-4513-90AB-25F4EEDB8CA1}"/>
              </a:ext>
            </a:extLst>
          </p:cNvPr>
          <p:cNvSpPr/>
          <p:nvPr/>
        </p:nvSpPr>
        <p:spPr>
          <a:xfrm>
            <a:off x="4600070" y="9120"/>
            <a:ext cx="1505296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권한관리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65B8FB8-967C-465F-A078-BFA0C62A579C}"/>
              </a:ext>
            </a:extLst>
          </p:cNvPr>
          <p:cNvSpPr/>
          <p:nvPr/>
        </p:nvSpPr>
        <p:spPr>
          <a:xfrm>
            <a:off x="6096000" y="10424"/>
            <a:ext cx="1507362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설치관리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2A76507-C138-42A1-A633-8B7195244483}"/>
              </a:ext>
            </a:extLst>
          </p:cNvPr>
          <p:cNvSpPr/>
          <p:nvPr/>
        </p:nvSpPr>
        <p:spPr>
          <a:xfrm>
            <a:off x="7600602" y="8965"/>
            <a:ext cx="1507362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유지보수관리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D5A6C60-D93B-4E4A-80BE-7F82739B9468}"/>
              </a:ext>
            </a:extLst>
          </p:cNvPr>
          <p:cNvSpPr txBox="1"/>
          <p:nvPr/>
        </p:nvSpPr>
        <p:spPr>
          <a:xfrm>
            <a:off x="3104835" y="10797"/>
            <a:ext cx="1495236" cy="199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>
                <a:solidFill>
                  <a:srgbClr val="507BC8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ko-KR" altLang="en-US" dirty="0"/>
              <a:t>현황▼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9265D6-4C8E-4936-A283-99F02ACEBB9D}"/>
              </a:ext>
            </a:extLst>
          </p:cNvPr>
          <p:cNvSpPr/>
          <p:nvPr/>
        </p:nvSpPr>
        <p:spPr>
          <a:xfrm>
            <a:off x="6849681" y="1303138"/>
            <a:ext cx="1047160" cy="25990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통합 댓글보고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A9DB702-0921-4941-8D5F-8BDCB601C0C6}"/>
              </a:ext>
            </a:extLst>
          </p:cNvPr>
          <p:cNvSpPr/>
          <p:nvPr/>
        </p:nvSpPr>
        <p:spPr>
          <a:xfrm>
            <a:off x="3104835" y="210909"/>
            <a:ext cx="1495234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지역별 진행현황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2CB43D-0C78-4C70-9A60-0FCD9C6DF943}"/>
              </a:ext>
            </a:extLst>
          </p:cNvPr>
          <p:cNvSpPr/>
          <p:nvPr/>
        </p:nvSpPr>
        <p:spPr>
          <a:xfrm>
            <a:off x="3104834" y="410349"/>
            <a:ext cx="1495234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rgbClr val="507BC8"/>
                </a:solidFill>
              </a:rPr>
              <a:t>인원별</a:t>
            </a:r>
            <a:r>
              <a:rPr lang="ko-KR" altLang="en-US" sz="1000" dirty="0">
                <a:solidFill>
                  <a:srgbClr val="507BC8"/>
                </a:solidFill>
              </a:rPr>
              <a:t> 진행현황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CAB864F-DA93-41FA-93DA-3A964AA52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688" y="6501040"/>
            <a:ext cx="2105025" cy="342900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B169CB53-A280-48E6-BAF6-0DAB107D00D7}"/>
              </a:ext>
            </a:extLst>
          </p:cNvPr>
          <p:cNvSpPr/>
          <p:nvPr/>
        </p:nvSpPr>
        <p:spPr>
          <a:xfrm>
            <a:off x="3356718" y="151517"/>
            <a:ext cx="385698" cy="3312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509463-9601-48EF-BC41-DC545A8B580C}"/>
              </a:ext>
            </a:extLst>
          </p:cNvPr>
          <p:cNvSpPr txBox="1"/>
          <p:nvPr/>
        </p:nvSpPr>
        <p:spPr>
          <a:xfrm>
            <a:off x="-1" y="2872061"/>
            <a:ext cx="2403497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인원별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진행현황＂의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해당 값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값은＂전남교육청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”)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이동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CF4F06A5-F5E0-4B3E-B2AB-C95C08870A69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 rot="10800000" flipV="1">
            <a:off x="1201748" y="1939141"/>
            <a:ext cx="3089466" cy="93291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B33CFF9-B1A1-479A-A4EC-45DE05503BF6}"/>
              </a:ext>
            </a:extLst>
          </p:cNvPr>
          <p:cNvSpPr/>
          <p:nvPr/>
        </p:nvSpPr>
        <p:spPr>
          <a:xfrm>
            <a:off x="3103874" y="609789"/>
            <a:ext cx="1495234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메일</a:t>
            </a:r>
            <a:r>
              <a:rPr lang="en-US" altLang="ko-KR" sz="1000" dirty="0">
                <a:solidFill>
                  <a:srgbClr val="507BC8"/>
                </a:solidFill>
              </a:rPr>
              <a:t>/</a:t>
            </a:r>
            <a:r>
              <a:rPr lang="ko-KR" altLang="en-US" sz="1000" dirty="0">
                <a:solidFill>
                  <a:srgbClr val="507BC8"/>
                </a:solidFill>
              </a:rPr>
              <a:t>인쇄</a:t>
            </a:r>
            <a:r>
              <a:rPr lang="en-US" altLang="ko-KR" sz="1000" dirty="0">
                <a:solidFill>
                  <a:srgbClr val="507BC8"/>
                </a:solidFill>
              </a:rPr>
              <a:t>/</a:t>
            </a:r>
            <a:r>
              <a:rPr lang="ko-KR" altLang="en-US" sz="1000" dirty="0">
                <a:solidFill>
                  <a:srgbClr val="507BC8"/>
                </a:solidFill>
              </a:rPr>
              <a:t>다운로드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C73BF1-C1AF-49AD-80AD-7DB75092B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215" y="1620350"/>
            <a:ext cx="3659970" cy="485828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DC2EDC0-CE6D-476B-93E7-BC993A241C2A}"/>
              </a:ext>
            </a:extLst>
          </p:cNvPr>
          <p:cNvSpPr txBox="1"/>
          <p:nvPr/>
        </p:nvSpPr>
        <p:spPr>
          <a:xfrm>
            <a:off x="3270893" y="3471379"/>
            <a:ext cx="5700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highlight>
                  <a:srgbClr val="C0C0C0"/>
                </a:highlight>
              </a:rPr>
              <a:t>실시간 변동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C0C0C0"/>
                </a:highlight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highlight>
                  <a:srgbClr val="C0C0C0"/>
                </a:highlight>
              </a:rPr>
              <a:t>최초 설치 </a:t>
            </a:r>
            <a:r>
              <a:rPr lang="ko-KR" altLang="en-US" sz="1200" dirty="0" err="1">
                <a:solidFill>
                  <a:srgbClr val="FF0000"/>
                </a:solidFill>
                <a:highlight>
                  <a:srgbClr val="C0C0C0"/>
                </a:highlight>
              </a:rPr>
              <a:t>엑셀업로드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C0C0C0"/>
                </a:highlight>
              </a:rPr>
              <a:t> 할 당시 </a:t>
            </a:r>
            <a:r>
              <a:rPr lang="ko-KR" altLang="en-US" sz="1200" dirty="0" err="1">
                <a:solidFill>
                  <a:srgbClr val="FF0000"/>
                </a:solidFill>
                <a:highlight>
                  <a:srgbClr val="C0C0C0"/>
                </a:highlight>
              </a:rPr>
              <a:t>업로더가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C0C0C0"/>
                </a:highlight>
              </a:rPr>
              <a:t> 해당 지역 이름을 직접 적용하며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C0C0C0"/>
                </a:highlight>
              </a:rPr>
              <a:t>, </a:t>
            </a:r>
          </a:p>
          <a:p>
            <a:r>
              <a:rPr lang="ko-KR" altLang="en-US" sz="1200" dirty="0">
                <a:solidFill>
                  <a:srgbClr val="FF0000"/>
                </a:solidFill>
                <a:highlight>
                  <a:srgbClr val="C0C0C0"/>
                </a:highlight>
              </a:rPr>
              <a:t>적용 됨과 동시에 현 페이지의 칸에 활성화 됨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C0C0C0"/>
                </a:highlight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highlight>
                  <a:srgbClr val="C0C0C0"/>
                </a:highlight>
              </a:rPr>
              <a:t>현제 설정은 전남교육청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C0C0C0"/>
                </a:highlight>
              </a:rPr>
              <a:t>/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C0C0C0"/>
                </a:highlight>
              </a:rPr>
              <a:t>대구교육청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C0C0C0"/>
                </a:highlight>
              </a:rPr>
              <a:t>/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C0C0C0"/>
                </a:highlight>
              </a:rPr>
              <a:t>대구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C0C0C0"/>
                </a:highlight>
              </a:rPr>
              <a:t>/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C0C0C0"/>
                </a:highlight>
              </a:rPr>
              <a:t>부산 으로 업로드 하여 활성화 된 </a:t>
            </a:r>
            <a:r>
              <a:rPr lang="ko-KR" altLang="en-US" sz="1200" dirty="0" err="1">
                <a:solidFill>
                  <a:srgbClr val="FF0000"/>
                </a:solidFill>
                <a:highlight>
                  <a:srgbClr val="C0C0C0"/>
                </a:highlight>
              </a:rPr>
              <a:t>상활</a:t>
            </a:r>
            <a:endParaRPr lang="ko-KR" altLang="en-US" sz="1200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3E0080A-3AF2-498C-AEC0-CB800C1AE980}"/>
              </a:ext>
            </a:extLst>
          </p:cNvPr>
          <p:cNvSpPr/>
          <p:nvPr/>
        </p:nvSpPr>
        <p:spPr>
          <a:xfrm>
            <a:off x="4291214" y="1819790"/>
            <a:ext cx="777473" cy="23870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E6449EEC-1E12-4563-B720-029D95845B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141" t="44461" b="3016"/>
          <a:stretch/>
        </p:blipFill>
        <p:spPr>
          <a:xfrm>
            <a:off x="4291214" y="1422004"/>
            <a:ext cx="1639189" cy="19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88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FF5E68-6F89-42C0-AC52-E864E76F1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03" y="942628"/>
            <a:ext cx="7525800" cy="49727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1B365D2-4338-473D-A746-D939A9FFF6B7}"/>
              </a:ext>
            </a:extLst>
          </p:cNvPr>
          <p:cNvSpPr/>
          <p:nvPr/>
        </p:nvSpPr>
        <p:spPr>
          <a:xfrm>
            <a:off x="2333100" y="594974"/>
            <a:ext cx="1495234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메일</a:t>
            </a:r>
            <a:r>
              <a:rPr lang="en-US" altLang="ko-KR" sz="1000" dirty="0">
                <a:solidFill>
                  <a:srgbClr val="507BC8"/>
                </a:solidFill>
              </a:rPr>
              <a:t>/</a:t>
            </a:r>
            <a:r>
              <a:rPr lang="ko-KR" altLang="en-US" sz="1000" dirty="0">
                <a:solidFill>
                  <a:srgbClr val="507BC8"/>
                </a:solidFill>
              </a:rPr>
              <a:t>인쇄</a:t>
            </a:r>
            <a:r>
              <a:rPr lang="en-US" altLang="ko-KR" sz="1000" dirty="0">
                <a:solidFill>
                  <a:srgbClr val="507BC8"/>
                </a:solidFill>
              </a:rPr>
              <a:t>/</a:t>
            </a:r>
            <a:r>
              <a:rPr lang="ko-KR" altLang="en-US" sz="1000" dirty="0">
                <a:solidFill>
                  <a:srgbClr val="507BC8"/>
                </a:solidFill>
              </a:rPr>
              <a:t>다운로드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5D0A49-39D7-47F8-8E7A-9D08148C584D}"/>
              </a:ext>
            </a:extLst>
          </p:cNvPr>
          <p:cNvSpPr/>
          <p:nvPr/>
        </p:nvSpPr>
        <p:spPr>
          <a:xfrm>
            <a:off x="3828336" y="0"/>
            <a:ext cx="1505296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권한관리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83AD7C-78FE-47B6-915A-0731431B5AAF}"/>
              </a:ext>
            </a:extLst>
          </p:cNvPr>
          <p:cNvSpPr/>
          <p:nvPr/>
        </p:nvSpPr>
        <p:spPr>
          <a:xfrm>
            <a:off x="5324266" y="1304"/>
            <a:ext cx="1507362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설치관리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E285C5-DD45-4650-867B-58786C849927}"/>
              </a:ext>
            </a:extLst>
          </p:cNvPr>
          <p:cNvSpPr/>
          <p:nvPr/>
        </p:nvSpPr>
        <p:spPr>
          <a:xfrm>
            <a:off x="6828868" y="8101"/>
            <a:ext cx="1507362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유지보수관리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41A41-9680-4A2E-905B-EFDAEA995FC3}"/>
              </a:ext>
            </a:extLst>
          </p:cNvPr>
          <p:cNvSpPr txBox="1"/>
          <p:nvPr/>
        </p:nvSpPr>
        <p:spPr>
          <a:xfrm>
            <a:off x="2333101" y="1677"/>
            <a:ext cx="1495236" cy="199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>
                <a:solidFill>
                  <a:srgbClr val="507BC8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ko-KR" altLang="en-US" dirty="0"/>
              <a:t>현황▼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86635F-EB55-4F77-9878-C351FCAC0F88}"/>
              </a:ext>
            </a:extLst>
          </p:cNvPr>
          <p:cNvSpPr/>
          <p:nvPr/>
        </p:nvSpPr>
        <p:spPr>
          <a:xfrm>
            <a:off x="2333101" y="201789"/>
            <a:ext cx="1495234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구역별 진행현황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B0A5A3-7D88-42C9-8883-5A64747D6B7E}"/>
              </a:ext>
            </a:extLst>
          </p:cNvPr>
          <p:cNvSpPr/>
          <p:nvPr/>
        </p:nvSpPr>
        <p:spPr>
          <a:xfrm>
            <a:off x="2333100" y="401229"/>
            <a:ext cx="1495234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rgbClr val="507BC8"/>
                </a:solidFill>
              </a:rPr>
              <a:t>인원별</a:t>
            </a:r>
            <a:r>
              <a:rPr lang="ko-KR" altLang="en-US" sz="1000" dirty="0">
                <a:solidFill>
                  <a:srgbClr val="507BC8"/>
                </a:solidFill>
              </a:rPr>
              <a:t> 진행현황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8C66BC-11F8-4983-8FDC-614899034F30}"/>
              </a:ext>
            </a:extLst>
          </p:cNvPr>
          <p:cNvSpPr/>
          <p:nvPr/>
        </p:nvSpPr>
        <p:spPr>
          <a:xfrm>
            <a:off x="2592828" y="147049"/>
            <a:ext cx="385698" cy="3312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래픽 12" descr="커서">
            <a:extLst>
              <a:ext uri="{FF2B5EF4-FFF2-40B4-BE49-F238E27FC236}">
                <a16:creationId xmlns:a16="http://schemas.microsoft.com/office/drawing/2014/main" id="{63D8A8B2-6769-478D-9B66-46A0B93C5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46826">
            <a:off x="2636867" y="1132700"/>
            <a:ext cx="614705" cy="6147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92F774-2CD2-4BB5-8823-BC5F208E5B67}"/>
              </a:ext>
            </a:extLst>
          </p:cNvPr>
          <p:cNvSpPr txBox="1"/>
          <p:nvPr/>
        </p:nvSpPr>
        <p:spPr>
          <a:xfrm>
            <a:off x="-1" y="2872061"/>
            <a:ext cx="2403497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인원별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진행현황＂의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해당 값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값은＂전남교육청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”)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이동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C933AAB-C50F-4CF1-8C58-28AEDB4A8F6D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0800000" flipV="1">
            <a:off x="1201748" y="1322695"/>
            <a:ext cx="1458406" cy="154936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13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B4CB0828-D68C-4488-A9BC-8FAB62F4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009" y="1809926"/>
            <a:ext cx="9713853" cy="4479275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344139-8866-41BB-819B-62371DD4A9BF}"/>
              </a:ext>
            </a:extLst>
          </p:cNvPr>
          <p:cNvSpPr/>
          <p:nvPr/>
        </p:nvSpPr>
        <p:spPr>
          <a:xfrm>
            <a:off x="109974" y="648193"/>
            <a:ext cx="1495234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메일</a:t>
            </a:r>
            <a:r>
              <a:rPr lang="en-US" altLang="ko-KR" sz="1000" dirty="0">
                <a:solidFill>
                  <a:srgbClr val="507BC8"/>
                </a:solidFill>
              </a:rPr>
              <a:t>/</a:t>
            </a:r>
            <a:r>
              <a:rPr lang="ko-KR" altLang="en-US" sz="1000" dirty="0">
                <a:solidFill>
                  <a:srgbClr val="507BC8"/>
                </a:solidFill>
              </a:rPr>
              <a:t>인쇄</a:t>
            </a:r>
            <a:r>
              <a:rPr lang="en-US" altLang="ko-KR" sz="1000" dirty="0">
                <a:solidFill>
                  <a:srgbClr val="507BC8"/>
                </a:solidFill>
              </a:rPr>
              <a:t>/</a:t>
            </a:r>
            <a:r>
              <a:rPr lang="ko-KR" altLang="en-US" sz="1000" dirty="0">
                <a:solidFill>
                  <a:srgbClr val="507BC8"/>
                </a:solidFill>
              </a:rPr>
              <a:t>다운로드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465DED2-E43D-4513-90AB-25F4EEDB8CA1}"/>
              </a:ext>
            </a:extLst>
          </p:cNvPr>
          <p:cNvSpPr/>
          <p:nvPr/>
        </p:nvSpPr>
        <p:spPr>
          <a:xfrm>
            <a:off x="1605210" y="53219"/>
            <a:ext cx="1505296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권한관리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65B8FB8-967C-465F-A078-BFA0C62A579C}"/>
              </a:ext>
            </a:extLst>
          </p:cNvPr>
          <p:cNvSpPr/>
          <p:nvPr/>
        </p:nvSpPr>
        <p:spPr>
          <a:xfrm>
            <a:off x="3101140" y="54523"/>
            <a:ext cx="1507362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설치관리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2A76507-C138-42A1-A633-8B7195244483}"/>
              </a:ext>
            </a:extLst>
          </p:cNvPr>
          <p:cNvSpPr/>
          <p:nvPr/>
        </p:nvSpPr>
        <p:spPr>
          <a:xfrm>
            <a:off x="4605742" y="61320"/>
            <a:ext cx="1507362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유지보수관리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C2EDC0-CE6D-476B-93E7-BC993A241C2A}"/>
              </a:ext>
            </a:extLst>
          </p:cNvPr>
          <p:cNvSpPr txBox="1"/>
          <p:nvPr/>
        </p:nvSpPr>
        <p:spPr>
          <a:xfrm>
            <a:off x="6364415" y="223020"/>
            <a:ext cx="1162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실시간 변동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3107F8-9241-4315-9068-CC51C8297D28}"/>
              </a:ext>
            </a:extLst>
          </p:cNvPr>
          <p:cNvSpPr txBox="1"/>
          <p:nvPr/>
        </p:nvSpPr>
        <p:spPr>
          <a:xfrm>
            <a:off x="1485189" y="3681797"/>
            <a:ext cx="42069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ighlight>
                  <a:srgbClr val="00FF00"/>
                </a:highlight>
              </a:rPr>
              <a:t>1.</a:t>
            </a:r>
            <a:r>
              <a:rPr lang="ko-KR" altLang="en-US" sz="1000" dirty="0">
                <a:highlight>
                  <a:srgbClr val="00FF00"/>
                </a:highlight>
              </a:rPr>
              <a:t>본사 외 지사 인원 노출 많이 된 순으로 정렬</a:t>
            </a:r>
            <a:endParaRPr lang="en-US" altLang="ko-KR" sz="1000" dirty="0">
              <a:highlight>
                <a:srgbClr val="00FF00"/>
              </a:highlight>
            </a:endParaRPr>
          </a:p>
          <a:p>
            <a:r>
              <a:rPr lang="en-US" altLang="ko-KR" sz="1000" dirty="0">
                <a:highlight>
                  <a:srgbClr val="00FF00"/>
                </a:highlight>
              </a:rPr>
              <a:t>2.</a:t>
            </a:r>
            <a:r>
              <a:rPr lang="ko-KR" altLang="en-US" sz="1000" dirty="0">
                <a:highlight>
                  <a:srgbClr val="00FF00"/>
                </a:highlight>
              </a:rPr>
              <a:t>설치 및 유지보수인원 중  근무지 </a:t>
            </a:r>
            <a:r>
              <a:rPr lang="ko-KR" altLang="en-US" sz="1000" dirty="0" err="1">
                <a:highlight>
                  <a:srgbClr val="00FF00"/>
                </a:highlight>
              </a:rPr>
              <a:t>부여받은</a:t>
            </a:r>
            <a:r>
              <a:rPr lang="ko-KR" altLang="en-US" sz="1000" dirty="0">
                <a:highlight>
                  <a:srgbClr val="00FF00"/>
                </a:highlight>
              </a:rPr>
              <a:t> 인원만 보임</a:t>
            </a:r>
            <a:endParaRPr lang="en-US" altLang="ko-KR" sz="1000" dirty="0">
              <a:highlight>
                <a:srgbClr val="00FF00"/>
              </a:highlight>
            </a:endParaRPr>
          </a:p>
          <a:p>
            <a:r>
              <a:rPr lang="en-US" altLang="ko-KR" sz="1000" dirty="0">
                <a:highlight>
                  <a:srgbClr val="00FF00"/>
                </a:highlight>
              </a:rPr>
              <a:t>3.</a:t>
            </a:r>
            <a:r>
              <a:rPr lang="ko-KR" altLang="en-US" sz="1000" dirty="0">
                <a:highlight>
                  <a:srgbClr val="00FF00"/>
                </a:highlight>
              </a:rPr>
              <a:t>마우스 갖다 대면 가로줄</a:t>
            </a:r>
            <a:r>
              <a:rPr lang="en-US" altLang="ko-KR" sz="1000" dirty="0">
                <a:highlight>
                  <a:srgbClr val="00FF00"/>
                </a:highlight>
              </a:rPr>
              <a:t>(</a:t>
            </a:r>
            <a:r>
              <a:rPr lang="ko-KR" altLang="en-US" sz="1000" dirty="0">
                <a:highlight>
                  <a:srgbClr val="00FF00"/>
                </a:highlight>
              </a:rPr>
              <a:t>칸</a:t>
            </a:r>
            <a:r>
              <a:rPr lang="en-US" altLang="ko-KR" sz="1000" dirty="0">
                <a:highlight>
                  <a:srgbClr val="00FF00"/>
                </a:highlight>
              </a:rPr>
              <a:t>) </a:t>
            </a:r>
            <a:r>
              <a:rPr lang="ko-KR" altLang="en-US" sz="1000" dirty="0">
                <a:highlight>
                  <a:srgbClr val="00FF00"/>
                </a:highlight>
              </a:rPr>
              <a:t>활성화</a:t>
            </a:r>
            <a:r>
              <a:rPr lang="en-US" altLang="ko-KR" sz="1000" dirty="0">
                <a:highlight>
                  <a:srgbClr val="00FF00"/>
                </a:highlight>
              </a:rPr>
              <a:t>.</a:t>
            </a:r>
          </a:p>
          <a:p>
            <a:r>
              <a:rPr lang="en-US" altLang="ko-KR" sz="1000" dirty="0">
                <a:highlight>
                  <a:srgbClr val="00FF00"/>
                </a:highlight>
              </a:rPr>
              <a:t>4.</a:t>
            </a:r>
            <a:r>
              <a:rPr lang="ko-KR" altLang="en-US" sz="1000" dirty="0">
                <a:highlight>
                  <a:srgbClr val="00FF00"/>
                </a:highlight>
              </a:rPr>
              <a:t>클릭하면 해당 작업자의 설치 혹은 유지보수 게시판으로 </a:t>
            </a:r>
            <a:r>
              <a:rPr lang="ko-KR" altLang="en-US" sz="1000" dirty="0" err="1">
                <a:highlight>
                  <a:srgbClr val="00FF00"/>
                </a:highlight>
              </a:rPr>
              <a:t>넘어감</a:t>
            </a:r>
            <a:endParaRPr lang="en-US" altLang="ko-KR" sz="1000" dirty="0">
              <a:highlight>
                <a:srgbClr val="00FF00"/>
              </a:highlight>
            </a:endParaRPr>
          </a:p>
          <a:p>
            <a:r>
              <a:rPr lang="en-US" altLang="ko-KR" sz="1000" dirty="0">
                <a:highlight>
                  <a:srgbClr val="00FF00"/>
                </a:highlight>
              </a:rPr>
              <a:t>5. a/s</a:t>
            </a:r>
            <a:r>
              <a:rPr lang="ko-KR" altLang="en-US" sz="1000" dirty="0">
                <a:highlight>
                  <a:srgbClr val="00FF00"/>
                </a:highlight>
              </a:rPr>
              <a:t>항목이 따로 있으나 유지보수게시판에서 </a:t>
            </a:r>
            <a:r>
              <a:rPr lang="en-US" altLang="ko-KR" sz="1000" dirty="0">
                <a:highlight>
                  <a:srgbClr val="00FF00"/>
                </a:highlight>
              </a:rPr>
              <a:t>a/s</a:t>
            </a:r>
            <a:r>
              <a:rPr lang="ko-KR" altLang="en-US" sz="1000" dirty="0">
                <a:highlight>
                  <a:srgbClr val="00FF00"/>
                </a:highlight>
              </a:rPr>
              <a:t>업무 진행함으로 </a:t>
            </a:r>
            <a:endParaRPr lang="en-US" altLang="ko-KR" sz="1000" dirty="0">
              <a:highlight>
                <a:srgbClr val="00FF00"/>
              </a:highlight>
            </a:endParaRPr>
          </a:p>
          <a:p>
            <a:r>
              <a:rPr lang="ko-KR" altLang="en-US" sz="1000" dirty="0">
                <a:highlight>
                  <a:srgbClr val="00FF00"/>
                </a:highlight>
              </a:rPr>
              <a:t>클릭하면 해당 작업자의 유지보수 게시판으로 </a:t>
            </a:r>
            <a:r>
              <a:rPr lang="ko-KR" altLang="en-US" sz="1000" dirty="0" err="1">
                <a:highlight>
                  <a:srgbClr val="00FF00"/>
                </a:highlight>
              </a:rPr>
              <a:t>넘어감</a:t>
            </a:r>
            <a:r>
              <a:rPr lang="en-US" altLang="ko-KR" sz="1000" dirty="0">
                <a:highlight>
                  <a:srgbClr val="00FF00"/>
                </a:highlight>
              </a:rPr>
              <a:t>.</a:t>
            </a:r>
          </a:p>
          <a:p>
            <a:r>
              <a:rPr lang="en-US" altLang="ko-KR" sz="1000" dirty="0">
                <a:highlight>
                  <a:srgbClr val="00FF00"/>
                </a:highlight>
              </a:rPr>
              <a:t>5.</a:t>
            </a:r>
            <a:r>
              <a:rPr lang="ko-KR" altLang="en-US" sz="1000" dirty="0">
                <a:highlight>
                  <a:srgbClr val="00FF00"/>
                </a:highlight>
              </a:rPr>
              <a:t>실시간 값이 변함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D5A6C60-D93B-4E4A-80BE-7F82739B9468}"/>
              </a:ext>
            </a:extLst>
          </p:cNvPr>
          <p:cNvSpPr txBox="1"/>
          <p:nvPr/>
        </p:nvSpPr>
        <p:spPr>
          <a:xfrm>
            <a:off x="109975" y="54896"/>
            <a:ext cx="1495236" cy="199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>
                <a:solidFill>
                  <a:srgbClr val="507BC8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ko-KR" altLang="en-US" dirty="0"/>
              <a:t>현황▼</a:t>
            </a:r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86342069-EC3B-4C8D-B11B-C26D8BFE5681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1422009" y="4057001"/>
            <a:ext cx="63180" cy="209572"/>
          </a:xfrm>
          <a:prstGeom prst="bentConnector3">
            <a:avLst>
              <a:gd name="adj1" fmla="val 4618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6B8FD4-44DF-42F1-B0D3-4C8421009513}"/>
              </a:ext>
            </a:extLst>
          </p:cNvPr>
          <p:cNvSpPr/>
          <p:nvPr/>
        </p:nvSpPr>
        <p:spPr>
          <a:xfrm>
            <a:off x="8045716" y="1178284"/>
            <a:ext cx="2032000" cy="527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890EBF-EDDC-4D7B-A699-547EB822AD1D}"/>
              </a:ext>
            </a:extLst>
          </p:cNvPr>
          <p:cNvSpPr txBox="1"/>
          <p:nvPr/>
        </p:nvSpPr>
        <p:spPr>
          <a:xfrm>
            <a:off x="5692140" y="1060210"/>
            <a:ext cx="9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월</a:t>
            </a:r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C6A9944B-EE41-4CD8-A418-D89E4AB5165A}"/>
              </a:ext>
            </a:extLst>
          </p:cNvPr>
          <p:cNvSpPr/>
          <p:nvPr/>
        </p:nvSpPr>
        <p:spPr>
          <a:xfrm rot="2700000">
            <a:off x="5119662" y="1145679"/>
            <a:ext cx="235649" cy="21765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id="{4C5E4E82-D117-48FE-841D-24BF5B90E0EB}"/>
              </a:ext>
            </a:extLst>
          </p:cNvPr>
          <p:cNvSpPr/>
          <p:nvPr/>
        </p:nvSpPr>
        <p:spPr>
          <a:xfrm rot="13500000">
            <a:off x="6597997" y="1146184"/>
            <a:ext cx="222506" cy="22250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31EFB8E3-49AB-443C-B8BD-69C1CDC5F404}"/>
              </a:ext>
            </a:extLst>
          </p:cNvPr>
          <p:cNvCxnSpPr>
            <a:cxnSpLocks/>
            <a:stCxn id="100" idx="0"/>
            <a:endCxn id="106" idx="3"/>
          </p:cNvCxnSpPr>
          <p:nvPr/>
        </p:nvCxnSpPr>
        <p:spPr>
          <a:xfrm rot="16200000" flipV="1">
            <a:off x="9066806" y="575577"/>
            <a:ext cx="833857" cy="71741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커서">
            <a:extLst>
              <a:ext uri="{FF2B5EF4-FFF2-40B4-BE49-F238E27FC236}">
                <a16:creationId xmlns:a16="http://schemas.microsoft.com/office/drawing/2014/main" id="{9CC03B8B-314D-46FB-A03B-E6BE87284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6826">
            <a:off x="2478801" y="2752251"/>
            <a:ext cx="614705" cy="61470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B6549F29-B479-4149-A65F-2482F897676D}"/>
              </a:ext>
            </a:extLst>
          </p:cNvPr>
          <p:cNvGrpSpPr/>
          <p:nvPr/>
        </p:nvGrpSpPr>
        <p:grpSpPr>
          <a:xfrm>
            <a:off x="8328271" y="386551"/>
            <a:ext cx="797715" cy="1007245"/>
            <a:chOff x="7290777" y="719785"/>
            <a:chExt cx="797715" cy="100724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404E8DB-3575-4136-AEE2-1D33AFCFBE71}"/>
                </a:ext>
              </a:extLst>
            </p:cNvPr>
            <p:cNvSpPr txBox="1"/>
            <p:nvPr/>
          </p:nvSpPr>
          <p:spPr>
            <a:xfrm>
              <a:off x="7290778" y="719785"/>
              <a:ext cx="796754" cy="261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전체</a:t>
              </a:r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8F05DED8-0AB4-4CD6-BEA2-5A354EBCB863}"/>
                </a:ext>
              </a:extLst>
            </p:cNvPr>
            <p:cNvSpPr/>
            <p:nvPr/>
          </p:nvSpPr>
          <p:spPr>
            <a:xfrm rot="10800000">
              <a:off x="7874823" y="801552"/>
              <a:ext cx="114813" cy="900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E2430A8-B67C-471C-AD1B-8CBB2302F741}"/>
                </a:ext>
              </a:extLst>
            </p:cNvPr>
            <p:cNvSpPr txBox="1"/>
            <p:nvPr/>
          </p:nvSpPr>
          <p:spPr>
            <a:xfrm>
              <a:off x="7290777" y="979888"/>
              <a:ext cx="796755" cy="2308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전남교육청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AA5D9AD-8550-41CE-A831-D9A53FA8B97F}"/>
                </a:ext>
              </a:extLst>
            </p:cNvPr>
            <p:cNvSpPr txBox="1"/>
            <p:nvPr/>
          </p:nvSpPr>
          <p:spPr>
            <a:xfrm>
              <a:off x="7290777" y="1207942"/>
              <a:ext cx="796755" cy="261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/>
                <a:t>대구</a:t>
              </a:r>
              <a:endParaRPr lang="ko-KR" altLang="en-US" sz="105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A5DEAA0-868F-4F43-8962-E7324E429079}"/>
                </a:ext>
              </a:extLst>
            </p:cNvPr>
            <p:cNvSpPr txBox="1"/>
            <p:nvPr/>
          </p:nvSpPr>
          <p:spPr>
            <a:xfrm>
              <a:off x="7290782" y="1465420"/>
              <a:ext cx="797710" cy="261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err="1"/>
                <a:t>abc</a:t>
              </a:r>
              <a:endParaRPr lang="ko-KR" altLang="en-US" sz="105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5DFD9C-3C10-4828-992C-DCD0EAFF79CB}"/>
              </a:ext>
            </a:extLst>
          </p:cNvPr>
          <p:cNvGrpSpPr/>
          <p:nvPr/>
        </p:nvGrpSpPr>
        <p:grpSpPr>
          <a:xfrm>
            <a:off x="9408541" y="1351213"/>
            <a:ext cx="867800" cy="261610"/>
            <a:chOff x="5790452" y="1435592"/>
            <a:chExt cx="867800" cy="261610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119B385-70D6-4049-ACDB-B49B11484269}"/>
                </a:ext>
              </a:extLst>
            </p:cNvPr>
            <p:cNvSpPr/>
            <p:nvPr/>
          </p:nvSpPr>
          <p:spPr>
            <a:xfrm>
              <a:off x="5790452" y="1435592"/>
              <a:ext cx="867800" cy="261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rgbClr val="507BC8"/>
                  </a:solidFill>
                </a:rPr>
                <a:t>지역</a:t>
              </a: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B5F87906-77F0-4B47-ABF8-0A6A6F231EE1}"/>
                </a:ext>
              </a:extLst>
            </p:cNvPr>
            <p:cNvSpPr/>
            <p:nvPr/>
          </p:nvSpPr>
          <p:spPr>
            <a:xfrm rot="10800000">
              <a:off x="6297827" y="1504755"/>
              <a:ext cx="133177" cy="139963"/>
            </a:xfrm>
            <a:prstGeom prst="triangl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9265D6-4C8E-4936-A283-99F02ACEBB9D}"/>
              </a:ext>
            </a:extLst>
          </p:cNvPr>
          <p:cNvSpPr/>
          <p:nvPr/>
        </p:nvSpPr>
        <p:spPr>
          <a:xfrm>
            <a:off x="10474966" y="1344790"/>
            <a:ext cx="1047160" cy="25990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통합 댓글보고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A9DB702-0921-4941-8D5F-8BDCB601C0C6}"/>
              </a:ext>
            </a:extLst>
          </p:cNvPr>
          <p:cNvSpPr/>
          <p:nvPr/>
        </p:nvSpPr>
        <p:spPr>
          <a:xfrm>
            <a:off x="109975" y="255008"/>
            <a:ext cx="1495234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구역별 진행현황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2CB43D-0C78-4C70-9A60-0FCD9C6DF943}"/>
              </a:ext>
            </a:extLst>
          </p:cNvPr>
          <p:cNvSpPr/>
          <p:nvPr/>
        </p:nvSpPr>
        <p:spPr>
          <a:xfrm>
            <a:off x="109974" y="454448"/>
            <a:ext cx="1495234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rgbClr val="507BC8"/>
                </a:solidFill>
              </a:rPr>
              <a:t>인원별</a:t>
            </a:r>
            <a:r>
              <a:rPr lang="ko-KR" altLang="en-US" sz="1000" dirty="0">
                <a:solidFill>
                  <a:srgbClr val="507BC8"/>
                </a:solidFill>
              </a:rPr>
              <a:t> 진행현황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BD88507-0B42-4848-BFB3-B903E0D1E552}"/>
              </a:ext>
            </a:extLst>
          </p:cNvPr>
          <p:cNvSpPr/>
          <p:nvPr/>
        </p:nvSpPr>
        <p:spPr>
          <a:xfrm>
            <a:off x="382402" y="388551"/>
            <a:ext cx="385698" cy="3312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5095526-D7C9-43B7-8011-79E47B3F14D1}"/>
              </a:ext>
            </a:extLst>
          </p:cNvPr>
          <p:cNvSpPr/>
          <p:nvPr/>
        </p:nvSpPr>
        <p:spPr>
          <a:xfrm>
            <a:off x="10554281" y="1137195"/>
            <a:ext cx="952636" cy="6094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223BFBB-34F4-4FE2-B70C-376925499F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737"/>
          <a:stretch/>
        </p:blipFill>
        <p:spPr>
          <a:xfrm>
            <a:off x="4939204" y="1492854"/>
            <a:ext cx="2032000" cy="3455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77860C0-CB29-4D41-B901-29C0FC0EE018}"/>
              </a:ext>
            </a:extLst>
          </p:cNvPr>
          <p:cNvSpPr txBox="1"/>
          <p:nvPr/>
        </p:nvSpPr>
        <p:spPr>
          <a:xfrm>
            <a:off x="4403802" y="602409"/>
            <a:ext cx="877811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보류 발생시 칸 생성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08BAE97-A7D7-4FF2-9EAC-23FDB83C2E49}"/>
              </a:ext>
            </a:extLst>
          </p:cNvPr>
          <p:cNvCxnSpPr>
            <a:cxnSpLocks/>
            <a:endCxn id="33" idx="2"/>
          </p:cNvCxnSpPr>
          <p:nvPr/>
        </p:nvCxnSpPr>
        <p:spPr>
          <a:xfrm rot="5400000" flipH="1" flipV="1">
            <a:off x="3504457" y="1157305"/>
            <a:ext cx="1368901" cy="13076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6F84C1E-2336-44A6-B651-CB680C255DE4}"/>
              </a:ext>
            </a:extLst>
          </p:cNvPr>
          <p:cNvCxnSpPr>
            <a:cxnSpLocks/>
            <a:stCxn id="59" idx="0"/>
          </p:cNvCxnSpPr>
          <p:nvPr/>
        </p:nvCxnSpPr>
        <p:spPr>
          <a:xfrm rot="5400000" flipH="1" flipV="1">
            <a:off x="4936331" y="5203635"/>
            <a:ext cx="1767592" cy="49824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51B50BFD-3537-43D2-91C2-A0632F11D8B0}"/>
              </a:ext>
            </a:extLst>
          </p:cNvPr>
          <p:cNvCxnSpPr>
            <a:cxnSpLocks/>
            <a:stCxn id="60" idx="0"/>
          </p:cNvCxnSpPr>
          <p:nvPr/>
        </p:nvCxnSpPr>
        <p:spPr>
          <a:xfrm rot="5400000" flipH="1" flipV="1">
            <a:off x="5263946" y="5418777"/>
            <a:ext cx="1766936" cy="6862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43BDD299-177F-49C2-A440-ADDF52FC188C}"/>
              </a:ext>
            </a:extLst>
          </p:cNvPr>
          <p:cNvCxnSpPr>
            <a:cxnSpLocks/>
            <a:stCxn id="65" idx="0"/>
          </p:cNvCxnSpPr>
          <p:nvPr/>
        </p:nvCxnSpPr>
        <p:spPr>
          <a:xfrm rot="5400000" flipH="1" flipV="1">
            <a:off x="6233518" y="4995730"/>
            <a:ext cx="1791445" cy="89982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8EE2E0C-E001-4AFE-B526-DE1057C146A3}"/>
              </a:ext>
            </a:extLst>
          </p:cNvPr>
          <p:cNvSpPr txBox="1"/>
          <p:nvPr/>
        </p:nvSpPr>
        <p:spPr>
          <a:xfrm>
            <a:off x="5281613" y="6336555"/>
            <a:ext cx="578780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완료건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448EB1-ECAD-4C24-9A12-C35B037B1777}"/>
              </a:ext>
            </a:extLst>
          </p:cNvPr>
          <p:cNvSpPr txBox="1"/>
          <p:nvPr/>
        </p:nvSpPr>
        <p:spPr>
          <a:xfrm>
            <a:off x="5785407" y="6336555"/>
            <a:ext cx="655394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미완료건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EF3178-7D92-44C3-847A-9DE17A9D9789}"/>
              </a:ext>
            </a:extLst>
          </p:cNvPr>
          <p:cNvSpPr txBox="1"/>
          <p:nvPr/>
        </p:nvSpPr>
        <p:spPr>
          <a:xfrm>
            <a:off x="6414057" y="6341366"/>
            <a:ext cx="530538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보류건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44C49D-10FF-4A77-A952-983E6490A179}"/>
              </a:ext>
            </a:extLst>
          </p:cNvPr>
          <p:cNvSpPr txBox="1"/>
          <p:nvPr/>
        </p:nvSpPr>
        <p:spPr>
          <a:xfrm>
            <a:off x="7191520" y="5513210"/>
            <a:ext cx="420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highlight>
                  <a:srgbClr val="00FF00"/>
                </a:highlight>
              </a:rPr>
              <a:t>미완료건의 경우  다음날 처리를 </a:t>
            </a:r>
            <a:r>
              <a:rPr lang="ko-KR" altLang="en-US" sz="1000" dirty="0" err="1">
                <a:highlight>
                  <a:srgbClr val="00FF00"/>
                </a:highlight>
              </a:rPr>
              <a:t>하게되면</a:t>
            </a:r>
            <a:r>
              <a:rPr lang="ko-KR" altLang="en-US" sz="1000" dirty="0">
                <a:highlight>
                  <a:srgbClr val="00FF00"/>
                </a:highlight>
              </a:rPr>
              <a:t> 해당 값 없어짐 </a:t>
            </a:r>
          </a:p>
        </p:txBody>
      </p:sp>
    </p:spTree>
    <p:extLst>
      <p:ext uri="{BB962C8B-B14F-4D97-AF65-F5344CB8AC3E}">
        <p14:creationId xmlns:p14="http://schemas.microsoft.com/office/powerpoint/2010/main" val="2982065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B91022-192A-482E-B78D-D14C44A27C4E}"/>
              </a:ext>
            </a:extLst>
          </p:cNvPr>
          <p:cNvSpPr txBox="1"/>
          <p:nvPr/>
        </p:nvSpPr>
        <p:spPr>
          <a:xfrm>
            <a:off x="558878" y="2000938"/>
            <a:ext cx="2728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댓글보고는 최신 </a:t>
            </a:r>
            <a:r>
              <a:rPr lang="en-US" altLang="ko-KR" sz="1000" dirty="0"/>
              <a:t>n</a:t>
            </a:r>
            <a:r>
              <a:rPr lang="ko-KR" altLang="en-US" sz="1000" dirty="0"/>
              <a:t>개까지 유지</a:t>
            </a:r>
            <a:r>
              <a:rPr lang="en-US" altLang="ko-KR" sz="1000" dirty="0"/>
              <a:t>(</a:t>
            </a:r>
            <a:r>
              <a:rPr lang="ko-KR" altLang="en-US" sz="1000" dirty="0"/>
              <a:t>가능한선까지</a:t>
            </a:r>
            <a:r>
              <a:rPr lang="en-US" altLang="ko-KR" sz="1000" dirty="0"/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1DAFD87-7FE4-4317-977A-C11DC9223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8" t="1277" b="-1"/>
          <a:stretch/>
        </p:blipFill>
        <p:spPr>
          <a:xfrm>
            <a:off x="4055110" y="25567"/>
            <a:ext cx="3574416" cy="19954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A76175-7A6C-4081-8A3C-F5BFA7B49E37}"/>
              </a:ext>
            </a:extLst>
          </p:cNvPr>
          <p:cNvSpPr/>
          <p:nvPr/>
        </p:nvSpPr>
        <p:spPr>
          <a:xfrm>
            <a:off x="4055109" y="25567"/>
            <a:ext cx="3641092" cy="5292016"/>
          </a:xfrm>
          <a:prstGeom prst="rect">
            <a:avLst/>
          </a:prstGeom>
          <a:noFill/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705798A-16AD-47B5-8931-7D136C715B2F}"/>
              </a:ext>
            </a:extLst>
          </p:cNvPr>
          <p:cNvCxnSpPr/>
          <p:nvPr/>
        </p:nvCxnSpPr>
        <p:spPr>
          <a:xfrm>
            <a:off x="4074159" y="200025"/>
            <a:ext cx="357441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813EB94-A29E-425C-8DFE-1DF51AAF9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350" y="200025"/>
            <a:ext cx="3574417" cy="37971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7ACE944-3639-4E13-8B0D-7E15E015B626}"/>
              </a:ext>
            </a:extLst>
          </p:cNvPr>
          <p:cNvSpPr/>
          <p:nvPr/>
        </p:nvSpPr>
        <p:spPr>
          <a:xfrm>
            <a:off x="7156450" y="200025"/>
            <a:ext cx="539751" cy="244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584749-C6C6-4592-BF52-3C56AB55E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401" y="249717"/>
            <a:ext cx="603748" cy="199544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52E2DE-86FA-4CF7-8CA0-A86BE215AC02}"/>
              </a:ext>
            </a:extLst>
          </p:cNvPr>
          <p:cNvCxnSpPr>
            <a:cxnSpLocks/>
          </p:cNvCxnSpPr>
          <p:nvPr/>
        </p:nvCxnSpPr>
        <p:spPr>
          <a:xfrm>
            <a:off x="4102740" y="220599"/>
            <a:ext cx="3555364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DFEAF20-0556-4132-9D19-C339FE95C63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696201" y="249717"/>
            <a:ext cx="1825868" cy="7254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0ED637-CF66-4A1F-ABCC-A516FC79383F}"/>
              </a:ext>
            </a:extLst>
          </p:cNvPr>
          <p:cNvSpPr txBox="1"/>
          <p:nvPr/>
        </p:nvSpPr>
        <p:spPr>
          <a:xfrm>
            <a:off x="7807569" y="4793337"/>
            <a:ext cx="2403497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클릭 시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박이김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근무자의 유지보수게시판으로 이동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근무지 데이터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2B56770A-3234-4716-BE7C-606D6B722C9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696201" y="4208585"/>
            <a:ext cx="1313117" cy="58475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E942FE9-AF32-4917-B3ED-5B2B4CDC77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24"/>
          <a:stretch/>
        </p:blipFill>
        <p:spPr>
          <a:xfrm>
            <a:off x="4136368" y="444498"/>
            <a:ext cx="3540781" cy="6192904"/>
          </a:xfrm>
          <a:prstGeom prst="rect">
            <a:avLst/>
          </a:prstGeom>
        </p:spPr>
      </p:pic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C9EE674-3EBB-4A77-A18F-8E0B1FECBA1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758408" y="3305908"/>
            <a:ext cx="446174" cy="20199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20D094-7B72-4F94-922C-D568EF1DF15A}"/>
              </a:ext>
            </a:extLst>
          </p:cNvPr>
          <p:cNvSpPr txBox="1"/>
          <p:nvPr/>
        </p:nvSpPr>
        <p:spPr>
          <a:xfrm>
            <a:off x="8204582" y="3014948"/>
            <a:ext cx="2403497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클릭 시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박이김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근무자의 유지보수게시판으로 이동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근무지 데이터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 업로드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안한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9931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0F4F4BC-B817-4E7B-9A56-51E28E107FA1}"/>
              </a:ext>
            </a:extLst>
          </p:cNvPr>
          <p:cNvSpPr/>
          <p:nvPr/>
        </p:nvSpPr>
        <p:spPr>
          <a:xfrm>
            <a:off x="3265000" y="393449"/>
            <a:ext cx="4644777" cy="4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B1F1A9-A300-4BB1-BC56-4E4BC2811868}"/>
              </a:ext>
            </a:extLst>
          </p:cNvPr>
          <p:cNvSpPr/>
          <p:nvPr/>
        </p:nvSpPr>
        <p:spPr>
          <a:xfrm>
            <a:off x="7149665" y="472243"/>
            <a:ext cx="61618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보내기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6E1D6C-1D7F-4995-B82C-55C43F548C6E}"/>
              </a:ext>
            </a:extLst>
          </p:cNvPr>
          <p:cNvSpPr/>
          <p:nvPr/>
        </p:nvSpPr>
        <p:spPr>
          <a:xfrm>
            <a:off x="6466802" y="473699"/>
            <a:ext cx="61618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B74F8A-F6A3-4A04-BE15-076A94031A92}"/>
              </a:ext>
            </a:extLst>
          </p:cNvPr>
          <p:cNvSpPr txBox="1"/>
          <p:nvPr/>
        </p:nvSpPr>
        <p:spPr>
          <a:xfrm>
            <a:off x="3429501" y="47015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메일</a:t>
            </a:r>
            <a:r>
              <a:rPr lang="en-US" altLang="ko-KR" sz="1400" dirty="0"/>
              <a:t>/</a:t>
            </a:r>
            <a:r>
              <a:rPr lang="ko-KR" altLang="en-US" sz="1400" dirty="0"/>
              <a:t>인쇄</a:t>
            </a:r>
          </a:p>
        </p:txBody>
      </p:sp>
      <p:sp>
        <p:nvSpPr>
          <p:cNvPr id="22" name="원형: 비어 있음 21">
            <a:extLst>
              <a:ext uri="{FF2B5EF4-FFF2-40B4-BE49-F238E27FC236}">
                <a16:creationId xmlns:a16="http://schemas.microsoft.com/office/drawing/2014/main" id="{33E6262A-3528-4128-A7EF-86718CB328D7}"/>
              </a:ext>
            </a:extLst>
          </p:cNvPr>
          <p:cNvSpPr/>
          <p:nvPr/>
        </p:nvSpPr>
        <p:spPr>
          <a:xfrm flipV="1">
            <a:off x="3333753" y="539753"/>
            <a:ext cx="143947" cy="137051"/>
          </a:xfrm>
          <a:prstGeom prst="donut">
            <a:avLst>
              <a:gd name="adj" fmla="val 30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BC2DA10D-F914-434E-BD4E-C1037B787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85364"/>
              </p:ext>
            </p:extLst>
          </p:nvPr>
        </p:nvGraphicFramePr>
        <p:xfrm>
          <a:off x="3265000" y="955747"/>
          <a:ext cx="4644779" cy="2552043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75179">
                  <a:extLst>
                    <a:ext uri="{9D8B030D-6E8A-4147-A177-3AD203B41FA5}">
                      <a16:colId xmlns:a16="http://schemas.microsoft.com/office/drawing/2014/main" val="1058046263"/>
                    </a:ext>
                  </a:extLst>
                </a:gridCol>
                <a:gridCol w="1448393">
                  <a:extLst>
                    <a:ext uri="{9D8B030D-6E8A-4147-A177-3AD203B41FA5}">
                      <a16:colId xmlns:a16="http://schemas.microsoft.com/office/drawing/2014/main" val="3359383779"/>
                    </a:ext>
                  </a:extLst>
                </a:gridCol>
                <a:gridCol w="837607">
                  <a:extLst>
                    <a:ext uri="{9D8B030D-6E8A-4147-A177-3AD203B41FA5}">
                      <a16:colId xmlns:a16="http://schemas.microsoft.com/office/drawing/2014/main" val="1320235580"/>
                    </a:ext>
                  </a:extLst>
                </a:gridCol>
                <a:gridCol w="1683600">
                  <a:extLst>
                    <a:ext uri="{9D8B030D-6E8A-4147-A177-3AD203B41FA5}">
                      <a16:colId xmlns:a16="http://schemas.microsoft.com/office/drawing/2014/main" val="14787871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기안일자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오늘날짜</a:t>
                      </a:r>
                      <a:r>
                        <a:rPr lang="en-US" altLang="ko-KR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491967"/>
                  </a:ext>
                </a:extLst>
              </a:tr>
              <a:tr h="286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발신자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가입자 성명</a:t>
                      </a:r>
                      <a:r>
                        <a:rPr lang="en-US" altLang="ko-KR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메일주소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가입자 이메일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87776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33255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802263"/>
                  </a:ext>
                </a:extLst>
              </a:tr>
              <a:tr h="1045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수신자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031387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976958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ED95B96B-89BC-450E-B37E-6E1639D94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451" y="3542665"/>
            <a:ext cx="4663322" cy="3460365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851BDE33-0B65-44AE-9118-5E592A9738EC}"/>
              </a:ext>
            </a:extLst>
          </p:cNvPr>
          <p:cNvSpPr/>
          <p:nvPr/>
        </p:nvSpPr>
        <p:spPr>
          <a:xfrm>
            <a:off x="4091334" y="997046"/>
            <a:ext cx="797408" cy="16899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507BC8"/>
                </a:solidFill>
              </a:rPr>
              <a:t>전체</a:t>
            </a:r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B1F227B6-E3B7-4E02-A579-C0421FE9BB96}"/>
              </a:ext>
            </a:extLst>
          </p:cNvPr>
          <p:cNvSpPr/>
          <p:nvPr/>
        </p:nvSpPr>
        <p:spPr>
          <a:xfrm rot="10800000">
            <a:off x="4725251" y="1059140"/>
            <a:ext cx="95111" cy="106896"/>
          </a:xfrm>
          <a:prstGeom prst="triangl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96D0BFF-7C0E-4141-8DF8-B14197686289}"/>
              </a:ext>
            </a:extLst>
          </p:cNvPr>
          <p:cNvSpPr/>
          <p:nvPr/>
        </p:nvSpPr>
        <p:spPr>
          <a:xfrm>
            <a:off x="5774414" y="472243"/>
            <a:ext cx="61618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다운로드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B3F8BC4C-63BF-4E0B-B176-92E1F33C8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241" y="1557476"/>
            <a:ext cx="2064063" cy="25721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7E78461-E6F6-4D11-9838-2EB8575F6513}"/>
              </a:ext>
            </a:extLst>
          </p:cNvPr>
          <p:cNvGrpSpPr/>
          <p:nvPr/>
        </p:nvGrpSpPr>
        <p:grpSpPr>
          <a:xfrm>
            <a:off x="1308241" y="2113129"/>
            <a:ext cx="878411" cy="861698"/>
            <a:chOff x="5066924" y="6003097"/>
            <a:chExt cx="960240" cy="86169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B9BC372-9889-4EFC-AD96-5B713FE87FF2}"/>
                </a:ext>
              </a:extLst>
            </p:cNvPr>
            <p:cNvSpPr/>
            <p:nvPr/>
          </p:nvSpPr>
          <p:spPr>
            <a:xfrm>
              <a:off x="5066924" y="6003097"/>
              <a:ext cx="960240" cy="2148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종류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32E09E2-F2FE-41EA-B921-0B6A8D280C0B}"/>
                </a:ext>
              </a:extLst>
            </p:cNvPr>
            <p:cNvSpPr/>
            <p:nvPr/>
          </p:nvSpPr>
          <p:spPr>
            <a:xfrm>
              <a:off x="5066924" y="6217924"/>
              <a:ext cx="960240" cy="2148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장소별</a:t>
              </a:r>
              <a:r>
                <a:rPr lang="ko-KR" altLang="en-US" sz="1000" dirty="0">
                  <a:solidFill>
                    <a:schemeClr val="tx1"/>
                  </a:solidFill>
                </a:rPr>
                <a:t> 내역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183CDDB-267E-4B96-98D0-AF91B867DC72}"/>
                </a:ext>
              </a:extLst>
            </p:cNvPr>
            <p:cNvSpPr/>
            <p:nvPr/>
          </p:nvSpPr>
          <p:spPr>
            <a:xfrm>
              <a:off x="5066924" y="6432751"/>
              <a:ext cx="960240" cy="2148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총 내역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DCB1695-CF87-4EC9-ACF8-6EA138F1841A}"/>
                </a:ext>
              </a:extLst>
            </p:cNvPr>
            <p:cNvSpPr/>
            <p:nvPr/>
          </p:nvSpPr>
          <p:spPr>
            <a:xfrm>
              <a:off x="5066924" y="6649968"/>
              <a:ext cx="960240" cy="2148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재고파악</a:t>
              </a: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8090EF4-B9F2-4119-80B8-303ECCE9186D}"/>
              </a:ext>
            </a:extLst>
          </p:cNvPr>
          <p:cNvSpPr/>
          <p:nvPr/>
        </p:nvSpPr>
        <p:spPr>
          <a:xfrm>
            <a:off x="4064353" y="1877751"/>
            <a:ext cx="797408" cy="177948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507BC8"/>
                </a:solidFill>
              </a:rPr>
              <a:t>종류</a:t>
            </a:r>
          </a:p>
        </p:txBody>
      </p:sp>
      <p:sp>
        <p:nvSpPr>
          <p:cNvPr id="107" name="이등변 삼각형 106">
            <a:extLst>
              <a:ext uri="{FF2B5EF4-FFF2-40B4-BE49-F238E27FC236}">
                <a16:creationId xmlns:a16="http://schemas.microsoft.com/office/drawing/2014/main" id="{D8F77555-AB65-46B1-AAD5-F1D023E9C7D2}"/>
              </a:ext>
            </a:extLst>
          </p:cNvPr>
          <p:cNvSpPr/>
          <p:nvPr/>
        </p:nvSpPr>
        <p:spPr>
          <a:xfrm rot="10800000">
            <a:off x="4709110" y="1923776"/>
            <a:ext cx="95111" cy="106896"/>
          </a:xfrm>
          <a:prstGeom prst="triangl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이등변 삼각형 111">
            <a:extLst>
              <a:ext uri="{FF2B5EF4-FFF2-40B4-BE49-F238E27FC236}">
                <a16:creationId xmlns:a16="http://schemas.microsoft.com/office/drawing/2014/main" id="{70F9B507-2324-45C4-ADE6-1B7BF906E685}"/>
              </a:ext>
            </a:extLst>
          </p:cNvPr>
          <p:cNvSpPr/>
          <p:nvPr/>
        </p:nvSpPr>
        <p:spPr>
          <a:xfrm rot="10800000">
            <a:off x="2033828" y="2162304"/>
            <a:ext cx="110585" cy="139963"/>
          </a:xfrm>
          <a:prstGeom prst="triangl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FF213E8-6FFC-47DF-AA6A-39BADD70371C}"/>
              </a:ext>
            </a:extLst>
          </p:cNvPr>
          <p:cNvSpPr/>
          <p:nvPr/>
        </p:nvSpPr>
        <p:spPr>
          <a:xfrm>
            <a:off x="4064501" y="3239140"/>
            <a:ext cx="3398338" cy="194302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507BC8"/>
                </a:solidFill>
              </a:rPr>
              <a:t>(</a:t>
            </a:r>
            <a:r>
              <a:rPr lang="ko-KR" altLang="en-US" sz="1000" dirty="0">
                <a:solidFill>
                  <a:srgbClr val="507BC8"/>
                </a:solidFill>
              </a:rPr>
              <a:t>지역</a:t>
            </a:r>
            <a:r>
              <a:rPr lang="en-US" altLang="ko-KR" sz="1000" dirty="0">
                <a:solidFill>
                  <a:srgbClr val="507BC8"/>
                </a:solidFill>
              </a:rPr>
              <a:t>)(</a:t>
            </a:r>
            <a:r>
              <a:rPr lang="ko-KR" altLang="en-US" sz="1000" dirty="0">
                <a:solidFill>
                  <a:srgbClr val="507BC8"/>
                </a:solidFill>
              </a:rPr>
              <a:t>종류</a:t>
            </a:r>
            <a:r>
              <a:rPr lang="en-US" altLang="ko-KR" sz="1000" dirty="0">
                <a:solidFill>
                  <a:srgbClr val="507BC8"/>
                </a:solidFill>
              </a:rPr>
              <a:t>)_</a:t>
            </a:r>
            <a:r>
              <a:rPr lang="ko-KR" altLang="en-US" sz="1000" dirty="0">
                <a:solidFill>
                  <a:srgbClr val="507BC8"/>
                </a:solidFill>
              </a:rPr>
              <a:t>리포팅입니다</a:t>
            </a:r>
            <a:r>
              <a:rPr lang="en-US" altLang="ko-KR" sz="1000" dirty="0">
                <a:solidFill>
                  <a:srgbClr val="507BC8"/>
                </a:solidFill>
              </a:rPr>
              <a:t>_(</a:t>
            </a:r>
            <a:r>
              <a:rPr lang="ko-KR" altLang="en-US" sz="1000" dirty="0">
                <a:solidFill>
                  <a:srgbClr val="507BC8"/>
                </a:solidFill>
              </a:rPr>
              <a:t>기안일자</a:t>
            </a:r>
            <a:r>
              <a:rPr lang="en-US" altLang="ko-KR" sz="1000" dirty="0">
                <a:solidFill>
                  <a:srgbClr val="507BC8"/>
                </a:solidFill>
              </a:rPr>
              <a:t>)</a:t>
            </a:r>
            <a:endParaRPr lang="ko-KR" altLang="en-US" sz="1000" dirty="0">
              <a:solidFill>
                <a:srgbClr val="507BC8"/>
              </a:solidFill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3F249F4-84C4-476F-9A71-D434F1C0717F}"/>
              </a:ext>
            </a:extLst>
          </p:cNvPr>
          <p:cNvCxnSpPr>
            <a:cxnSpLocks/>
            <a:stCxn id="83" idx="3"/>
            <a:endCxn id="59" idx="1"/>
          </p:cNvCxnSpPr>
          <p:nvPr/>
        </p:nvCxnSpPr>
        <p:spPr>
          <a:xfrm flipV="1">
            <a:off x="2205217" y="1081541"/>
            <a:ext cx="1886117" cy="1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5674908-6718-4A0C-BFFB-89787BB4D888}"/>
              </a:ext>
            </a:extLst>
          </p:cNvPr>
          <p:cNvSpPr/>
          <p:nvPr/>
        </p:nvSpPr>
        <p:spPr>
          <a:xfrm>
            <a:off x="5068231" y="1877751"/>
            <a:ext cx="797408" cy="177948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507BC8"/>
                </a:solidFill>
              </a:rPr>
              <a:t>보고서</a:t>
            </a:r>
          </a:p>
        </p:txBody>
      </p:sp>
      <p:sp>
        <p:nvSpPr>
          <p:cNvPr id="151" name="이등변 삼각형 150">
            <a:extLst>
              <a:ext uri="{FF2B5EF4-FFF2-40B4-BE49-F238E27FC236}">
                <a16:creationId xmlns:a16="http://schemas.microsoft.com/office/drawing/2014/main" id="{A1720CE0-FEEB-486F-BBDB-56A77635386A}"/>
              </a:ext>
            </a:extLst>
          </p:cNvPr>
          <p:cNvSpPr/>
          <p:nvPr/>
        </p:nvSpPr>
        <p:spPr>
          <a:xfrm rot="10800000">
            <a:off x="5715667" y="1924839"/>
            <a:ext cx="95111" cy="106896"/>
          </a:xfrm>
          <a:prstGeom prst="triangl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64B87388-601A-496A-80F4-55A6FD0431D8}"/>
              </a:ext>
            </a:extLst>
          </p:cNvPr>
          <p:cNvGrpSpPr/>
          <p:nvPr/>
        </p:nvGrpSpPr>
        <p:grpSpPr>
          <a:xfrm>
            <a:off x="1308241" y="3376567"/>
            <a:ext cx="878411" cy="644481"/>
            <a:chOff x="5066924" y="6003097"/>
            <a:chExt cx="960240" cy="644481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879ADC12-4559-4341-9EC3-76E0A899BBB1}"/>
                </a:ext>
              </a:extLst>
            </p:cNvPr>
            <p:cNvSpPr/>
            <p:nvPr/>
          </p:nvSpPr>
          <p:spPr>
            <a:xfrm>
              <a:off x="5066924" y="6003097"/>
              <a:ext cx="960240" cy="2148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보고서</a:t>
              </a: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3593F68-80D2-4180-BDDA-3A21AD6FD572}"/>
                </a:ext>
              </a:extLst>
            </p:cNvPr>
            <p:cNvSpPr/>
            <p:nvPr/>
          </p:nvSpPr>
          <p:spPr>
            <a:xfrm>
              <a:off x="5066924" y="6217924"/>
              <a:ext cx="960240" cy="2148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설치</a:t>
              </a: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B8E64C3B-176D-43C8-A947-53CF4460C2C3}"/>
                </a:ext>
              </a:extLst>
            </p:cNvPr>
            <p:cNvSpPr/>
            <p:nvPr/>
          </p:nvSpPr>
          <p:spPr>
            <a:xfrm>
              <a:off x="5066924" y="6432751"/>
              <a:ext cx="960240" cy="2148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유지보수</a:t>
              </a:r>
            </a:p>
          </p:txBody>
        </p:sp>
      </p:grpSp>
      <p:sp>
        <p:nvSpPr>
          <p:cNvPr id="157" name="이등변 삼각형 156">
            <a:extLst>
              <a:ext uri="{FF2B5EF4-FFF2-40B4-BE49-F238E27FC236}">
                <a16:creationId xmlns:a16="http://schemas.microsoft.com/office/drawing/2014/main" id="{8B09C7C0-1F36-40D9-B107-8E65A4286005}"/>
              </a:ext>
            </a:extLst>
          </p:cNvPr>
          <p:cNvSpPr/>
          <p:nvPr/>
        </p:nvSpPr>
        <p:spPr>
          <a:xfrm rot="10800000">
            <a:off x="2031477" y="3434236"/>
            <a:ext cx="110585" cy="139963"/>
          </a:xfrm>
          <a:prstGeom prst="triangl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100C666-7BBE-4A18-A97F-A05215BEB0DA}"/>
              </a:ext>
            </a:extLst>
          </p:cNvPr>
          <p:cNvSpPr txBox="1"/>
          <p:nvPr/>
        </p:nvSpPr>
        <p:spPr>
          <a:xfrm>
            <a:off x="38918" y="2675028"/>
            <a:ext cx="12055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“</a:t>
            </a:r>
            <a:r>
              <a:rPr lang="ko-KR" altLang="en-US" sz="1050" dirty="0"/>
              <a:t>총 내역</a:t>
            </a:r>
            <a:r>
              <a:rPr lang="en-US" altLang="ko-KR" sz="1050" dirty="0"/>
              <a:t>” </a:t>
            </a:r>
            <a:r>
              <a:rPr lang="ko-KR" altLang="en-US" sz="1050" dirty="0"/>
              <a:t>및 </a:t>
            </a:r>
            <a:r>
              <a:rPr lang="en-US" altLang="ko-KR" sz="1050" dirty="0"/>
              <a:t>“</a:t>
            </a:r>
            <a:r>
              <a:rPr lang="ko-KR" altLang="en-US" sz="1050" dirty="0"/>
              <a:t>재고파악</a:t>
            </a:r>
            <a:r>
              <a:rPr lang="en-US" altLang="ko-KR" sz="1050" dirty="0"/>
              <a:t>”</a:t>
            </a:r>
            <a:r>
              <a:rPr lang="ko-KR" altLang="en-US" sz="1050" dirty="0"/>
              <a:t>의 경우 </a:t>
            </a:r>
            <a:endParaRPr lang="en-US" altLang="ko-KR" sz="1050" dirty="0"/>
          </a:p>
          <a:p>
            <a:r>
              <a:rPr lang="ko-KR" altLang="en-US" sz="1050" dirty="0"/>
              <a:t>활성화 안됨</a:t>
            </a:r>
            <a:endParaRPr lang="en-US" altLang="ko-KR" sz="1050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91441CF-0FCD-474F-8CE3-46F74F0A0495}"/>
              </a:ext>
            </a:extLst>
          </p:cNvPr>
          <p:cNvSpPr/>
          <p:nvPr/>
        </p:nvSpPr>
        <p:spPr>
          <a:xfrm>
            <a:off x="6098907" y="1877750"/>
            <a:ext cx="1058851" cy="177948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507BC8"/>
                </a:solidFill>
              </a:rPr>
              <a:t>유지보수횟수</a:t>
            </a:r>
          </a:p>
        </p:txBody>
      </p:sp>
      <p:sp>
        <p:nvSpPr>
          <p:cNvPr id="166" name="이등변 삼각형 165">
            <a:extLst>
              <a:ext uri="{FF2B5EF4-FFF2-40B4-BE49-F238E27FC236}">
                <a16:creationId xmlns:a16="http://schemas.microsoft.com/office/drawing/2014/main" id="{2DAB7D07-49AC-421D-907E-E5D32F02B236}"/>
              </a:ext>
            </a:extLst>
          </p:cNvPr>
          <p:cNvSpPr/>
          <p:nvPr/>
        </p:nvSpPr>
        <p:spPr>
          <a:xfrm rot="10800000">
            <a:off x="6986088" y="1938299"/>
            <a:ext cx="95111" cy="106896"/>
          </a:xfrm>
          <a:prstGeom prst="triangl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1594332-75BF-4CCE-8933-09CAF67A78C6}"/>
              </a:ext>
            </a:extLst>
          </p:cNvPr>
          <p:cNvSpPr txBox="1"/>
          <p:nvPr/>
        </p:nvSpPr>
        <p:spPr>
          <a:xfrm>
            <a:off x="94081" y="3733565"/>
            <a:ext cx="12055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“</a:t>
            </a:r>
            <a:r>
              <a:rPr lang="ko-KR" altLang="en-US" sz="1050" dirty="0"/>
              <a:t>설치</a:t>
            </a:r>
            <a:r>
              <a:rPr lang="en-US" altLang="ko-KR" sz="1050" dirty="0"/>
              <a:t>”</a:t>
            </a:r>
            <a:r>
              <a:rPr lang="ko-KR" altLang="en-US" sz="1050" dirty="0"/>
              <a:t> 경우 </a:t>
            </a:r>
            <a:endParaRPr lang="en-US" altLang="ko-KR" sz="1050" dirty="0"/>
          </a:p>
          <a:p>
            <a:r>
              <a:rPr lang="ko-KR" altLang="en-US" sz="1050" dirty="0"/>
              <a:t>활성화 안됨</a:t>
            </a:r>
            <a:endParaRPr lang="en-US" altLang="ko-KR" sz="105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DD286EE-5E6E-4B68-8850-0C2BB1D1BCDC}"/>
              </a:ext>
            </a:extLst>
          </p:cNvPr>
          <p:cNvSpPr/>
          <p:nvPr/>
        </p:nvSpPr>
        <p:spPr>
          <a:xfrm>
            <a:off x="1150462" y="4534666"/>
            <a:ext cx="1083163" cy="211943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507BC8"/>
                </a:solidFill>
              </a:rPr>
              <a:t>유지보수 </a:t>
            </a:r>
            <a:r>
              <a:rPr lang="en-US" altLang="ko-KR" sz="1000" dirty="0">
                <a:solidFill>
                  <a:srgbClr val="507BC8"/>
                </a:solidFill>
              </a:rPr>
              <a:t>1</a:t>
            </a:r>
            <a:r>
              <a:rPr lang="ko-KR" altLang="en-US" sz="1000" dirty="0">
                <a:solidFill>
                  <a:srgbClr val="507BC8"/>
                </a:solidFill>
              </a:rPr>
              <a:t>차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393FDD70-A41A-4A5C-9737-18A4DDDB947B}"/>
              </a:ext>
            </a:extLst>
          </p:cNvPr>
          <p:cNvSpPr/>
          <p:nvPr/>
        </p:nvSpPr>
        <p:spPr>
          <a:xfrm>
            <a:off x="1150461" y="4744661"/>
            <a:ext cx="1083163" cy="211943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507BC8"/>
                </a:solidFill>
              </a:rPr>
              <a:t>유지보수 </a:t>
            </a:r>
            <a:r>
              <a:rPr lang="en-US" altLang="ko-KR" sz="1000" dirty="0">
                <a:solidFill>
                  <a:srgbClr val="507BC8"/>
                </a:solidFill>
              </a:rPr>
              <a:t>2</a:t>
            </a:r>
            <a:r>
              <a:rPr lang="ko-KR" altLang="en-US" sz="1000" dirty="0">
                <a:solidFill>
                  <a:srgbClr val="507BC8"/>
                </a:solidFill>
              </a:rPr>
              <a:t>차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A41055A-60D6-4840-BB8D-C1350B9D64C0}"/>
              </a:ext>
            </a:extLst>
          </p:cNvPr>
          <p:cNvSpPr/>
          <p:nvPr/>
        </p:nvSpPr>
        <p:spPr>
          <a:xfrm>
            <a:off x="1150461" y="4947986"/>
            <a:ext cx="1083163" cy="211943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rgbClr val="507BC8"/>
                </a:solidFill>
              </a:rPr>
              <a:t>유지보수 </a:t>
            </a:r>
            <a:r>
              <a:rPr lang="en-US" altLang="ko-KR" sz="1000" dirty="0">
                <a:solidFill>
                  <a:srgbClr val="507BC8"/>
                </a:solidFill>
              </a:rPr>
              <a:t>3</a:t>
            </a:r>
            <a:r>
              <a:rPr lang="ko-KR" altLang="en-US" sz="1000" dirty="0">
                <a:solidFill>
                  <a:srgbClr val="507BC8"/>
                </a:solidFill>
              </a:rPr>
              <a:t>차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222EC920-6666-43FC-9399-0669BE58F88A}"/>
              </a:ext>
            </a:extLst>
          </p:cNvPr>
          <p:cNvSpPr/>
          <p:nvPr/>
        </p:nvSpPr>
        <p:spPr>
          <a:xfrm>
            <a:off x="1150461" y="4324671"/>
            <a:ext cx="1083163" cy="211943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507BC8"/>
                </a:solidFill>
              </a:rPr>
              <a:t>유지보수 횟수</a:t>
            </a:r>
          </a:p>
        </p:txBody>
      </p:sp>
      <p:sp>
        <p:nvSpPr>
          <p:cNvPr id="186" name="이등변 삼각형 185">
            <a:extLst>
              <a:ext uri="{FF2B5EF4-FFF2-40B4-BE49-F238E27FC236}">
                <a16:creationId xmlns:a16="http://schemas.microsoft.com/office/drawing/2014/main" id="{D80B4685-6CB4-4556-9F7F-2836009CBDA6}"/>
              </a:ext>
            </a:extLst>
          </p:cNvPr>
          <p:cNvSpPr/>
          <p:nvPr/>
        </p:nvSpPr>
        <p:spPr>
          <a:xfrm rot="10800000">
            <a:off x="2057358" y="4366078"/>
            <a:ext cx="136361" cy="139963"/>
          </a:xfrm>
          <a:prstGeom prst="triangl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F6FD3EA4-52E5-4551-8BBA-4FAFD46AAB51}"/>
              </a:ext>
            </a:extLst>
          </p:cNvPr>
          <p:cNvSpPr/>
          <p:nvPr/>
        </p:nvSpPr>
        <p:spPr>
          <a:xfrm>
            <a:off x="1150461" y="5150349"/>
            <a:ext cx="1083163" cy="211943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507BC8"/>
                </a:solidFill>
              </a:rPr>
              <a:t>유지보수 </a:t>
            </a:r>
            <a:r>
              <a:rPr lang="en-US" altLang="ko-KR" sz="1000" dirty="0">
                <a:solidFill>
                  <a:srgbClr val="507BC8"/>
                </a:solidFill>
              </a:rPr>
              <a:t>4</a:t>
            </a:r>
            <a:r>
              <a:rPr lang="ko-KR" altLang="en-US" sz="1000" dirty="0">
                <a:solidFill>
                  <a:srgbClr val="507BC8"/>
                </a:solidFill>
              </a:rPr>
              <a:t>차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3F06DA-5DAB-4538-8CA3-3CFC4652113E}"/>
              </a:ext>
            </a:extLst>
          </p:cNvPr>
          <p:cNvSpPr txBox="1"/>
          <p:nvPr/>
        </p:nvSpPr>
        <p:spPr>
          <a:xfrm>
            <a:off x="4006393" y="2154981"/>
            <a:ext cx="373584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/>
              <a:t>김태완</a:t>
            </a:r>
            <a:r>
              <a:rPr lang="en-US" altLang="ko-KR" sz="800" dirty="0"/>
              <a:t>&lt;</a:t>
            </a:r>
            <a:r>
              <a:rPr lang="en-US" altLang="ko-KR" sz="800" dirty="0">
                <a:hlinkClick r:id="rId4"/>
              </a:rPr>
              <a:t>213R@dsa.com</a:t>
            </a:r>
            <a:r>
              <a:rPr lang="en-US" altLang="ko-KR" sz="800" dirty="0"/>
              <a:t>&gt;,</a:t>
            </a:r>
            <a:r>
              <a:rPr lang="ko-KR" altLang="en-US" sz="800" dirty="0"/>
              <a:t> 김태완</a:t>
            </a:r>
            <a:r>
              <a:rPr lang="en-US" altLang="ko-KR" sz="800" dirty="0"/>
              <a:t>&lt;</a:t>
            </a:r>
            <a:r>
              <a:rPr lang="en-US" altLang="ko-KR" sz="800" dirty="0">
                <a:hlinkClick r:id="rId4"/>
              </a:rPr>
              <a:t>213R@dsa.com</a:t>
            </a:r>
            <a:r>
              <a:rPr lang="en-US" altLang="ko-KR" sz="800" dirty="0"/>
              <a:t>&gt;,</a:t>
            </a:r>
            <a:r>
              <a:rPr lang="ko-KR" altLang="en-US" sz="800" dirty="0"/>
              <a:t> 김태완</a:t>
            </a:r>
            <a:r>
              <a:rPr lang="en-US" altLang="ko-KR" sz="800" dirty="0"/>
              <a:t>&lt;</a:t>
            </a:r>
            <a:r>
              <a:rPr lang="en-US" altLang="ko-KR" sz="800" dirty="0">
                <a:hlinkClick r:id="rId4"/>
              </a:rPr>
              <a:t>213R@dsa.com</a:t>
            </a:r>
            <a:r>
              <a:rPr lang="en-US" altLang="ko-KR" sz="800" dirty="0"/>
              <a:t>&gt;,</a:t>
            </a:r>
            <a:r>
              <a:rPr lang="ko-KR" altLang="en-US" sz="800" dirty="0"/>
              <a:t> 김태완</a:t>
            </a:r>
            <a:r>
              <a:rPr lang="en-US" altLang="ko-KR" sz="800" dirty="0"/>
              <a:t>&lt;</a:t>
            </a:r>
            <a:r>
              <a:rPr lang="en-US" altLang="ko-KR" sz="800" dirty="0">
                <a:hlinkClick r:id="rId4"/>
              </a:rPr>
              <a:t>213R@dsa.com</a:t>
            </a:r>
            <a:r>
              <a:rPr lang="en-US" altLang="ko-KR" sz="800" dirty="0"/>
              <a:t>&gt;,</a:t>
            </a:r>
            <a:r>
              <a:rPr lang="ko-KR" altLang="en-US" sz="800" dirty="0"/>
              <a:t> 김태완</a:t>
            </a:r>
            <a:r>
              <a:rPr lang="en-US" altLang="ko-KR" sz="800" dirty="0"/>
              <a:t>&lt;</a:t>
            </a:r>
            <a:r>
              <a:rPr lang="en-US" altLang="ko-KR" sz="800" dirty="0">
                <a:hlinkClick r:id="rId4"/>
              </a:rPr>
              <a:t>213R@dsa.com</a:t>
            </a:r>
            <a:r>
              <a:rPr lang="en-US" altLang="ko-KR" sz="800" dirty="0"/>
              <a:t>&gt;,</a:t>
            </a:r>
            <a:r>
              <a:rPr lang="ko-KR" altLang="en-US" sz="800" dirty="0"/>
              <a:t> 김태완</a:t>
            </a:r>
            <a:r>
              <a:rPr lang="en-US" altLang="ko-KR" sz="800" dirty="0"/>
              <a:t>&lt;</a:t>
            </a:r>
            <a:r>
              <a:rPr lang="en-US" altLang="ko-KR" sz="800" dirty="0">
                <a:hlinkClick r:id="rId4"/>
              </a:rPr>
              <a:t>213R@dsa.com</a:t>
            </a:r>
            <a:r>
              <a:rPr lang="en-US" altLang="ko-KR" sz="800" dirty="0"/>
              <a:t>&gt;,</a:t>
            </a:r>
            <a:r>
              <a:rPr lang="ko-KR" altLang="en-US" sz="800" dirty="0"/>
              <a:t> 김태완</a:t>
            </a:r>
            <a:r>
              <a:rPr lang="en-US" altLang="ko-KR" sz="800" dirty="0"/>
              <a:t>&lt;</a:t>
            </a:r>
            <a:r>
              <a:rPr lang="en-US" altLang="ko-KR" sz="800" dirty="0">
                <a:hlinkClick r:id="rId4"/>
              </a:rPr>
              <a:t>213R@dsa.com</a:t>
            </a:r>
            <a:r>
              <a:rPr lang="en-US" altLang="ko-KR" sz="800" dirty="0"/>
              <a:t>&gt;,</a:t>
            </a:r>
            <a:r>
              <a:rPr lang="ko-KR" altLang="en-US" sz="800" dirty="0"/>
              <a:t> 김태완</a:t>
            </a:r>
            <a:r>
              <a:rPr lang="en-US" altLang="ko-KR" sz="800" dirty="0"/>
              <a:t>&lt;</a:t>
            </a:r>
            <a:r>
              <a:rPr lang="en-US" altLang="ko-KR" sz="800" dirty="0">
                <a:hlinkClick r:id="rId4"/>
              </a:rPr>
              <a:t>213R@dsa.com</a:t>
            </a:r>
            <a:r>
              <a:rPr lang="en-US" altLang="ko-KR" sz="800" dirty="0"/>
              <a:t>&gt;,</a:t>
            </a:r>
            <a:r>
              <a:rPr lang="ko-KR" altLang="en-US" sz="800" dirty="0"/>
              <a:t> 김태완</a:t>
            </a:r>
            <a:r>
              <a:rPr lang="en-US" altLang="ko-KR" sz="800" dirty="0"/>
              <a:t>&lt;</a:t>
            </a:r>
            <a:r>
              <a:rPr lang="en-US" altLang="ko-KR" sz="800" dirty="0">
                <a:hlinkClick r:id="rId4"/>
              </a:rPr>
              <a:t>213R@dsa.com</a:t>
            </a:r>
            <a:r>
              <a:rPr lang="en-US" altLang="ko-KR" sz="800" dirty="0"/>
              <a:t>&gt;,</a:t>
            </a:r>
            <a:r>
              <a:rPr lang="ko-KR" altLang="en-US" sz="800" dirty="0"/>
              <a:t> 김태완</a:t>
            </a:r>
            <a:r>
              <a:rPr lang="en-US" altLang="ko-KR" sz="800" dirty="0"/>
              <a:t>&lt;</a:t>
            </a:r>
            <a:r>
              <a:rPr lang="en-US" altLang="ko-KR" sz="800" dirty="0">
                <a:hlinkClick r:id="rId4"/>
              </a:rPr>
              <a:t>213R@dsa.com</a:t>
            </a:r>
            <a:r>
              <a:rPr lang="en-US" altLang="ko-KR" sz="800" dirty="0"/>
              <a:t>&gt;,</a:t>
            </a:r>
            <a:r>
              <a:rPr lang="ko-KR" altLang="en-US" sz="800" dirty="0"/>
              <a:t> 김태완</a:t>
            </a:r>
            <a:r>
              <a:rPr lang="en-US" altLang="ko-KR" sz="800" dirty="0"/>
              <a:t>&lt;</a:t>
            </a:r>
            <a:r>
              <a:rPr lang="en-US" altLang="ko-KR" sz="800" dirty="0">
                <a:hlinkClick r:id="rId4"/>
              </a:rPr>
              <a:t>213R@dsa.com</a:t>
            </a:r>
            <a:r>
              <a:rPr lang="en-US" altLang="ko-KR" sz="800" dirty="0"/>
              <a:t>&gt;,</a:t>
            </a:r>
            <a:r>
              <a:rPr lang="ko-KR" altLang="en-US" sz="800" dirty="0"/>
              <a:t> 김태완</a:t>
            </a:r>
            <a:r>
              <a:rPr lang="en-US" altLang="ko-KR" sz="800" dirty="0"/>
              <a:t>&lt;</a:t>
            </a:r>
            <a:r>
              <a:rPr lang="en-US" altLang="ko-KR" sz="800" dirty="0">
                <a:hlinkClick r:id="rId4"/>
              </a:rPr>
              <a:t>213R@dsa.com</a:t>
            </a:r>
            <a:r>
              <a:rPr lang="en-US" altLang="ko-KR" sz="800" dirty="0"/>
              <a:t>&gt;,</a:t>
            </a:r>
            <a:r>
              <a:rPr lang="ko-KR" altLang="en-US" sz="800" dirty="0"/>
              <a:t> 김태완</a:t>
            </a:r>
            <a:r>
              <a:rPr lang="en-US" altLang="ko-KR" sz="800" dirty="0"/>
              <a:t>&lt;</a:t>
            </a:r>
            <a:r>
              <a:rPr lang="en-US" altLang="ko-KR" sz="800" dirty="0">
                <a:hlinkClick r:id="rId4"/>
              </a:rPr>
              <a:t>213R@dsa.com</a:t>
            </a:r>
            <a:r>
              <a:rPr lang="en-US" altLang="ko-KR" sz="800" dirty="0"/>
              <a:t>&gt;,</a:t>
            </a:r>
            <a:r>
              <a:rPr lang="ko-KR" altLang="en-US" sz="800" dirty="0"/>
              <a:t> 김태완</a:t>
            </a:r>
            <a:r>
              <a:rPr lang="en-US" altLang="ko-KR" sz="800" dirty="0"/>
              <a:t>&lt;</a:t>
            </a:r>
            <a:r>
              <a:rPr lang="en-US" altLang="ko-KR" sz="800" dirty="0">
                <a:hlinkClick r:id="rId4"/>
              </a:rPr>
              <a:t>213R@dsa.com</a:t>
            </a:r>
            <a:r>
              <a:rPr lang="en-US" altLang="ko-KR" sz="800" dirty="0"/>
              <a:t>&gt;, </a:t>
            </a:r>
            <a:r>
              <a:rPr lang="ko-KR" altLang="en-US" sz="800" dirty="0"/>
              <a:t>김태완</a:t>
            </a:r>
            <a:r>
              <a:rPr lang="en-US" altLang="ko-KR" sz="800" dirty="0"/>
              <a:t>&lt;</a:t>
            </a:r>
            <a:r>
              <a:rPr lang="en-US" altLang="ko-KR" sz="800" dirty="0">
                <a:hlinkClick r:id="rId4"/>
              </a:rPr>
              <a:t>213R@dsa.com</a:t>
            </a:r>
            <a:r>
              <a:rPr lang="en-US" altLang="ko-KR" sz="800" dirty="0"/>
              <a:t>&gt;, </a:t>
            </a:r>
            <a:r>
              <a:rPr lang="ko-KR" altLang="en-US" sz="800" dirty="0"/>
              <a:t>김태완</a:t>
            </a:r>
            <a:r>
              <a:rPr lang="en-US" altLang="ko-KR" sz="800" dirty="0"/>
              <a:t>&lt;</a:t>
            </a:r>
            <a:r>
              <a:rPr lang="en-US" altLang="ko-KR" sz="800" dirty="0">
                <a:hlinkClick r:id="rId4"/>
              </a:rPr>
              <a:t>213R@dsa.com</a:t>
            </a:r>
            <a:r>
              <a:rPr lang="en-US" altLang="ko-KR" sz="800" dirty="0"/>
              <a:t>&gt;, </a:t>
            </a:r>
            <a:r>
              <a:rPr lang="ko-KR" altLang="en-US" sz="800" dirty="0"/>
              <a:t>김태완</a:t>
            </a:r>
            <a:r>
              <a:rPr lang="en-US" altLang="ko-KR" sz="800" dirty="0"/>
              <a:t>&lt;</a:t>
            </a:r>
            <a:r>
              <a:rPr lang="en-US" altLang="ko-KR" sz="800" dirty="0">
                <a:hlinkClick r:id="rId4"/>
              </a:rPr>
              <a:t>213R@dsa.com</a:t>
            </a:r>
            <a:r>
              <a:rPr lang="en-US" altLang="ko-KR" sz="800" dirty="0"/>
              <a:t>&gt;, </a:t>
            </a:r>
            <a:r>
              <a:rPr lang="ko-KR" altLang="en-US" sz="800" dirty="0"/>
              <a:t>김태완</a:t>
            </a:r>
            <a:r>
              <a:rPr lang="en-US" altLang="ko-KR" sz="800" dirty="0"/>
              <a:t>&lt;</a:t>
            </a:r>
            <a:r>
              <a:rPr lang="en-US" altLang="ko-KR" sz="800" dirty="0">
                <a:hlinkClick r:id="rId4"/>
              </a:rPr>
              <a:t>213R@dsa.com</a:t>
            </a:r>
            <a:r>
              <a:rPr lang="en-US" altLang="ko-KR" sz="800" dirty="0"/>
              <a:t>&gt;, </a:t>
            </a:r>
            <a:r>
              <a:rPr lang="ko-KR" altLang="en-US" sz="800" dirty="0"/>
              <a:t>김태완</a:t>
            </a:r>
            <a:r>
              <a:rPr lang="en-US" altLang="ko-KR" sz="800" dirty="0"/>
              <a:t>&lt;</a:t>
            </a:r>
            <a:r>
              <a:rPr lang="en-US" altLang="ko-KR" sz="800" dirty="0">
                <a:hlinkClick r:id="rId4"/>
              </a:rPr>
              <a:t>213R@dsa.com</a:t>
            </a:r>
            <a:r>
              <a:rPr lang="en-US" altLang="ko-KR" sz="800" dirty="0"/>
              <a:t>&gt;, </a:t>
            </a:r>
            <a:r>
              <a:rPr lang="ko-KR" altLang="en-US" sz="800" dirty="0"/>
              <a:t>김태완</a:t>
            </a:r>
            <a:r>
              <a:rPr lang="en-US" altLang="ko-KR" sz="800" dirty="0"/>
              <a:t>&lt;</a:t>
            </a:r>
            <a:r>
              <a:rPr lang="en-US" altLang="ko-KR" sz="800" dirty="0">
                <a:hlinkClick r:id="rId4"/>
              </a:rPr>
              <a:t>213R@dsa.com</a:t>
            </a:r>
            <a:r>
              <a:rPr lang="en-US" altLang="ko-KR" sz="800" dirty="0"/>
              <a:t>&gt;, </a:t>
            </a:r>
            <a:r>
              <a:rPr lang="ko-KR" altLang="en-US" sz="800" dirty="0"/>
              <a:t>김태완</a:t>
            </a:r>
            <a:r>
              <a:rPr lang="en-US" altLang="ko-KR" sz="800" dirty="0"/>
              <a:t>&lt;</a:t>
            </a:r>
            <a:r>
              <a:rPr lang="en-US" altLang="ko-KR" sz="800" dirty="0">
                <a:hlinkClick r:id="rId4"/>
              </a:rPr>
              <a:t>213R@dsa.com</a:t>
            </a:r>
            <a:r>
              <a:rPr lang="en-US" altLang="ko-KR" sz="800" dirty="0"/>
              <a:t>&gt;, </a:t>
            </a:r>
            <a:r>
              <a:rPr lang="ko-KR" altLang="en-US" sz="800" dirty="0"/>
              <a:t>김태완</a:t>
            </a:r>
            <a:r>
              <a:rPr lang="en-US" altLang="ko-KR" sz="800" dirty="0"/>
              <a:t>&lt;</a:t>
            </a:r>
            <a:r>
              <a:rPr lang="en-US" altLang="ko-KR" sz="800" dirty="0">
                <a:hlinkClick r:id="rId4"/>
              </a:rPr>
              <a:t>213R@dsa.com</a:t>
            </a:r>
            <a:r>
              <a:rPr lang="en-US" altLang="ko-KR" sz="800" dirty="0"/>
              <a:t>&gt;, </a:t>
            </a:r>
            <a:r>
              <a:rPr lang="ko-KR" altLang="en-US" sz="800" dirty="0"/>
              <a:t>김태완</a:t>
            </a:r>
            <a:r>
              <a:rPr lang="en-US" altLang="ko-KR" sz="800" dirty="0"/>
              <a:t>&lt;</a:t>
            </a:r>
            <a:r>
              <a:rPr lang="en-US" altLang="ko-KR" sz="800" dirty="0">
                <a:hlinkClick r:id="rId4"/>
              </a:rPr>
              <a:t>213R@dsa.com</a:t>
            </a:r>
            <a:r>
              <a:rPr lang="en-US" altLang="ko-KR" sz="800" dirty="0"/>
              <a:t>&gt;, 18</a:t>
            </a:r>
            <a:r>
              <a:rPr lang="ko-KR" altLang="en-US" sz="800" dirty="0"/>
              <a:t>명 외 </a:t>
            </a:r>
            <a:r>
              <a:rPr lang="en-US" altLang="ko-KR" sz="800" dirty="0"/>
              <a:t>4</a:t>
            </a:r>
            <a:r>
              <a:rPr lang="ko-KR" altLang="en-US" sz="800" dirty="0"/>
              <a:t>명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5AD11AF-A397-4D62-9D99-F5C57AB08631}"/>
              </a:ext>
            </a:extLst>
          </p:cNvPr>
          <p:cNvSpPr/>
          <p:nvPr/>
        </p:nvSpPr>
        <p:spPr>
          <a:xfrm>
            <a:off x="7609612" y="2985438"/>
            <a:ext cx="255957" cy="1360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추가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951FCF5-8F43-43E3-9CAA-4C4DB968CA36}"/>
              </a:ext>
            </a:extLst>
          </p:cNvPr>
          <p:cNvCxnSpPr>
            <a:cxnSpLocks/>
            <a:stCxn id="201" idx="3"/>
            <a:endCxn id="7" idx="1"/>
          </p:cNvCxnSpPr>
          <p:nvPr/>
        </p:nvCxnSpPr>
        <p:spPr>
          <a:xfrm flipV="1">
            <a:off x="7865569" y="2937476"/>
            <a:ext cx="336456" cy="11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E1445C-06E9-41F8-BCF8-E4218186E11D}"/>
              </a:ext>
            </a:extLst>
          </p:cNvPr>
          <p:cNvSpPr txBox="1"/>
          <p:nvPr/>
        </p:nvSpPr>
        <p:spPr>
          <a:xfrm>
            <a:off x="5051272" y="5035751"/>
            <a:ext cx="1404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견본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2A2A8F-3B16-4289-A0FC-7FC1B90C419C}"/>
              </a:ext>
            </a:extLst>
          </p:cNvPr>
          <p:cNvSpPr txBox="1"/>
          <p:nvPr/>
        </p:nvSpPr>
        <p:spPr>
          <a:xfrm>
            <a:off x="1408463" y="966720"/>
            <a:ext cx="796754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전체</a:t>
            </a:r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59887975-BB0F-468A-8AF1-1B2E8EADC24D}"/>
              </a:ext>
            </a:extLst>
          </p:cNvPr>
          <p:cNvSpPr/>
          <p:nvPr/>
        </p:nvSpPr>
        <p:spPr>
          <a:xfrm rot="10800000">
            <a:off x="1992508" y="1048487"/>
            <a:ext cx="114813" cy="9008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FC7B3A6-962E-4747-8537-7771FD5707A8}"/>
              </a:ext>
            </a:extLst>
          </p:cNvPr>
          <p:cNvSpPr txBox="1"/>
          <p:nvPr/>
        </p:nvSpPr>
        <p:spPr>
          <a:xfrm>
            <a:off x="1405468" y="1226823"/>
            <a:ext cx="799750" cy="2308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전남교육청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ABDE36-FBE0-4335-8B1A-0D49FE765144}"/>
              </a:ext>
            </a:extLst>
          </p:cNvPr>
          <p:cNvSpPr txBox="1"/>
          <p:nvPr/>
        </p:nvSpPr>
        <p:spPr>
          <a:xfrm>
            <a:off x="1405468" y="1454877"/>
            <a:ext cx="799750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대구</a:t>
            </a:r>
            <a:endParaRPr lang="ko-KR" altLang="en-US" sz="105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D0E0D2B-30C4-4B3A-BFBC-9E0A17B1649E}"/>
              </a:ext>
            </a:extLst>
          </p:cNvPr>
          <p:cNvSpPr txBox="1"/>
          <p:nvPr/>
        </p:nvSpPr>
        <p:spPr>
          <a:xfrm>
            <a:off x="1405468" y="1712355"/>
            <a:ext cx="800709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/>
              <a:t>abc</a:t>
            </a:r>
            <a:endParaRPr lang="ko-KR" altLang="en-US" sz="1050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568FBE8B-1CC6-4FBA-BAA6-A8F94B67A4A8}"/>
              </a:ext>
            </a:extLst>
          </p:cNvPr>
          <p:cNvCxnSpPr>
            <a:cxnSpLocks/>
            <a:stCxn id="14" idx="1"/>
            <a:endCxn id="154" idx="1"/>
          </p:cNvCxnSpPr>
          <p:nvPr/>
        </p:nvCxnSpPr>
        <p:spPr>
          <a:xfrm rot="10800000" flipV="1">
            <a:off x="1308241" y="2435369"/>
            <a:ext cx="12700" cy="104861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A218536D-7E13-4390-B6AE-2F9653F0DEDD}"/>
              </a:ext>
            </a:extLst>
          </p:cNvPr>
          <p:cNvCxnSpPr>
            <a:cxnSpLocks/>
            <a:stCxn id="156" idx="1"/>
            <a:endCxn id="185" idx="1"/>
          </p:cNvCxnSpPr>
          <p:nvPr/>
        </p:nvCxnSpPr>
        <p:spPr>
          <a:xfrm rot="10800000" flipV="1">
            <a:off x="1150461" y="3913635"/>
            <a:ext cx="157780" cy="517008"/>
          </a:xfrm>
          <a:prstGeom prst="bentConnector3">
            <a:avLst>
              <a:gd name="adj1" fmla="val 244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2697C589-5146-4FA4-8750-99FA332B1E05}"/>
              </a:ext>
            </a:extLst>
          </p:cNvPr>
          <p:cNvCxnSpPr>
            <a:cxnSpLocks/>
            <a:stCxn id="12" idx="3"/>
            <a:endCxn id="106" idx="1"/>
          </p:cNvCxnSpPr>
          <p:nvPr/>
        </p:nvCxnSpPr>
        <p:spPr>
          <a:xfrm flipV="1">
            <a:off x="2186652" y="1966725"/>
            <a:ext cx="1877701" cy="25381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54673FD-17F3-4C31-865E-F374D31023EB}"/>
              </a:ext>
            </a:extLst>
          </p:cNvPr>
          <p:cNvCxnSpPr>
            <a:cxnSpLocks/>
            <a:stCxn id="157" idx="1"/>
            <a:endCxn id="150" idx="2"/>
          </p:cNvCxnSpPr>
          <p:nvPr/>
        </p:nvCxnSpPr>
        <p:spPr>
          <a:xfrm flipV="1">
            <a:off x="2114416" y="2055699"/>
            <a:ext cx="3352519" cy="14485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B145C1BC-B642-4BB2-A166-8E99722CB50E}"/>
              </a:ext>
            </a:extLst>
          </p:cNvPr>
          <p:cNvCxnSpPr>
            <a:cxnSpLocks/>
            <a:stCxn id="185" idx="3"/>
            <a:endCxn id="165" idx="2"/>
          </p:cNvCxnSpPr>
          <p:nvPr/>
        </p:nvCxnSpPr>
        <p:spPr>
          <a:xfrm flipV="1">
            <a:off x="2233624" y="2055698"/>
            <a:ext cx="4394709" cy="23749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4C75ABE-5930-4A95-9BA6-938DB798AD97}"/>
              </a:ext>
            </a:extLst>
          </p:cNvPr>
          <p:cNvSpPr/>
          <p:nvPr/>
        </p:nvSpPr>
        <p:spPr>
          <a:xfrm>
            <a:off x="1605210" y="53219"/>
            <a:ext cx="1505296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권한관리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E8B3997-F305-476B-8384-BB99AC589343}"/>
              </a:ext>
            </a:extLst>
          </p:cNvPr>
          <p:cNvSpPr/>
          <p:nvPr/>
        </p:nvSpPr>
        <p:spPr>
          <a:xfrm>
            <a:off x="3101140" y="54523"/>
            <a:ext cx="1507362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설치관리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AEEBFBA-5458-4C84-9E8E-14AAFF9B5C51}"/>
              </a:ext>
            </a:extLst>
          </p:cNvPr>
          <p:cNvSpPr/>
          <p:nvPr/>
        </p:nvSpPr>
        <p:spPr>
          <a:xfrm>
            <a:off x="4605742" y="51794"/>
            <a:ext cx="1507362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유지보수관리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6E0419-8D7C-4B61-981B-F88127879831}"/>
              </a:ext>
            </a:extLst>
          </p:cNvPr>
          <p:cNvSpPr txBox="1"/>
          <p:nvPr/>
        </p:nvSpPr>
        <p:spPr>
          <a:xfrm>
            <a:off x="109975" y="54896"/>
            <a:ext cx="1495236" cy="199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>
                <a:solidFill>
                  <a:srgbClr val="507BC8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ko-KR" altLang="en-US" dirty="0"/>
              <a:t>현황▼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49CBA15-C894-4A48-88A4-4067690E5A7F}"/>
              </a:ext>
            </a:extLst>
          </p:cNvPr>
          <p:cNvSpPr/>
          <p:nvPr/>
        </p:nvSpPr>
        <p:spPr>
          <a:xfrm>
            <a:off x="109975" y="255008"/>
            <a:ext cx="1495234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구역별 진행현황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1A2841D-A4E8-4C36-99E9-AB25BCD23E1F}"/>
              </a:ext>
            </a:extLst>
          </p:cNvPr>
          <p:cNvSpPr/>
          <p:nvPr/>
        </p:nvSpPr>
        <p:spPr>
          <a:xfrm>
            <a:off x="109974" y="454448"/>
            <a:ext cx="1495234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rgbClr val="507BC8"/>
                </a:solidFill>
              </a:rPr>
              <a:t>인원별</a:t>
            </a:r>
            <a:r>
              <a:rPr lang="ko-KR" altLang="en-US" sz="1000" dirty="0">
                <a:solidFill>
                  <a:srgbClr val="507BC8"/>
                </a:solidFill>
              </a:rPr>
              <a:t> 진행현황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94C68D-D793-4736-964E-584C65744C76}"/>
              </a:ext>
            </a:extLst>
          </p:cNvPr>
          <p:cNvSpPr/>
          <p:nvPr/>
        </p:nvSpPr>
        <p:spPr>
          <a:xfrm>
            <a:off x="109974" y="648193"/>
            <a:ext cx="1495234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메일</a:t>
            </a:r>
            <a:r>
              <a:rPr lang="en-US" altLang="ko-KR" sz="1000" dirty="0">
                <a:solidFill>
                  <a:srgbClr val="507BC8"/>
                </a:solidFill>
              </a:rPr>
              <a:t>/</a:t>
            </a:r>
            <a:r>
              <a:rPr lang="ko-KR" altLang="en-US" sz="1000" dirty="0">
                <a:solidFill>
                  <a:srgbClr val="507BC8"/>
                </a:solidFill>
              </a:rPr>
              <a:t>인쇄</a:t>
            </a:r>
            <a:r>
              <a:rPr lang="en-US" altLang="ko-KR" sz="1000" dirty="0">
                <a:solidFill>
                  <a:srgbClr val="507BC8"/>
                </a:solidFill>
              </a:rPr>
              <a:t>/</a:t>
            </a:r>
            <a:r>
              <a:rPr lang="ko-KR" altLang="en-US" sz="1000" dirty="0">
                <a:solidFill>
                  <a:srgbClr val="507BC8"/>
                </a:solidFill>
              </a:rPr>
              <a:t>다운로드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E6DC5CCC-FCD9-4C51-B0C9-763BBB29F84B}"/>
              </a:ext>
            </a:extLst>
          </p:cNvPr>
          <p:cNvSpPr/>
          <p:nvPr/>
        </p:nvSpPr>
        <p:spPr>
          <a:xfrm>
            <a:off x="642000" y="569838"/>
            <a:ext cx="385698" cy="3312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54444F-5188-4E13-A0BB-90C8628CB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2025" y="539753"/>
            <a:ext cx="3686590" cy="4795446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BE46B504-8C3E-4BB8-A466-B83CA79C3A48}"/>
              </a:ext>
            </a:extLst>
          </p:cNvPr>
          <p:cNvSpPr txBox="1"/>
          <p:nvPr/>
        </p:nvSpPr>
        <p:spPr>
          <a:xfrm>
            <a:off x="8202025" y="139533"/>
            <a:ext cx="2424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설치장소에 </a:t>
            </a:r>
            <a:r>
              <a:rPr lang="ko-KR" altLang="en-US" sz="1050" dirty="0" err="1"/>
              <a:t>입력값을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토데로</a:t>
            </a:r>
            <a:r>
              <a:rPr lang="ko-KR" altLang="en-US" sz="1050" dirty="0"/>
              <a:t> 적용</a:t>
            </a:r>
            <a:endParaRPr lang="en-US" altLang="ko-KR" sz="105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1FF28D-56E7-49A8-987C-5B4B52E86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2830" y="5362292"/>
            <a:ext cx="567320" cy="288102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09B96A-7E28-41B8-985D-B85670456CBA}"/>
              </a:ext>
            </a:extLst>
          </p:cNvPr>
          <p:cNvSpPr/>
          <p:nvPr/>
        </p:nvSpPr>
        <p:spPr>
          <a:xfrm>
            <a:off x="8467725" y="1014523"/>
            <a:ext cx="3420890" cy="338027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F49D010-4368-48B5-934E-F45B99030170}"/>
              </a:ext>
            </a:extLst>
          </p:cNvPr>
          <p:cNvCxnSpPr>
            <a:cxnSpLocks/>
            <a:stCxn id="104" idx="3"/>
            <a:endCxn id="113" idx="3"/>
          </p:cNvCxnSpPr>
          <p:nvPr/>
        </p:nvCxnSpPr>
        <p:spPr>
          <a:xfrm flipH="1">
            <a:off x="11347481" y="1183537"/>
            <a:ext cx="541134" cy="5207149"/>
          </a:xfrm>
          <a:prstGeom prst="bentConnector3">
            <a:avLst>
              <a:gd name="adj1" fmla="val -42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8E847DA-468F-4965-AF48-07B35157CBD3}"/>
              </a:ext>
            </a:extLst>
          </p:cNvPr>
          <p:cNvSpPr/>
          <p:nvPr/>
        </p:nvSpPr>
        <p:spPr>
          <a:xfrm>
            <a:off x="8467725" y="1388462"/>
            <a:ext cx="3420890" cy="2612038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5246016-6CB0-42B4-BCD4-E99D57B66FA5}"/>
              </a:ext>
            </a:extLst>
          </p:cNvPr>
          <p:cNvSpPr/>
          <p:nvPr/>
        </p:nvSpPr>
        <p:spPr>
          <a:xfrm>
            <a:off x="8467725" y="4029180"/>
            <a:ext cx="3420890" cy="1293518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F4716F-B73C-4611-BCE5-A45C6A15C3BC}"/>
              </a:ext>
            </a:extLst>
          </p:cNvPr>
          <p:cNvSpPr txBox="1"/>
          <p:nvPr/>
        </p:nvSpPr>
        <p:spPr>
          <a:xfrm>
            <a:off x="8010525" y="5611305"/>
            <a:ext cx="33369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권한관리 </a:t>
            </a:r>
            <a:r>
              <a:rPr lang="ko-KR" altLang="en-US" sz="1050" dirty="0" err="1"/>
              <a:t>입력값를</a:t>
            </a:r>
            <a:r>
              <a:rPr lang="ko-KR" altLang="en-US" sz="1050" dirty="0"/>
              <a:t> 토대로 작업자 개인별 메일 기능</a:t>
            </a:r>
            <a:endParaRPr lang="en-US" altLang="ko-KR" sz="105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32572F1-05B7-43B5-A90F-44811BE7E4FB}"/>
              </a:ext>
            </a:extLst>
          </p:cNvPr>
          <p:cNvSpPr txBox="1"/>
          <p:nvPr/>
        </p:nvSpPr>
        <p:spPr>
          <a:xfrm>
            <a:off x="8252830" y="5927103"/>
            <a:ext cx="30946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설치장소에 </a:t>
            </a:r>
            <a:r>
              <a:rPr lang="ko-KR" altLang="en-US" sz="1050" dirty="0" err="1"/>
              <a:t>입력값을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토데로</a:t>
            </a:r>
            <a:r>
              <a:rPr lang="ko-KR" altLang="en-US" sz="1050" dirty="0"/>
              <a:t> 개인별 메일 기능</a:t>
            </a:r>
            <a:endParaRPr lang="en-US" altLang="ko-KR" sz="105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1A61C1B-DBEB-4EB3-AD03-010ED503D6B9}"/>
              </a:ext>
            </a:extLst>
          </p:cNvPr>
          <p:cNvSpPr txBox="1"/>
          <p:nvPr/>
        </p:nvSpPr>
        <p:spPr>
          <a:xfrm>
            <a:off x="8467725" y="6263728"/>
            <a:ext cx="28797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설치장소에 </a:t>
            </a:r>
            <a:r>
              <a:rPr lang="ko-KR" altLang="en-US" sz="1050" dirty="0" err="1"/>
              <a:t>입력값을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토데로</a:t>
            </a:r>
            <a:r>
              <a:rPr lang="ko-KR" altLang="en-US" sz="1050" dirty="0"/>
              <a:t> 단체메일 가능</a:t>
            </a:r>
            <a:endParaRPr lang="en-US" altLang="ko-KR" sz="1050" dirty="0"/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79A6EB81-D0E3-4175-B043-F81EC625D2BA}"/>
              </a:ext>
            </a:extLst>
          </p:cNvPr>
          <p:cNvCxnSpPr>
            <a:cxnSpLocks/>
            <a:stCxn id="108" idx="3"/>
            <a:endCxn id="111" idx="3"/>
          </p:cNvCxnSpPr>
          <p:nvPr/>
        </p:nvCxnSpPr>
        <p:spPr>
          <a:xfrm flipH="1">
            <a:off x="11347481" y="2694481"/>
            <a:ext cx="541134" cy="3359580"/>
          </a:xfrm>
          <a:prstGeom prst="bentConnector3">
            <a:avLst>
              <a:gd name="adj1" fmla="val -28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EDB3864E-58EA-41DC-8183-02CBB180ACC3}"/>
              </a:ext>
            </a:extLst>
          </p:cNvPr>
          <p:cNvCxnSpPr>
            <a:cxnSpLocks/>
            <a:stCxn id="109" idx="3"/>
            <a:endCxn id="110" idx="3"/>
          </p:cNvCxnSpPr>
          <p:nvPr/>
        </p:nvCxnSpPr>
        <p:spPr>
          <a:xfrm flipH="1">
            <a:off x="11347481" y="4675939"/>
            <a:ext cx="541134" cy="1062324"/>
          </a:xfrm>
          <a:prstGeom prst="bentConnector3">
            <a:avLst>
              <a:gd name="adj1" fmla="val -7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972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34954F-CB13-4883-AD6D-720EE5B0064E}"/>
              </a:ext>
            </a:extLst>
          </p:cNvPr>
          <p:cNvSpPr txBox="1"/>
          <p:nvPr/>
        </p:nvSpPr>
        <p:spPr>
          <a:xfrm>
            <a:off x="4795563" y="66238"/>
            <a:ext cx="1529037" cy="246221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>
                <a:solidFill>
                  <a:srgbClr val="507BC8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ko-KR" altLang="en-US"/>
              <a:t>설치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D1771-8DC3-4D05-ADE1-EFFA1DEA5BA0}"/>
              </a:ext>
            </a:extLst>
          </p:cNvPr>
          <p:cNvSpPr txBox="1"/>
          <p:nvPr/>
        </p:nvSpPr>
        <p:spPr>
          <a:xfrm>
            <a:off x="6324600" y="66233"/>
            <a:ext cx="1785525" cy="246222"/>
          </a:xfrm>
          <a:prstGeom prst="rect">
            <a:avLst/>
          </a:prstGeom>
          <a:noFill/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00">
                <a:solidFill>
                  <a:srgbClr val="507BC8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유지보수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D454C-F15D-4F40-AEDE-B8D427159B5E}"/>
              </a:ext>
            </a:extLst>
          </p:cNvPr>
          <p:cNvSpPr txBox="1"/>
          <p:nvPr/>
        </p:nvSpPr>
        <p:spPr>
          <a:xfrm>
            <a:off x="3242286" y="66233"/>
            <a:ext cx="1551050" cy="249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>
                <a:solidFill>
                  <a:srgbClr val="507BC8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ko-KR" altLang="en-US" dirty="0"/>
              <a:t>관리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E590635-D144-46C0-A46C-01977C7270CC}"/>
              </a:ext>
            </a:extLst>
          </p:cNvPr>
          <p:cNvSpPr/>
          <p:nvPr/>
        </p:nvSpPr>
        <p:spPr>
          <a:xfrm rot="10800000">
            <a:off x="4584330" y="132277"/>
            <a:ext cx="209006" cy="180178"/>
          </a:xfrm>
          <a:prstGeom prst="triangle">
            <a:avLst/>
          </a:prstGeom>
          <a:solidFill>
            <a:srgbClr val="507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1DDE32-3A2E-4C5B-B4C4-9B2AEB722232}"/>
              </a:ext>
            </a:extLst>
          </p:cNvPr>
          <p:cNvSpPr/>
          <p:nvPr/>
        </p:nvSpPr>
        <p:spPr>
          <a:xfrm>
            <a:off x="3239974" y="311703"/>
            <a:ext cx="1553362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507BC8"/>
                </a:solidFill>
              </a:rPr>
              <a:t>권한관리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197B88-4853-456F-9AA7-C71F3E9724AB}"/>
              </a:ext>
            </a:extLst>
          </p:cNvPr>
          <p:cNvSpPr/>
          <p:nvPr/>
        </p:nvSpPr>
        <p:spPr>
          <a:xfrm>
            <a:off x="3237842" y="506247"/>
            <a:ext cx="1555494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507BC8"/>
                </a:solidFill>
              </a:rPr>
              <a:t>설치관리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CAFDFF-2FE4-4AF3-9E36-DBAB1BD00C92}"/>
              </a:ext>
            </a:extLst>
          </p:cNvPr>
          <p:cNvSpPr/>
          <p:nvPr/>
        </p:nvSpPr>
        <p:spPr>
          <a:xfrm>
            <a:off x="3237752" y="705346"/>
            <a:ext cx="1555494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507BC8"/>
                </a:solidFill>
              </a:rPr>
              <a:t>유지보수관리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C81095-3443-4C24-963C-EC8B2B1835F0}"/>
              </a:ext>
            </a:extLst>
          </p:cNvPr>
          <p:cNvSpPr/>
          <p:nvPr/>
        </p:nvSpPr>
        <p:spPr>
          <a:xfrm>
            <a:off x="3437480" y="239367"/>
            <a:ext cx="333829" cy="319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06FDC89-4070-4DA8-9B2B-8E69FDB7D53F}"/>
              </a:ext>
            </a:extLst>
          </p:cNvPr>
          <p:cNvSpPr/>
          <p:nvPr/>
        </p:nvSpPr>
        <p:spPr>
          <a:xfrm>
            <a:off x="108326" y="293149"/>
            <a:ext cx="536951" cy="28007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507BC8"/>
                </a:solidFill>
              </a:rPr>
              <a:t>소속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36E657-0145-4986-9E54-8505ECA3B2C4}"/>
              </a:ext>
            </a:extLst>
          </p:cNvPr>
          <p:cNvSpPr/>
          <p:nvPr/>
        </p:nvSpPr>
        <p:spPr>
          <a:xfrm>
            <a:off x="108326" y="573219"/>
            <a:ext cx="536951" cy="28007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본사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A73ACD-F1D0-46DD-AFAC-09F1BA04077F}"/>
              </a:ext>
            </a:extLst>
          </p:cNvPr>
          <p:cNvSpPr/>
          <p:nvPr/>
        </p:nvSpPr>
        <p:spPr>
          <a:xfrm>
            <a:off x="108326" y="853289"/>
            <a:ext cx="536951" cy="28007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507BC8"/>
                </a:solidFill>
              </a:rPr>
              <a:t>A</a:t>
            </a:r>
            <a:r>
              <a:rPr lang="ko-KR" altLang="en-US" sz="1000" dirty="0">
                <a:solidFill>
                  <a:srgbClr val="507BC8"/>
                </a:solidFill>
              </a:rPr>
              <a:t>지사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72CCB1-1CD3-497F-8828-153D376097B0}"/>
              </a:ext>
            </a:extLst>
          </p:cNvPr>
          <p:cNvSpPr/>
          <p:nvPr/>
        </p:nvSpPr>
        <p:spPr>
          <a:xfrm>
            <a:off x="108326" y="1133359"/>
            <a:ext cx="536951" cy="28007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507BC8"/>
                </a:solidFill>
              </a:rPr>
              <a:t>B</a:t>
            </a:r>
            <a:r>
              <a:rPr lang="ko-KR" altLang="en-US" sz="1000" dirty="0">
                <a:solidFill>
                  <a:srgbClr val="507BC8"/>
                </a:solidFill>
              </a:rPr>
              <a:t>지사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07647F-1C8C-4751-A77F-FE7285A62CE1}"/>
              </a:ext>
            </a:extLst>
          </p:cNvPr>
          <p:cNvSpPr/>
          <p:nvPr/>
        </p:nvSpPr>
        <p:spPr>
          <a:xfrm>
            <a:off x="108326" y="1406745"/>
            <a:ext cx="536951" cy="28007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등</a:t>
            </a:r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E10494C1-6774-40F3-B2D9-2842B0075DE5}"/>
              </a:ext>
            </a:extLst>
          </p:cNvPr>
          <p:cNvSpPr/>
          <p:nvPr/>
        </p:nvSpPr>
        <p:spPr>
          <a:xfrm rot="10800000">
            <a:off x="467690" y="371882"/>
            <a:ext cx="128475" cy="143516"/>
          </a:xfrm>
          <a:prstGeom prst="triangle">
            <a:avLst/>
          </a:prstGeom>
          <a:solidFill>
            <a:srgbClr val="507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81B1C1-433D-419C-AC33-C15431629511}"/>
              </a:ext>
            </a:extLst>
          </p:cNvPr>
          <p:cNvSpPr/>
          <p:nvPr/>
        </p:nvSpPr>
        <p:spPr>
          <a:xfrm>
            <a:off x="1735877" y="65477"/>
            <a:ext cx="1505296" cy="246978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현황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F6C5CCF-B642-4D2F-A98D-F881D8AF9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336" y="6425240"/>
            <a:ext cx="2105025" cy="3429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2CD68CC-1688-402D-BDFD-03042E058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04" y="1391673"/>
            <a:ext cx="7649643" cy="4620270"/>
          </a:xfrm>
          <a:prstGeom prst="rect">
            <a:avLst/>
          </a:prstGeom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0EC7AD8-EA65-4513-8DCF-800331BC7049}"/>
              </a:ext>
            </a:extLst>
          </p:cNvPr>
          <p:cNvCxnSpPr>
            <a:cxnSpLocks/>
            <a:stCxn id="44" idx="3"/>
            <a:endCxn id="17" idx="0"/>
          </p:cNvCxnSpPr>
          <p:nvPr/>
        </p:nvCxnSpPr>
        <p:spPr>
          <a:xfrm>
            <a:off x="645277" y="433184"/>
            <a:ext cx="3645736" cy="1402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CF0E8F4-88E4-4455-ACF4-BEBF71BB2E7C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45277" y="433184"/>
            <a:ext cx="564398" cy="995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8B8A75-2E86-4FAF-9504-8C602139B31F}"/>
              </a:ext>
            </a:extLst>
          </p:cNvPr>
          <p:cNvSpPr/>
          <p:nvPr/>
        </p:nvSpPr>
        <p:spPr>
          <a:xfrm>
            <a:off x="4124325" y="1835790"/>
            <a:ext cx="333375" cy="198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04AF235-6B2F-4040-B441-5D09EFC3272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443603" y="1105456"/>
            <a:ext cx="2429381" cy="639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443238E-8A35-4BAC-B2A4-62B527E52484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7479414" y="2001091"/>
            <a:ext cx="1473545" cy="2628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AB6ABB9-3887-4AE5-85A3-D754184781F7}"/>
              </a:ext>
            </a:extLst>
          </p:cNvPr>
          <p:cNvSpPr/>
          <p:nvPr/>
        </p:nvSpPr>
        <p:spPr>
          <a:xfrm>
            <a:off x="6478882" y="1844436"/>
            <a:ext cx="1230004" cy="3888851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4C9C5-AC61-44C9-A7A9-39BCF4E7C89F}"/>
              </a:ext>
            </a:extLst>
          </p:cNvPr>
          <p:cNvSpPr txBox="1"/>
          <p:nvPr/>
        </p:nvSpPr>
        <p:spPr>
          <a:xfrm>
            <a:off x="4946904" y="705346"/>
            <a:ext cx="585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체크를 통해 권한 부여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마스터만 관리자 권한 부여 가능</a:t>
            </a:r>
            <a:r>
              <a:rPr lang="en-US" altLang="ko-KR" sz="1000" dirty="0"/>
              <a:t>(</a:t>
            </a:r>
            <a:r>
              <a:rPr lang="ko-KR" altLang="en-US" sz="1000" dirty="0"/>
              <a:t>권한 </a:t>
            </a:r>
            <a:r>
              <a:rPr lang="ko-KR" altLang="en-US" sz="1000" dirty="0" err="1"/>
              <a:t>부여받은</a:t>
            </a:r>
            <a:r>
              <a:rPr lang="ko-KR" altLang="en-US" sz="1000" dirty="0"/>
              <a:t> 관리자는 설치</a:t>
            </a:r>
            <a:r>
              <a:rPr lang="en-US" altLang="ko-KR" sz="1000" dirty="0"/>
              <a:t>/</a:t>
            </a:r>
            <a:r>
              <a:rPr lang="ko-KR" altLang="en-US" sz="1000" dirty="0"/>
              <a:t>유지보수</a:t>
            </a:r>
            <a:r>
              <a:rPr lang="en-US" altLang="ko-KR" sz="1000" dirty="0"/>
              <a:t>/</a:t>
            </a:r>
            <a:r>
              <a:rPr lang="ko-KR" altLang="en-US" sz="1000" dirty="0"/>
              <a:t>게스트 권한 부여 가능</a:t>
            </a:r>
            <a:r>
              <a:rPr lang="en-US" altLang="ko-KR" sz="10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5E2F22-6A51-4213-A866-608BFF0E8A63}"/>
              </a:ext>
            </a:extLst>
          </p:cNvPr>
          <p:cNvSpPr txBox="1"/>
          <p:nvPr/>
        </p:nvSpPr>
        <p:spPr>
          <a:xfrm>
            <a:off x="8952959" y="1877980"/>
            <a:ext cx="2906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총 설치 및 유지보수</a:t>
            </a:r>
            <a:r>
              <a:rPr lang="en-US" altLang="ko-KR" sz="1000" dirty="0"/>
              <a:t>/</a:t>
            </a:r>
            <a:r>
              <a:rPr lang="ko-KR" altLang="en-US" sz="1000" dirty="0"/>
              <a:t>일평균 설치 및 유지보수</a:t>
            </a:r>
            <a:r>
              <a:rPr lang="en-US" altLang="ko-KR" sz="1000" dirty="0"/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D67AB7-7201-48B2-BFF2-5460F93284CF}"/>
              </a:ext>
            </a:extLst>
          </p:cNvPr>
          <p:cNvSpPr txBox="1"/>
          <p:nvPr/>
        </p:nvSpPr>
        <p:spPr>
          <a:xfrm>
            <a:off x="8524833" y="3361509"/>
            <a:ext cx="3502829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</a:rPr>
              <a:t>순서는 위에서 아래로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</a:rPr>
              <a:t>본사</a:t>
            </a:r>
            <a:r>
              <a:rPr lang="en-US" altLang="ko-KR" sz="1200" dirty="0">
                <a:solidFill>
                  <a:srgbClr val="FF0000"/>
                </a:solidFill>
              </a:rPr>
              <a:t>-&gt;</a:t>
            </a:r>
            <a:r>
              <a:rPr lang="ko-KR" altLang="en-US" sz="1200" dirty="0">
                <a:solidFill>
                  <a:srgbClr val="FF0000"/>
                </a:solidFill>
              </a:rPr>
              <a:t>인원 많은 지사 순이며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</a:rPr>
              <a:t>각 본사 및 지사 내에서는 위에서 아래로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</a:rPr>
              <a:t>총 설치 높은 순으로 정렬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0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2B86D68E-CC29-4D35-895C-B9832D3DD6BD}"/>
              </a:ext>
            </a:extLst>
          </p:cNvPr>
          <p:cNvSpPr txBox="1"/>
          <p:nvPr/>
        </p:nvSpPr>
        <p:spPr>
          <a:xfrm>
            <a:off x="3585831" y="5582487"/>
            <a:ext cx="890439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/>
              <a:t>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A13FB4-49C6-4F48-B74E-6C7AA4B9649D}"/>
              </a:ext>
            </a:extLst>
          </p:cNvPr>
          <p:cNvSpPr/>
          <p:nvPr/>
        </p:nvSpPr>
        <p:spPr>
          <a:xfrm>
            <a:off x="6372109" y="6053242"/>
            <a:ext cx="216087" cy="220395"/>
          </a:xfrm>
          <a:prstGeom prst="rect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4472C4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7A8B6E-FE8E-454B-B64F-B14B55432860}"/>
              </a:ext>
            </a:extLst>
          </p:cNvPr>
          <p:cNvSpPr/>
          <p:nvPr/>
        </p:nvSpPr>
        <p:spPr>
          <a:xfrm>
            <a:off x="4727008" y="6053238"/>
            <a:ext cx="1582216" cy="220394"/>
          </a:xfrm>
          <a:prstGeom prst="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F5B3AE3-54B2-417D-90A7-3934ACB47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416" y="6077299"/>
            <a:ext cx="143591" cy="143591"/>
          </a:xfrm>
          <a:prstGeom prst="rect">
            <a:avLst/>
          </a:prstGeom>
          <a:ln w="6350"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2722CF9-15E3-4C17-8D05-D443115866A7}"/>
              </a:ext>
            </a:extLst>
          </p:cNvPr>
          <p:cNvSpPr txBox="1"/>
          <p:nvPr/>
        </p:nvSpPr>
        <p:spPr>
          <a:xfrm>
            <a:off x="4897976" y="3153588"/>
            <a:ext cx="1116293" cy="213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아이초등학교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아이초등학교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아이초등학교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아이초등학교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아이초등학교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9A2BDB-B3DA-4330-ABA8-5F69C04E6299}"/>
              </a:ext>
            </a:extLst>
          </p:cNvPr>
          <p:cNvSpPr txBox="1"/>
          <p:nvPr/>
        </p:nvSpPr>
        <p:spPr>
          <a:xfrm>
            <a:off x="4935354" y="538183"/>
            <a:ext cx="957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장소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CCEBBEB-0B27-4790-A7E0-762691D94914}"/>
              </a:ext>
            </a:extLst>
          </p:cNvPr>
          <p:cNvSpPr/>
          <p:nvPr/>
        </p:nvSpPr>
        <p:spPr>
          <a:xfrm>
            <a:off x="7488401" y="5456850"/>
            <a:ext cx="578042" cy="25990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글쓰기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8DCAAF-6F91-4A78-A9A6-406BB4E2027F}"/>
              </a:ext>
            </a:extLst>
          </p:cNvPr>
          <p:cNvSpPr txBox="1"/>
          <p:nvPr/>
        </p:nvSpPr>
        <p:spPr>
          <a:xfrm>
            <a:off x="3504409" y="530375"/>
            <a:ext cx="533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번호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A85EEBC-73C7-40B8-8951-42261F19837A}"/>
              </a:ext>
            </a:extLst>
          </p:cNvPr>
          <p:cNvSpPr txBox="1"/>
          <p:nvPr/>
        </p:nvSpPr>
        <p:spPr>
          <a:xfrm>
            <a:off x="3538559" y="3145780"/>
            <a:ext cx="455567" cy="213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3E51C3-8A3A-4A17-AC80-08C648C8E598}"/>
              </a:ext>
            </a:extLst>
          </p:cNvPr>
          <p:cNvSpPr txBox="1"/>
          <p:nvPr/>
        </p:nvSpPr>
        <p:spPr>
          <a:xfrm>
            <a:off x="4018484" y="3145780"/>
            <a:ext cx="879488" cy="213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22.02.04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22.02.04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22.02.04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22.02.04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22.02.04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2400268-A358-4C7D-A5D1-A9024A4DD2B0}"/>
              </a:ext>
            </a:extLst>
          </p:cNvPr>
          <p:cNvSpPr txBox="1"/>
          <p:nvPr/>
        </p:nvSpPr>
        <p:spPr>
          <a:xfrm>
            <a:off x="4010203" y="530375"/>
            <a:ext cx="811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날짜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1451B6-FE85-40F6-8045-3ABB07195519}"/>
              </a:ext>
            </a:extLst>
          </p:cNvPr>
          <p:cNvSpPr txBox="1"/>
          <p:nvPr/>
        </p:nvSpPr>
        <p:spPr>
          <a:xfrm>
            <a:off x="7253825" y="580295"/>
            <a:ext cx="631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0F64887-5919-44C7-A73B-E116F038A619}"/>
              </a:ext>
            </a:extLst>
          </p:cNvPr>
          <p:cNvSpPr txBox="1"/>
          <p:nvPr/>
        </p:nvSpPr>
        <p:spPr>
          <a:xfrm>
            <a:off x="7311398" y="1091010"/>
            <a:ext cx="566855" cy="213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rgbClr val="FF0000"/>
                </a:solidFill>
              </a:rPr>
              <a:t>30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/50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rgbClr val="FF0000"/>
                </a:solidFill>
              </a:rPr>
              <a:t>30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/50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rgbClr val="FF0000"/>
                </a:solidFill>
              </a:rPr>
              <a:t>30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/50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rgbClr val="FF0000"/>
                </a:solidFill>
              </a:rPr>
              <a:t>30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/50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rgbClr val="FF0000"/>
                </a:solidFill>
              </a:rPr>
              <a:t>30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/50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C32D6F4-DD4A-440A-8869-64C34FF7DF48}"/>
              </a:ext>
            </a:extLst>
          </p:cNvPr>
          <p:cNvCxnSpPr>
            <a:cxnSpLocks/>
          </p:cNvCxnSpPr>
          <p:nvPr/>
        </p:nvCxnSpPr>
        <p:spPr>
          <a:xfrm>
            <a:off x="3538559" y="5378043"/>
            <a:ext cx="46786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그림 75">
            <a:extLst>
              <a:ext uri="{FF2B5EF4-FFF2-40B4-BE49-F238E27FC236}">
                <a16:creationId xmlns:a16="http://schemas.microsoft.com/office/drawing/2014/main" id="{95AB6088-E0B3-4D30-AD42-7967255F8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081" y="5443750"/>
            <a:ext cx="2105025" cy="3429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4029A8B-8429-49E0-81E4-359D820E3E77}"/>
              </a:ext>
            </a:extLst>
          </p:cNvPr>
          <p:cNvSpPr txBox="1"/>
          <p:nvPr/>
        </p:nvSpPr>
        <p:spPr>
          <a:xfrm>
            <a:off x="6065665" y="571210"/>
            <a:ext cx="631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성명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F388D8B-77E5-42A1-AA56-5462C32C1556}"/>
              </a:ext>
            </a:extLst>
          </p:cNvPr>
          <p:cNvSpPr txBox="1"/>
          <p:nvPr/>
        </p:nvSpPr>
        <p:spPr>
          <a:xfrm>
            <a:off x="6055720" y="3177875"/>
            <a:ext cx="735587" cy="255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100" dirty="0"/>
              <a:t>홍길동</a:t>
            </a:r>
            <a:endParaRPr lang="en-US" altLang="ko-KR" sz="1100" dirty="0"/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홍길동</a:t>
            </a:r>
            <a:endParaRPr lang="en-US" altLang="ko-KR" sz="1100" dirty="0"/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홍길동</a:t>
            </a:r>
            <a:endParaRPr lang="en-US" altLang="ko-KR" sz="1100" dirty="0"/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홍길동</a:t>
            </a:r>
            <a:endParaRPr lang="en-US" altLang="ko-KR" sz="1100" dirty="0"/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홍길동</a:t>
            </a:r>
            <a:endParaRPr lang="en-US" altLang="ko-KR" sz="1100" dirty="0"/>
          </a:p>
          <a:p>
            <a:pPr algn="ctr">
              <a:lnSpc>
                <a:spcPct val="250000"/>
              </a:lnSpc>
            </a:pPr>
            <a:endParaRPr lang="en-US" altLang="ko-KR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94B529-828F-4901-A7EC-2791B2B1DC4D}"/>
              </a:ext>
            </a:extLst>
          </p:cNvPr>
          <p:cNvSpPr txBox="1"/>
          <p:nvPr/>
        </p:nvSpPr>
        <p:spPr>
          <a:xfrm>
            <a:off x="6753035" y="578704"/>
            <a:ext cx="631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AB469EB-3EA6-4832-9DF0-FC27B9065854}"/>
              </a:ext>
            </a:extLst>
          </p:cNvPr>
          <p:cNvSpPr txBox="1"/>
          <p:nvPr/>
        </p:nvSpPr>
        <p:spPr>
          <a:xfrm>
            <a:off x="6675177" y="3201816"/>
            <a:ext cx="735587" cy="213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accent1"/>
                </a:solidFill>
              </a:rPr>
              <a:t>설치</a:t>
            </a:r>
            <a:endParaRPr lang="en-US" altLang="ko-KR" sz="1100" dirty="0">
              <a:solidFill>
                <a:schemeClr val="accent1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accent1"/>
                </a:solidFill>
              </a:rPr>
              <a:t>설치</a:t>
            </a:r>
            <a:endParaRPr lang="en-US" altLang="ko-KR" sz="1100" dirty="0">
              <a:solidFill>
                <a:schemeClr val="accent1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accent1"/>
                </a:solidFill>
              </a:rPr>
              <a:t>설치</a:t>
            </a:r>
            <a:endParaRPr lang="en-US" altLang="ko-KR" sz="1100" dirty="0">
              <a:solidFill>
                <a:schemeClr val="accent1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accent1"/>
                </a:solidFill>
              </a:rPr>
              <a:t>설치</a:t>
            </a:r>
            <a:endParaRPr lang="en-US" altLang="ko-KR" sz="1100" dirty="0">
              <a:solidFill>
                <a:schemeClr val="accent1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accent1"/>
                </a:solidFill>
              </a:rPr>
              <a:t>설치</a:t>
            </a:r>
            <a:endParaRPr lang="en-US" altLang="ko-KR" sz="1100" dirty="0">
              <a:solidFill>
                <a:schemeClr val="accent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6C1224-9212-4F94-B5AE-EBD25A88AF84}"/>
              </a:ext>
            </a:extLst>
          </p:cNvPr>
          <p:cNvSpPr txBox="1"/>
          <p:nvPr/>
        </p:nvSpPr>
        <p:spPr>
          <a:xfrm>
            <a:off x="4897976" y="1076348"/>
            <a:ext cx="1116293" cy="213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아이초등학교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아이초등학교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아이초등학교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아이초등학교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아이초등학교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5BA7B28-3CD7-4030-A77F-25A293E08809}"/>
              </a:ext>
            </a:extLst>
          </p:cNvPr>
          <p:cNvSpPr txBox="1"/>
          <p:nvPr/>
        </p:nvSpPr>
        <p:spPr>
          <a:xfrm>
            <a:off x="3538559" y="1068540"/>
            <a:ext cx="455567" cy="213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485BCB-4D9E-4062-8215-91D562457542}"/>
              </a:ext>
            </a:extLst>
          </p:cNvPr>
          <p:cNvSpPr txBox="1"/>
          <p:nvPr/>
        </p:nvSpPr>
        <p:spPr>
          <a:xfrm>
            <a:off x="4018484" y="1068540"/>
            <a:ext cx="879488" cy="213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22.01.22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22.02.04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22.02.04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22.02.04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22.02.04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7014B44-4F84-45DD-81CA-CA01B8D63E10}"/>
              </a:ext>
            </a:extLst>
          </p:cNvPr>
          <p:cNvSpPr txBox="1"/>
          <p:nvPr/>
        </p:nvSpPr>
        <p:spPr>
          <a:xfrm>
            <a:off x="6055720" y="1100631"/>
            <a:ext cx="735587" cy="213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100" dirty="0"/>
              <a:t>홍길동</a:t>
            </a:r>
            <a:endParaRPr lang="en-US" altLang="ko-KR" sz="1100" dirty="0"/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홍길동</a:t>
            </a:r>
            <a:endParaRPr lang="en-US" altLang="ko-KR" sz="1100" dirty="0"/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홍길동</a:t>
            </a:r>
            <a:endParaRPr lang="en-US" altLang="ko-KR" sz="1100" dirty="0"/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홍길동</a:t>
            </a:r>
            <a:endParaRPr lang="en-US" altLang="ko-KR" sz="1100" dirty="0"/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홍길동</a:t>
            </a:r>
            <a:endParaRPr lang="en-US" altLang="ko-KR" sz="11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025B10F-97D8-44B9-96BF-57DE832EAEAF}"/>
              </a:ext>
            </a:extLst>
          </p:cNvPr>
          <p:cNvSpPr txBox="1"/>
          <p:nvPr/>
        </p:nvSpPr>
        <p:spPr>
          <a:xfrm>
            <a:off x="3538559" y="277236"/>
            <a:ext cx="2103269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00">
                <a:solidFill>
                  <a:srgbClr val="507BC8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설치 예정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2E8455-2617-4092-8593-9FA093524E14}"/>
              </a:ext>
            </a:extLst>
          </p:cNvPr>
          <p:cNvSpPr txBox="1"/>
          <p:nvPr/>
        </p:nvSpPr>
        <p:spPr>
          <a:xfrm>
            <a:off x="5643272" y="277232"/>
            <a:ext cx="2204146" cy="246222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>
                <a:solidFill>
                  <a:srgbClr val="507BC8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ko-KR" altLang="en-US" dirty="0"/>
              <a:t>설치완료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E2D74E-E6A9-484F-B49C-EF902510C80C}"/>
              </a:ext>
            </a:extLst>
          </p:cNvPr>
          <p:cNvSpPr txBox="1"/>
          <p:nvPr/>
        </p:nvSpPr>
        <p:spPr>
          <a:xfrm>
            <a:off x="6713698" y="1102739"/>
            <a:ext cx="687370" cy="213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100" dirty="0">
                <a:highlight>
                  <a:srgbClr val="FFFF00"/>
                </a:highlight>
              </a:rPr>
              <a:t>보류</a:t>
            </a:r>
            <a:br>
              <a:rPr lang="en-US" altLang="ko-KR" sz="1100" dirty="0">
                <a:solidFill>
                  <a:srgbClr val="FF0000"/>
                </a:solidFill>
              </a:rPr>
            </a:br>
            <a:r>
              <a:rPr lang="ko-KR" altLang="en-US" sz="1100" dirty="0">
                <a:solidFill>
                  <a:srgbClr val="FF0000"/>
                </a:solidFill>
              </a:rPr>
              <a:t>설치</a:t>
            </a:r>
            <a:br>
              <a:rPr lang="en-US" altLang="ko-KR" sz="1100" dirty="0">
                <a:solidFill>
                  <a:srgbClr val="FF0000"/>
                </a:solidFill>
              </a:rPr>
            </a:br>
            <a:r>
              <a:rPr lang="ko-KR" altLang="en-US" sz="1100" dirty="0">
                <a:solidFill>
                  <a:srgbClr val="FF0000"/>
                </a:solidFill>
              </a:rPr>
              <a:t>설치</a:t>
            </a:r>
            <a:br>
              <a:rPr lang="en-US" altLang="ko-KR" sz="1100" dirty="0">
                <a:solidFill>
                  <a:srgbClr val="FF0000"/>
                </a:solidFill>
              </a:rPr>
            </a:br>
            <a:r>
              <a:rPr lang="ko-KR" altLang="en-US" sz="1100" dirty="0">
                <a:solidFill>
                  <a:srgbClr val="FF0000"/>
                </a:solidFill>
              </a:rPr>
              <a:t>설치</a:t>
            </a:r>
            <a:br>
              <a:rPr lang="en-US" altLang="ko-KR" sz="1100" dirty="0">
                <a:solidFill>
                  <a:srgbClr val="FF0000"/>
                </a:solidFill>
              </a:rPr>
            </a:br>
            <a:r>
              <a:rPr lang="ko-KR" altLang="en-US" sz="1100" dirty="0">
                <a:solidFill>
                  <a:srgbClr val="FF0000"/>
                </a:solidFill>
              </a:rPr>
              <a:t>설치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587385-4BFB-4A26-8636-11DF30F7C2D5}"/>
              </a:ext>
            </a:extLst>
          </p:cNvPr>
          <p:cNvSpPr txBox="1"/>
          <p:nvPr/>
        </p:nvSpPr>
        <p:spPr>
          <a:xfrm>
            <a:off x="6696919" y="-8314"/>
            <a:ext cx="13119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accent1"/>
                </a:solidFill>
              </a:rPr>
              <a:t>설치 </a:t>
            </a:r>
            <a:r>
              <a:rPr lang="ko-KR" altLang="en-US" sz="800" b="1" dirty="0" err="1">
                <a:solidFill>
                  <a:srgbClr val="FF0000"/>
                </a:solidFill>
              </a:rPr>
              <a:t>미설치</a:t>
            </a:r>
            <a:r>
              <a:rPr lang="en-US" altLang="ko-KR" sz="800" b="1" dirty="0">
                <a:solidFill>
                  <a:schemeClr val="accent1"/>
                </a:solidFill>
              </a:rPr>
              <a:t> </a:t>
            </a:r>
            <a:r>
              <a:rPr lang="ko-KR" altLang="en-US" sz="800" b="1" dirty="0">
                <a:highlight>
                  <a:srgbClr val="FFFF00"/>
                </a:highlight>
              </a:rPr>
              <a:t>보류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E5FBDF-1A4D-4626-A8A8-DDBF4B71D745}"/>
              </a:ext>
            </a:extLst>
          </p:cNvPr>
          <p:cNvSpPr txBox="1"/>
          <p:nvPr/>
        </p:nvSpPr>
        <p:spPr>
          <a:xfrm>
            <a:off x="7304572" y="3177875"/>
            <a:ext cx="566855" cy="213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100" dirty="0"/>
              <a:t>50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/50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/>
              <a:t>50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/50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/>
              <a:t>50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/50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/>
              <a:t>50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/50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/>
              <a:t>50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/50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32DBFE27-BCEF-4E04-B5AF-990EBDBD232E}"/>
              </a:ext>
            </a:extLst>
          </p:cNvPr>
          <p:cNvCxnSpPr>
            <a:cxnSpLocks/>
            <a:stCxn id="87" idx="3"/>
            <a:endCxn id="89" idx="3"/>
          </p:cNvCxnSpPr>
          <p:nvPr/>
        </p:nvCxnSpPr>
        <p:spPr>
          <a:xfrm flipH="1">
            <a:off x="3328286" y="400343"/>
            <a:ext cx="4519132" cy="1542622"/>
          </a:xfrm>
          <a:prstGeom prst="bentConnector3">
            <a:avLst>
              <a:gd name="adj1" fmla="val -5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3DAEB412-0743-43E9-8C59-6251EB7A34D3}"/>
              </a:ext>
            </a:extLst>
          </p:cNvPr>
          <p:cNvCxnSpPr>
            <a:cxnSpLocks/>
            <a:stCxn id="86" idx="1"/>
            <a:endCxn id="58" idx="3"/>
          </p:cNvCxnSpPr>
          <p:nvPr/>
        </p:nvCxnSpPr>
        <p:spPr>
          <a:xfrm rot="10800000" flipV="1">
            <a:off x="3327409" y="400347"/>
            <a:ext cx="211150" cy="289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A8A30914-9BE4-47F3-80A0-9662A37D8317}"/>
              </a:ext>
            </a:extLst>
          </p:cNvPr>
          <p:cNvCxnSpPr>
            <a:cxnSpLocks/>
            <a:stCxn id="107" idx="1"/>
            <a:endCxn id="20" idx="3"/>
          </p:cNvCxnSpPr>
          <p:nvPr/>
        </p:nvCxnSpPr>
        <p:spPr>
          <a:xfrm rot="10800000">
            <a:off x="3313757" y="1237450"/>
            <a:ext cx="3463899" cy="173747"/>
          </a:xfrm>
          <a:prstGeom prst="bentConnector3">
            <a:avLst>
              <a:gd name="adj1" fmla="val 57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636C67-5A96-478C-BDDF-6D17D6CC27B6}"/>
              </a:ext>
            </a:extLst>
          </p:cNvPr>
          <p:cNvSpPr txBox="1"/>
          <p:nvPr/>
        </p:nvSpPr>
        <p:spPr>
          <a:xfrm>
            <a:off x="1671835" y="1006616"/>
            <a:ext cx="1641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보류는 </a:t>
            </a:r>
            <a:r>
              <a:rPr lang="ko-KR" altLang="en-US" sz="1200" dirty="0" err="1"/>
              <a:t>최상단</a:t>
            </a:r>
            <a:r>
              <a:rPr lang="ko-KR" altLang="en-US" sz="1200" dirty="0"/>
              <a:t> 위치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01.22</a:t>
            </a:r>
            <a:r>
              <a:rPr lang="ko-KR" altLang="en-US" sz="1200" dirty="0"/>
              <a:t>에 발생한 보류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0ECDF9-E44D-4B78-94E7-585FEA73611F}"/>
              </a:ext>
            </a:extLst>
          </p:cNvPr>
          <p:cNvSpPr txBox="1"/>
          <p:nvPr/>
        </p:nvSpPr>
        <p:spPr>
          <a:xfrm>
            <a:off x="1193030" y="458690"/>
            <a:ext cx="2134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02.04</a:t>
            </a:r>
            <a:r>
              <a:rPr lang="ko-KR" altLang="en-US" sz="1200" dirty="0"/>
              <a:t>에 </a:t>
            </a:r>
            <a:r>
              <a:rPr lang="en-US" altLang="ko-KR" sz="1200" dirty="0"/>
              <a:t>9</a:t>
            </a:r>
            <a:r>
              <a:rPr lang="ko-KR" altLang="en-US" sz="1200" dirty="0"/>
              <a:t>곳의 방문설치 중 </a:t>
            </a:r>
            <a:r>
              <a:rPr lang="en-US" altLang="ko-KR" sz="1200" dirty="0"/>
              <a:t>5</a:t>
            </a:r>
            <a:r>
              <a:rPr lang="ko-KR" altLang="en-US" sz="1200" dirty="0"/>
              <a:t>곳 설치 완료인 설정입니다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DFD06A8-DD0C-4B87-98D6-CF081251BEB9}"/>
              </a:ext>
            </a:extLst>
          </p:cNvPr>
          <p:cNvSpPr/>
          <p:nvPr/>
        </p:nvSpPr>
        <p:spPr>
          <a:xfrm>
            <a:off x="6777655" y="3334436"/>
            <a:ext cx="520091" cy="204005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1B3E56F-8FBA-46CE-8479-60C32CEF713E}"/>
              </a:ext>
            </a:extLst>
          </p:cNvPr>
          <p:cNvSpPr/>
          <p:nvPr/>
        </p:nvSpPr>
        <p:spPr>
          <a:xfrm>
            <a:off x="6777655" y="1650975"/>
            <a:ext cx="520091" cy="155864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48ED596B-34E9-42BF-BB5A-D3DF8B0B4DFC}"/>
              </a:ext>
            </a:extLst>
          </p:cNvPr>
          <p:cNvCxnSpPr>
            <a:cxnSpLocks/>
            <a:stCxn id="72" idx="1"/>
            <a:endCxn id="91" idx="3"/>
          </p:cNvCxnSpPr>
          <p:nvPr/>
        </p:nvCxnSpPr>
        <p:spPr>
          <a:xfrm rot="10800000" flipV="1">
            <a:off x="3344025" y="2430299"/>
            <a:ext cx="3433631" cy="148577"/>
          </a:xfrm>
          <a:prstGeom prst="bentConnector3">
            <a:avLst>
              <a:gd name="adj1" fmla="val 547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C022E091-C5DE-44C4-93DB-41694664149A}"/>
              </a:ext>
            </a:extLst>
          </p:cNvPr>
          <p:cNvCxnSpPr>
            <a:cxnSpLocks/>
            <a:stCxn id="31" idx="1"/>
            <a:endCxn id="92" idx="3"/>
          </p:cNvCxnSpPr>
          <p:nvPr/>
        </p:nvCxnSpPr>
        <p:spPr>
          <a:xfrm rot="10800000">
            <a:off x="3362111" y="3539336"/>
            <a:ext cx="3415544" cy="815131"/>
          </a:xfrm>
          <a:prstGeom prst="bentConnector3">
            <a:avLst>
              <a:gd name="adj1" fmla="val 55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F4BE823-555F-4C21-95E5-11856A66836B}"/>
              </a:ext>
            </a:extLst>
          </p:cNvPr>
          <p:cNvSpPr txBox="1"/>
          <p:nvPr/>
        </p:nvSpPr>
        <p:spPr>
          <a:xfrm>
            <a:off x="557579" y="1804465"/>
            <a:ext cx="2770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자정이 되면 </a:t>
            </a:r>
            <a:r>
              <a:rPr lang="ko-KR" altLang="en-US" sz="1200" dirty="0" err="1"/>
              <a:t>설치완료건</a:t>
            </a:r>
            <a:r>
              <a:rPr lang="en-US" altLang="ko-KR" sz="1200" dirty="0"/>
              <a:t>(</a:t>
            </a:r>
            <a:r>
              <a:rPr lang="ko-KR" altLang="en-US" sz="1200" dirty="0"/>
              <a:t>파랑</a:t>
            </a:r>
            <a:r>
              <a:rPr lang="en-US" altLang="ko-KR" sz="1200" dirty="0"/>
              <a:t>)</a:t>
            </a:r>
            <a:r>
              <a:rPr lang="ko-KR" altLang="en-US" sz="1200" dirty="0"/>
              <a:t>만</a:t>
            </a:r>
            <a:r>
              <a:rPr lang="en-US" altLang="ko-KR" sz="1200" dirty="0"/>
              <a:t> </a:t>
            </a:r>
            <a:r>
              <a:rPr lang="ko-KR" altLang="en-US" sz="1200" dirty="0"/>
              <a:t>이동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6B7DBF-C676-426E-A811-10F631FE1E3D}"/>
              </a:ext>
            </a:extLst>
          </p:cNvPr>
          <p:cNvSpPr txBox="1"/>
          <p:nvPr/>
        </p:nvSpPr>
        <p:spPr>
          <a:xfrm>
            <a:off x="44314" y="2071045"/>
            <a:ext cx="329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미방문의 경우 </a:t>
            </a:r>
            <a:r>
              <a:rPr lang="en-US" altLang="ko-KR" sz="1200" dirty="0">
                <a:solidFill>
                  <a:srgbClr val="FF0000"/>
                </a:solidFill>
              </a:rPr>
              <a:t>“</a:t>
            </a:r>
            <a:r>
              <a:rPr lang="ko-KR" altLang="en-US" sz="1200" dirty="0" err="1">
                <a:solidFill>
                  <a:srgbClr val="FF0000"/>
                </a:solidFill>
              </a:rPr>
              <a:t>설치＂</a:t>
            </a:r>
            <a:r>
              <a:rPr lang="ko-KR" altLang="en-US" sz="1200" dirty="0" err="1"/>
              <a:t>빨강색으로</a:t>
            </a:r>
            <a:r>
              <a:rPr lang="ko-KR" altLang="en-US" sz="1200" dirty="0"/>
              <a:t> 보임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최초 설치장소는 </a:t>
            </a:r>
            <a:r>
              <a:rPr lang="ko-KR" altLang="en-US" sz="1200" dirty="0" err="1"/>
              <a:t>미설치이므로</a:t>
            </a:r>
            <a:r>
              <a:rPr lang="ko-KR" altLang="en-US" sz="1200" dirty="0"/>
              <a:t> 전부 빨강색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입력을 다 마치지 않고 임시저장을 한다면</a:t>
            </a:r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“</a:t>
            </a:r>
            <a:r>
              <a:rPr lang="ko-KR" altLang="en-US" sz="1200" dirty="0" err="1">
                <a:solidFill>
                  <a:srgbClr val="FF0000"/>
                </a:solidFill>
              </a:rPr>
              <a:t>미설치＂</a:t>
            </a:r>
            <a:r>
              <a:rPr lang="ko-KR" altLang="en-US" sz="1200" dirty="0" err="1"/>
              <a:t>로</a:t>
            </a:r>
            <a:r>
              <a:rPr lang="ko-KR" altLang="en-US" sz="1200" dirty="0"/>
              <a:t> 표기됨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6E6859-2AB2-494E-8F83-5DE214D79057}"/>
              </a:ext>
            </a:extLst>
          </p:cNvPr>
          <p:cNvSpPr txBox="1"/>
          <p:nvPr/>
        </p:nvSpPr>
        <p:spPr>
          <a:xfrm>
            <a:off x="62401" y="3308502"/>
            <a:ext cx="329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미설치의 경우 빨강색으로 보임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최초 설치장소는 </a:t>
            </a:r>
            <a:r>
              <a:rPr lang="ko-KR" altLang="en-US" sz="1200" dirty="0" err="1"/>
              <a:t>미설치이므로</a:t>
            </a:r>
            <a:r>
              <a:rPr lang="ko-KR" altLang="en-US" sz="1200" dirty="0"/>
              <a:t> 전부 빨강색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040B5C-CFDA-4039-A579-2A00F2CFE331}"/>
              </a:ext>
            </a:extLst>
          </p:cNvPr>
          <p:cNvSpPr txBox="1"/>
          <p:nvPr/>
        </p:nvSpPr>
        <p:spPr>
          <a:xfrm>
            <a:off x="729034" y="5776239"/>
            <a:ext cx="255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게시물 최대한 </a:t>
            </a:r>
            <a:r>
              <a:rPr lang="ko-KR" altLang="en-US" sz="1200">
                <a:solidFill>
                  <a:srgbClr val="FF0000"/>
                </a:solidFill>
              </a:rPr>
              <a:t>노출 가능한 만큼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C7D7B7E-54B2-4801-9EB7-242FD9161BFD}"/>
              </a:ext>
            </a:extLst>
          </p:cNvPr>
          <p:cNvSpPr txBox="1"/>
          <p:nvPr/>
        </p:nvSpPr>
        <p:spPr>
          <a:xfrm>
            <a:off x="1594871" y="3793250"/>
            <a:ext cx="176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게시물 </a:t>
            </a:r>
            <a:r>
              <a:rPr lang="en-US" altLang="ko-KR" sz="1200" dirty="0"/>
              <a:t>100</a:t>
            </a:r>
            <a:r>
              <a:rPr lang="ko-KR" altLang="en-US" sz="1200" dirty="0"/>
              <a:t>개까지 노출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950421B-2E90-4614-918B-6990D111CECE}"/>
              </a:ext>
            </a:extLst>
          </p:cNvPr>
          <p:cNvSpPr/>
          <p:nvPr/>
        </p:nvSpPr>
        <p:spPr>
          <a:xfrm>
            <a:off x="7351336" y="1238907"/>
            <a:ext cx="520091" cy="4135586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11B5006-9CA6-42CA-96A3-E2C8727E3719}"/>
              </a:ext>
            </a:extLst>
          </p:cNvPr>
          <p:cNvCxnSpPr>
            <a:cxnSpLocks/>
            <a:stCxn id="99" idx="3"/>
            <a:endCxn id="97" idx="3"/>
          </p:cNvCxnSpPr>
          <p:nvPr/>
        </p:nvCxnSpPr>
        <p:spPr>
          <a:xfrm flipH="1">
            <a:off x="3362111" y="3306700"/>
            <a:ext cx="4509316" cy="625050"/>
          </a:xfrm>
          <a:prstGeom prst="bentConnector5">
            <a:avLst>
              <a:gd name="adj1" fmla="val -5070"/>
              <a:gd name="adj2" fmla="val 343480"/>
              <a:gd name="adj3" fmla="val 92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04FED13-F8A5-4B8A-984E-5B076292249E}"/>
              </a:ext>
            </a:extLst>
          </p:cNvPr>
          <p:cNvSpPr/>
          <p:nvPr/>
        </p:nvSpPr>
        <p:spPr>
          <a:xfrm>
            <a:off x="6777655" y="1288532"/>
            <a:ext cx="520091" cy="245328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5B8C9A-DEFE-49BE-A36B-B20A221CB50A}"/>
              </a:ext>
            </a:extLst>
          </p:cNvPr>
          <p:cNvSpPr txBox="1"/>
          <p:nvPr/>
        </p:nvSpPr>
        <p:spPr>
          <a:xfrm>
            <a:off x="1279225" y="4877050"/>
            <a:ext cx="2141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방문지가 </a:t>
            </a:r>
            <a:r>
              <a:rPr lang="en-US" altLang="ko-KR" sz="1200" dirty="0"/>
              <a:t>1~2</a:t>
            </a:r>
            <a:r>
              <a:rPr lang="ko-KR" altLang="en-US" sz="1200" dirty="0"/>
              <a:t>곳의 소수라면 글쓰기로 직접 업로드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73C675-3513-407F-959A-ED16C9D73CEF}"/>
              </a:ext>
            </a:extLst>
          </p:cNvPr>
          <p:cNvCxnSpPr>
            <a:cxnSpLocks/>
            <a:stCxn id="67" idx="2"/>
            <a:endCxn id="48" idx="3"/>
          </p:cNvCxnSpPr>
          <p:nvPr/>
        </p:nvCxnSpPr>
        <p:spPr>
          <a:xfrm rot="5400000" flipH="1">
            <a:off x="5294515" y="3233844"/>
            <a:ext cx="608867" cy="4356946"/>
          </a:xfrm>
          <a:prstGeom prst="bentConnector4">
            <a:avLst>
              <a:gd name="adj1" fmla="val -30325"/>
              <a:gd name="adj2" fmla="val 97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B57BBECA-0207-47CF-A03A-F5FD02EBEE16}"/>
              </a:ext>
            </a:extLst>
          </p:cNvPr>
          <p:cNvSpPr/>
          <p:nvPr/>
        </p:nvSpPr>
        <p:spPr>
          <a:xfrm>
            <a:off x="4994900" y="1067550"/>
            <a:ext cx="724942" cy="6114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5D2606-A14A-4030-A1DB-B38F3DBD2F7D}"/>
              </a:ext>
            </a:extLst>
          </p:cNvPr>
          <p:cNvSpPr txBox="1"/>
          <p:nvPr/>
        </p:nvSpPr>
        <p:spPr>
          <a:xfrm>
            <a:off x="3562385" y="696655"/>
            <a:ext cx="3940148" cy="440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    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22.02.04          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필독             김태완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AF985-203B-43A1-9233-CB151F0F8F5D}"/>
              </a:ext>
            </a:extLst>
          </p:cNvPr>
          <p:cNvSpPr/>
          <p:nvPr/>
        </p:nvSpPr>
        <p:spPr>
          <a:xfrm>
            <a:off x="3570959" y="887237"/>
            <a:ext cx="3270080" cy="245328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D1F1B31B-43F8-4F71-B532-99544A877816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 flipV="1">
            <a:off x="1436581" y="1009900"/>
            <a:ext cx="213437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799F1FE-C409-4B4B-961F-8DFB30A831F4}"/>
              </a:ext>
            </a:extLst>
          </p:cNvPr>
          <p:cNvSpPr txBox="1"/>
          <p:nvPr/>
        </p:nvSpPr>
        <p:spPr>
          <a:xfrm>
            <a:off x="695744" y="887237"/>
            <a:ext cx="1641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F7C4990-8BDF-45DF-94B5-AD95F5F79D4D}"/>
              </a:ext>
            </a:extLst>
          </p:cNvPr>
          <p:cNvSpPr/>
          <p:nvPr/>
        </p:nvSpPr>
        <p:spPr>
          <a:xfrm>
            <a:off x="3470732" y="705308"/>
            <a:ext cx="724942" cy="6114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70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2A5F022-85C9-4CEF-92B9-159DB7F742F2}"/>
              </a:ext>
            </a:extLst>
          </p:cNvPr>
          <p:cNvGrpSpPr/>
          <p:nvPr/>
        </p:nvGrpSpPr>
        <p:grpSpPr>
          <a:xfrm>
            <a:off x="8025135" y="1255942"/>
            <a:ext cx="3953146" cy="4189618"/>
            <a:chOff x="1132973" y="141496"/>
            <a:chExt cx="4963027" cy="584584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EEAC15C-CF20-4B7B-881C-7B45B543BB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126"/>
            <a:stretch/>
          </p:blipFill>
          <p:spPr>
            <a:xfrm>
              <a:off x="1132973" y="141496"/>
              <a:ext cx="4963027" cy="328750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037AE02-D1DC-4F43-ACD9-EC51B9C7A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6239" y="3357555"/>
              <a:ext cx="4881661" cy="2629787"/>
            </a:xfrm>
            <a:prstGeom prst="rect">
              <a:avLst/>
            </a:prstGeom>
          </p:spPr>
        </p:pic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4312497-B9EC-4E9C-B1D4-5C45A12F7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6" b="64106"/>
          <a:stretch/>
        </p:blipFill>
        <p:spPr>
          <a:xfrm>
            <a:off x="41439" y="353099"/>
            <a:ext cx="7852293" cy="15507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7E59B9-42C4-4982-BA6B-A303D1B40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025" y="5688095"/>
            <a:ext cx="2105025" cy="342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70178A-FF61-406E-BE29-502370EBB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3933" y="5981924"/>
            <a:ext cx="1195785" cy="2685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1CA584-77CA-4B2D-BB30-23C95A7FE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3631" y="5985200"/>
            <a:ext cx="1195785" cy="2735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58EA819-865D-4B03-8F1B-8B0E1910644B}"/>
              </a:ext>
            </a:extLst>
          </p:cNvPr>
          <p:cNvSpPr/>
          <p:nvPr/>
        </p:nvSpPr>
        <p:spPr>
          <a:xfrm>
            <a:off x="10986603" y="6016590"/>
            <a:ext cx="1115854" cy="201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페이지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3E2A176-8B56-4650-8747-E1613A9507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47" y="2292971"/>
            <a:ext cx="1002363" cy="173648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6903EF3-C842-47C3-BFC4-F723A9F962F2}"/>
              </a:ext>
            </a:extLst>
          </p:cNvPr>
          <p:cNvGrpSpPr/>
          <p:nvPr/>
        </p:nvGrpSpPr>
        <p:grpSpPr>
          <a:xfrm>
            <a:off x="302306" y="274908"/>
            <a:ext cx="11663556" cy="655320"/>
            <a:chOff x="-8567277" y="-752201"/>
            <a:chExt cx="18806895" cy="84212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D8AA6D-1865-4D46-95E6-0AD7351C5EDD}"/>
                </a:ext>
              </a:extLst>
            </p:cNvPr>
            <p:cNvSpPr txBox="1"/>
            <p:nvPr/>
          </p:nvSpPr>
          <p:spPr>
            <a:xfrm>
              <a:off x="6925056" y="-746187"/>
              <a:ext cx="1529037" cy="24622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>
                <a:defRPr sz="1000">
                  <a:solidFill>
                    <a:srgbClr val="507BC8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ko-KR" altLang="en-US"/>
                <a:t>설치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D0224C-659F-4DD6-9733-C7E24EE11ED7}"/>
                </a:ext>
              </a:extLst>
            </p:cNvPr>
            <p:cNvSpPr txBox="1"/>
            <p:nvPr/>
          </p:nvSpPr>
          <p:spPr>
            <a:xfrm>
              <a:off x="8454093" y="-746192"/>
              <a:ext cx="1785525" cy="246222"/>
            </a:xfrm>
            <a:prstGeom prst="rect">
              <a:avLst/>
            </a:prstGeom>
            <a:noFill/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rgbClr val="507BC8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dirty="0"/>
                <a:t>유지보수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109E12-D552-44DD-8D5A-98139B94736A}"/>
                </a:ext>
              </a:extLst>
            </p:cNvPr>
            <p:cNvSpPr txBox="1"/>
            <p:nvPr/>
          </p:nvSpPr>
          <p:spPr>
            <a:xfrm>
              <a:off x="5371779" y="-746192"/>
              <a:ext cx="1551050" cy="2497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>
                <a:defRPr sz="1000">
                  <a:solidFill>
                    <a:srgbClr val="507BC8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ko-KR" altLang="en-US" dirty="0"/>
                <a:t>관리</a:t>
              </a: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2AE12C34-EDE5-4AA1-977F-9A5A4794F7A1}"/>
                </a:ext>
              </a:extLst>
            </p:cNvPr>
            <p:cNvSpPr/>
            <p:nvPr/>
          </p:nvSpPr>
          <p:spPr>
            <a:xfrm rot="10800000">
              <a:off x="6713823" y="-680148"/>
              <a:ext cx="209006" cy="180178"/>
            </a:xfrm>
            <a:prstGeom prst="triangle">
              <a:avLst/>
            </a:prstGeom>
            <a:solidFill>
              <a:srgbClr val="507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B5B1380-A0E6-4F8F-97F3-E4481947FF6E}"/>
                </a:ext>
              </a:extLst>
            </p:cNvPr>
            <p:cNvSpPr/>
            <p:nvPr/>
          </p:nvSpPr>
          <p:spPr>
            <a:xfrm>
              <a:off x="5369557" y="-499969"/>
              <a:ext cx="1553362" cy="1994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rgbClr val="507BC8"/>
                  </a:solidFill>
                </a:rPr>
                <a:t>권한관리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D223564-3EF6-4BAA-A823-9E88A789D10E}"/>
                </a:ext>
              </a:extLst>
            </p:cNvPr>
            <p:cNvSpPr/>
            <p:nvPr/>
          </p:nvSpPr>
          <p:spPr>
            <a:xfrm>
              <a:off x="5367425" y="-305425"/>
              <a:ext cx="1555494" cy="1994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rgbClr val="507BC8"/>
                  </a:solidFill>
                </a:rPr>
                <a:t>설치관리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5B7F3F-1893-4E05-B243-09E759B113CC}"/>
                </a:ext>
              </a:extLst>
            </p:cNvPr>
            <p:cNvSpPr/>
            <p:nvPr/>
          </p:nvSpPr>
          <p:spPr>
            <a:xfrm>
              <a:off x="5367425" y="-109512"/>
              <a:ext cx="1555494" cy="1994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rgbClr val="507BC8"/>
                  </a:solidFill>
                </a:rPr>
                <a:t>유지보수관리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6CD6877-F227-4BD9-B580-AEBE9B213438}"/>
                </a:ext>
              </a:extLst>
            </p:cNvPr>
            <p:cNvSpPr/>
            <p:nvPr/>
          </p:nvSpPr>
          <p:spPr>
            <a:xfrm>
              <a:off x="5508954" y="-314030"/>
              <a:ext cx="1090254" cy="2371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B078C3A-6CC6-4805-B18B-CC49C0645653}"/>
                </a:ext>
              </a:extLst>
            </p:cNvPr>
            <p:cNvSpPr/>
            <p:nvPr/>
          </p:nvSpPr>
          <p:spPr>
            <a:xfrm>
              <a:off x="3865370" y="-752201"/>
              <a:ext cx="1505296" cy="2497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507BC8"/>
                  </a:solidFill>
                </a:rPr>
                <a:t>현황</a:t>
              </a: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C54F5AE-F09A-47F9-A64D-DA7F24328127}"/>
                </a:ext>
              </a:extLst>
            </p:cNvPr>
            <p:cNvSpPr/>
            <p:nvPr/>
          </p:nvSpPr>
          <p:spPr>
            <a:xfrm>
              <a:off x="-8567277" y="-479599"/>
              <a:ext cx="403343" cy="19825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A13F0BE-9B64-44BC-A016-061ADD7E0B37}"/>
              </a:ext>
            </a:extLst>
          </p:cNvPr>
          <p:cNvSpPr txBox="1"/>
          <p:nvPr/>
        </p:nvSpPr>
        <p:spPr>
          <a:xfrm>
            <a:off x="6139625" y="5624264"/>
            <a:ext cx="1195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엑셀업로드</a:t>
            </a:r>
            <a:r>
              <a:rPr lang="ko-KR" altLang="en-US" sz="1000" dirty="0"/>
              <a:t> 가능</a:t>
            </a:r>
            <a:r>
              <a:rPr lang="en-US" altLang="ko-KR" sz="1000" dirty="0"/>
              <a:t>.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0373CE-C5C4-4582-90B2-47090787A14B}"/>
              </a:ext>
            </a:extLst>
          </p:cNvPr>
          <p:cNvSpPr txBox="1"/>
          <p:nvPr/>
        </p:nvSpPr>
        <p:spPr>
          <a:xfrm>
            <a:off x="5298370" y="5932835"/>
            <a:ext cx="204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페이지 추가를 통해 페이지 생성</a:t>
            </a:r>
            <a:endParaRPr lang="en-US" altLang="ko-KR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638FC7-C076-459A-A3A6-C09653C88D73}"/>
              </a:ext>
            </a:extLst>
          </p:cNvPr>
          <p:cNvSpPr txBox="1"/>
          <p:nvPr/>
        </p:nvSpPr>
        <p:spPr>
          <a:xfrm>
            <a:off x="8025135" y="2639570"/>
            <a:ext cx="4656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highlight>
                  <a:srgbClr val="C0C0C0"/>
                </a:highlight>
              </a:rPr>
              <a:t>엑셀 업로드 후 작업자 아이디 부여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C0C0C0"/>
                </a:highlight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highlight>
                  <a:srgbClr val="C0C0C0"/>
                </a:highlight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C0C0C0"/>
                </a:highlight>
              </a:rPr>
              <a:t>최초 작업자 아이디 미선택시에도 엑셀 업로드 가능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C0C0C0"/>
                </a:highlight>
              </a:rPr>
              <a:t>)</a:t>
            </a:r>
          </a:p>
          <a:p>
            <a:r>
              <a:rPr lang="ko-KR" altLang="en-US" sz="1200" dirty="0">
                <a:solidFill>
                  <a:srgbClr val="FF0000"/>
                </a:solidFill>
                <a:highlight>
                  <a:srgbClr val="C0C0C0"/>
                </a:highlight>
              </a:rPr>
              <a:t>작업자 아이디를 바꾸면 바뀐 해당 아이디에 설치데이터 적용</a:t>
            </a:r>
            <a:endParaRPr lang="en-US" altLang="ko-KR" sz="1200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E4281C7-42CB-4FE9-9148-6C86A99F537B}"/>
              </a:ext>
            </a:extLst>
          </p:cNvPr>
          <p:cNvGrpSpPr/>
          <p:nvPr/>
        </p:nvGrpSpPr>
        <p:grpSpPr>
          <a:xfrm>
            <a:off x="1862064" y="2099188"/>
            <a:ext cx="2731294" cy="1354920"/>
            <a:chOff x="2493457" y="4610358"/>
            <a:chExt cx="2731294" cy="1354920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10857B30-04E1-47C7-825D-8E09A303C3AF}"/>
                </a:ext>
              </a:extLst>
            </p:cNvPr>
            <p:cNvGrpSpPr/>
            <p:nvPr/>
          </p:nvGrpSpPr>
          <p:grpSpPr>
            <a:xfrm>
              <a:off x="2493457" y="4610358"/>
              <a:ext cx="2731294" cy="1354920"/>
              <a:chOff x="7159764" y="1128511"/>
              <a:chExt cx="2731294" cy="1354920"/>
            </a:xfrm>
          </p:grpSpPr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CEBD2E3A-F34D-47CE-828B-05482B0A9C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982" t="774" r="829" b="67507"/>
              <a:stretch/>
            </p:blipFill>
            <p:spPr>
              <a:xfrm>
                <a:off x="7159764" y="1128511"/>
                <a:ext cx="2731294" cy="985052"/>
              </a:xfrm>
              <a:prstGeom prst="rect">
                <a:avLst/>
              </a:prstGeom>
            </p:spPr>
          </p:pic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BAF91D5A-4232-4F56-A8F6-9AB70AFAF8EC}"/>
                  </a:ext>
                </a:extLst>
              </p:cNvPr>
              <p:cNvSpPr/>
              <p:nvPr/>
            </p:nvSpPr>
            <p:spPr>
              <a:xfrm>
                <a:off x="7238505" y="1464400"/>
                <a:ext cx="1676400" cy="367903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D7337F5-D0C7-479A-A88B-967D2579C664}"/>
                  </a:ext>
                </a:extLst>
              </p:cNvPr>
              <p:cNvSpPr txBox="1"/>
              <p:nvPr/>
            </p:nvSpPr>
            <p:spPr>
              <a:xfrm>
                <a:off x="7200246" y="1412806"/>
                <a:ext cx="1562100" cy="437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b="1" dirty="0"/>
                  <a:t>선택한 장소를 이동합니다</a:t>
                </a:r>
                <a:r>
                  <a:rPr lang="en-US" altLang="ko-KR" sz="800" b="1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b="1" dirty="0"/>
                  <a:t>대상 근무자 </a:t>
                </a:r>
                <a:r>
                  <a:rPr lang="en-US" altLang="ko-KR" sz="800" b="1" dirty="0"/>
                  <a:t>ID:</a:t>
                </a:r>
                <a:endParaRPr lang="ko-KR" altLang="en-US" sz="800" b="1" dirty="0"/>
              </a:p>
            </p:txBody>
          </p:sp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9C311EBB-3AE8-4DDF-9C71-9FD419A1B0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982" t="87299" r="829" b="850"/>
              <a:stretch/>
            </p:blipFill>
            <p:spPr>
              <a:xfrm>
                <a:off x="7159764" y="2115408"/>
                <a:ext cx="2731294" cy="368023"/>
              </a:xfrm>
              <a:prstGeom prst="rect">
                <a:avLst/>
              </a:prstGeom>
            </p:spPr>
          </p:pic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64F3259-3CD3-4D95-AB4A-A77AE324583D}"/>
                  </a:ext>
                </a:extLst>
              </p:cNvPr>
              <p:cNvSpPr/>
              <p:nvPr/>
            </p:nvSpPr>
            <p:spPr>
              <a:xfrm>
                <a:off x="7250074" y="1918446"/>
                <a:ext cx="2182851" cy="1595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2ADBB2B-41C8-4CE8-B133-DF325115673A}"/>
                  </a:ext>
                </a:extLst>
              </p:cNvPr>
              <p:cNvSpPr txBox="1"/>
              <p:nvPr/>
            </p:nvSpPr>
            <p:spPr>
              <a:xfrm>
                <a:off x="7191514" y="1824827"/>
                <a:ext cx="1562100" cy="25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b="1" dirty="0"/>
                  <a:t>작업자</a:t>
                </a:r>
                <a:r>
                  <a:rPr lang="en-US" altLang="ko-KR" sz="800" b="1" dirty="0"/>
                  <a:t>10</a:t>
                </a:r>
              </a:p>
            </p:txBody>
          </p:sp>
        </p:grp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DB2773D-CBB5-486C-93A6-94C1A1660708}"/>
                </a:ext>
              </a:extLst>
            </p:cNvPr>
            <p:cNvSpPr/>
            <p:nvPr/>
          </p:nvSpPr>
          <p:spPr>
            <a:xfrm>
              <a:off x="2804531" y="4642018"/>
              <a:ext cx="305381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8" name="그림 77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72581"/>
          <a:stretch/>
        </p:blipFill>
        <p:spPr>
          <a:xfrm>
            <a:off x="8066618" y="5488071"/>
            <a:ext cx="575898" cy="229612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B446A708-C874-4204-AF71-98DFC43EA8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63918" y="1075403"/>
            <a:ext cx="430204" cy="165463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67E34C0E-2007-43AC-BAD4-A3FCFA3FFD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31017" y="5950044"/>
            <a:ext cx="1270839" cy="323486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1A844CBF-2500-4897-A676-55E2FADBBF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43475" y="1038347"/>
            <a:ext cx="901294" cy="192643"/>
          </a:xfrm>
          <a:prstGeom prst="rect">
            <a:avLst/>
          </a:prstGeom>
        </p:spPr>
      </p:pic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3FBDBE71-2427-4FD7-B68B-553140C5B0C5}"/>
              </a:ext>
            </a:extLst>
          </p:cNvPr>
          <p:cNvCxnSpPr>
            <a:cxnSpLocks/>
            <a:stCxn id="76" idx="1"/>
            <a:endCxn id="25" idx="1"/>
          </p:cNvCxnSpPr>
          <p:nvPr/>
        </p:nvCxnSpPr>
        <p:spPr>
          <a:xfrm rot="10800000" flipH="1" flipV="1">
            <a:off x="1893814" y="2922109"/>
            <a:ext cx="8732" cy="1719853"/>
          </a:xfrm>
          <a:prstGeom prst="bentConnector3">
            <a:avLst>
              <a:gd name="adj1" fmla="val -2617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6C6E5CDF-48DA-4EE4-9829-D0158B85F1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02546" y="3641698"/>
            <a:ext cx="2648320" cy="2000529"/>
          </a:xfrm>
          <a:prstGeom prst="rect">
            <a:avLst/>
          </a:prstGeom>
        </p:spPr>
      </p:pic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408242C-7308-4598-B79F-DCDC4D912FFB}"/>
              </a:ext>
            </a:extLst>
          </p:cNvPr>
          <p:cNvCxnSpPr>
            <a:cxnSpLocks/>
            <a:stCxn id="53" idx="1"/>
            <a:endCxn id="71" idx="3"/>
          </p:cNvCxnSpPr>
          <p:nvPr/>
        </p:nvCxnSpPr>
        <p:spPr>
          <a:xfrm rot="10800000" flipV="1">
            <a:off x="4593358" y="207232"/>
            <a:ext cx="2333786" cy="2384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7A4E6AE0-A1F1-4F91-8446-9648212D0583}"/>
              </a:ext>
            </a:extLst>
          </p:cNvPr>
          <p:cNvCxnSpPr>
            <a:cxnSpLocks/>
            <a:stCxn id="81" idx="1"/>
            <a:endCxn id="56" idx="3"/>
          </p:cNvCxnSpPr>
          <p:nvPr/>
        </p:nvCxnSpPr>
        <p:spPr>
          <a:xfrm rot="10800000">
            <a:off x="7335411" y="5747375"/>
            <a:ext cx="2295607" cy="364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81DC25C-8D0D-499C-A51E-430BC02B21D3}"/>
              </a:ext>
            </a:extLst>
          </p:cNvPr>
          <p:cNvCxnSpPr>
            <a:cxnSpLocks/>
            <a:stCxn id="7" idx="2"/>
            <a:endCxn id="57" idx="3"/>
          </p:cNvCxnSpPr>
          <p:nvPr/>
        </p:nvCxnSpPr>
        <p:spPr>
          <a:xfrm rot="5400000" flipH="1">
            <a:off x="9338822" y="4057494"/>
            <a:ext cx="194551" cy="4191457"/>
          </a:xfrm>
          <a:prstGeom prst="bentConnector4">
            <a:avLst>
              <a:gd name="adj1" fmla="val -117501"/>
              <a:gd name="adj2" fmla="val 75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C46E3C7E-1304-456F-B9CC-D860A24CA7D8}"/>
              </a:ext>
            </a:extLst>
          </p:cNvPr>
          <p:cNvCxnSpPr>
            <a:cxnSpLocks/>
            <a:stCxn id="80" idx="4"/>
            <a:endCxn id="12" idx="0"/>
          </p:cNvCxnSpPr>
          <p:nvPr/>
        </p:nvCxnSpPr>
        <p:spPr>
          <a:xfrm rot="16200000" flipH="1">
            <a:off x="-300177" y="1368865"/>
            <a:ext cx="1651660" cy="196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CD80922E-33E8-4C26-B76F-324EE29A3A81}"/>
              </a:ext>
            </a:extLst>
          </p:cNvPr>
          <p:cNvCxnSpPr>
            <a:cxnSpLocks/>
            <a:stCxn id="78" idx="1"/>
            <a:endCxn id="92" idx="3"/>
          </p:cNvCxnSpPr>
          <p:nvPr/>
        </p:nvCxnSpPr>
        <p:spPr>
          <a:xfrm rot="10800000">
            <a:off x="7335410" y="5318159"/>
            <a:ext cx="731208" cy="284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68B0DAF-A17D-4B43-B715-2CD8BC0A4926}"/>
              </a:ext>
            </a:extLst>
          </p:cNvPr>
          <p:cNvSpPr txBox="1"/>
          <p:nvPr/>
        </p:nvSpPr>
        <p:spPr>
          <a:xfrm>
            <a:off x="5418138" y="5195048"/>
            <a:ext cx="1917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체크박스 클릭하여 삭제가능</a:t>
            </a:r>
            <a:endParaRPr lang="en-US" altLang="ko-KR" sz="1000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24A2179-49FD-44A2-A8E9-4D0AD94A86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27144" y="110911"/>
            <a:ext cx="901294" cy="192643"/>
          </a:xfrm>
          <a:prstGeom prst="rect">
            <a:avLst/>
          </a:prstGeom>
        </p:spPr>
      </p:pic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24D5C7F3-54E5-4EED-9BD1-82A4458B0120}"/>
              </a:ext>
            </a:extLst>
          </p:cNvPr>
          <p:cNvSpPr/>
          <p:nvPr/>
        </p:nvSpPr>
        <p:spPr>
          <a:xfrm rot="6703304">
            <a:off x="7157464" y="1127484"/>
            <a:ext cx="1268735" cy="913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678BE2-B4D9-4043-BACA-90B7091F714D}"/>
              </a:ext>
            </a:extLst>
          </p:cNvPr>
          <p:cNvSpPr txBox="1"/>
          <p:nvPr/>
        </p:nvSpPr>
        <p:spPr>
          <a:xfrm>
            <a:off x="7518825" y="1407330"/>
            <a:ext cx="1917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확대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37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24DF53-3E4D-4EBC-9920-0E0407938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9"/>
          <a:stretch/>
        </p:blipFill>
        <p:spPr>
          <a:xfrm>
            <a:off x="5378478" y="2837168"/>
            <a:ext cx="4604642" cy="37578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B58E8B-D9DA-49C1-B5E6-0C9846A29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78" y="6655037"/>
            <a:ext cx="429870" cy="14926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5C6F6B8-55A8-458A-90FF-4BDB9B1AA4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20"/>
          <a:stretch/>
        </p:blipFill>
        <p:spPr>
          <a:xfrm>
            <a:off x="284940" y="1159382"/>
            <a:ext cx="11622122" cy="1396843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BD20309B-7080-426A-B79D-B09D8CC6208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9893418" y="1857804"/>
            <a:ext cx="2013644" cy="1303134"/>
          </a:xfrm>
          <a:prstGeom prst="bentConnector3">
            <a:avLst>
              <a:gd name="adj1" fmla="val 111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F17C49-15A6-4057-8C1D-3AC186118C59}"/>
              </a:ext>
            </a:extLst>
          </p:cNvPr>
          <p:cNvSpPr txBox="1"/>
          <p:nvPr/>
        </p:nvSpPr>
        <p:spPr>
          <a:xfrm>
            <a:off x="6096000" y="53708"/>
            <a:ext cx="1529037" cy="246221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>
                <a:solidFill>
                  <a:srgbClr val="507BC8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ko-KR" altLang="en-US"/>
              <a:t>설치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6380C1-E4A3-451A-A893-BCB66B62C44C}"/>
              </a:ext>
            </a:extLst>
          </p:cNvPr>
          <p:cNvSpPr txBox="1"/>
          <p:nvPr/>
        </p:nvSpPr>
        <p:spPr>
          <a:xfrm>
            <a:off x="7625037" y="53703"/>
            <a:ext cx="1785525" cy="246222"/>
          </a:xfrm>
          <a:prstGeom prst="rect">
            <a:avLst/>
          </a:prstGeom>
          <a:noFill/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00">
                <a:solidFill>
                  <a:srgbClr val="507BC8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유지보수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2BD8D-D6A4-4F92-9729-6AEC4AFD6A14}"/>
              </a:ext>
            </a:extLst>
          </p:cNvPr>
          <p:cNvSpPr txBox="1"/>
          <p:nvPr/>
        </p:nvSpPr>
        <p:spPr>
          <a:xfrm>
            <a:off x="4542723" y="53703"/>
            <a:ext cx="1551050" cy="249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>
                <a:solidFill>
                  <a:srgbClr val="507BC8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ko-KR" altLang="en-US" dirty="0"/>
              <a:t>관리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B070C276-8276-4296-A6AE-4FDC5089A312}"/>
              </a:ext>
            </a:extLst>
          </p:cNvPr>
          <p:cNvSpPr/>
          <p:nvPr/>
        </p:nvSpPr>
        <p:spPr>
          <a:xfrm rot="10800000">
            <a:off x="5884767" y="119747"/>
            <a:ext cx="209006" cy="180178"/>
          </a:xfrm>
          <a:prstGeom prst="triangle">
            <a:avLst/>
          </a:prstGeom>
          <a:solidFill>
            <a:srgbClr val="507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C7B2E3-EEB8-4E9B-A3B6-32E76D1371D1}"/>
              </a:ext>
            </a:extLst>
          </p:cNvPr>
          <p:cNvSpPr/>
          <p:nvPr/>
        </p:nvSpPr>
        <p:spPr>
          <a:xfrm>
            <a:off x="4540501" y="299926"/>
            <a:ext cx="1553362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507BC8"/>
                </a:solidFill>
              </a:rPr>
              <a:t>권한관리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B5580E-1A46-4A96-B1FC-DA40D079F986}"/>
              </a:ext>
            </a:extLst>
          </p:cNvPr>
          <p:cNvSpPr/>
          <p:nvPr/>
        </p:nvSpPr>
        <p:spPr>
          <a:xfrm>
            <a:off x="4538369" y="494470"/>
            <a:ext cx="1555494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507BC8"/>
                </a:solidFill>
              </a:rPr>
              <a:t>설치관리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D3C6FD-784F-4ADA-A88B-AB472490167F}"/>
              </a:ext>
            </a:extLst>
          </p:cNvPr>
          <p:cNvSpPr/>
          <p:nvPr/>
        </p:nvSpPr>
        <p:spPr>
          <a:xfrm>
            <a:off x="4538369" y="690074"/>
            <a:ext cx="1555494" cy="19944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507BC8"/>
                </a:solidFill>
              </a:rPr>
              <a:t>유지보수관리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52F9760-EFA7-450B-BE32-302C254A889A}"/>
              </a:ext>
            </a:extLst>
          </p:cNvPr>
          <p:cNvSpPr/>
          <p:nvPr/>
        </p:nvSpPr>
        <p:spPr>
          <a:xfrm>
            <a:off x="4722941" y="636487"/>
            <a:ext cx="333829" cy="319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5D706C-4E38-4F1E-BB00-DC6D6A49F88D}"/>
              </a:ext>
            </a:extLst>
          </p:cNvPr>
          <p:cNvSpPr/>
          <p:nvPr/>
        </p:nvSpPr>
        <p:spPr>
          <a:xfrm>
            <a:off x="3036314" y="51188"/>
            <a:ext cx="1505296" cy="246221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현황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B4B6A1C-0636-4D41-B495-D4DA43340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834" y="2818117"/>
            <a:ext cx="509659" cy="1995766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0A65B1-E671-48B2-8ECA-4E49670E552E}"/>
              </a:ext>
            </a:extLst>
          </p:cNvPr>
          <p:cNvGrpSpPr/>
          <p:nvPr/>
        </p:nvGrpSpPr>
        <p:grpSpPr>
          <a:xfrm>
            <a:off x="3945619" y="2818117"/>
            <a:ext cx="509659" cy="1714500"/>
            <a:chOff x="1997897" y="1010847"/>
            <a:chExt cx="536951" cy="280135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473588F-03BB-4C60-806C-583F389ED353}"/>
                </a:ext>
              </a:extLst>
            </p:cNvPr>
            <p:cNvSpPr/>
            <p:nvPr/>
          </p:nvSpPr>
          <p:spPr>
            <a:xfrm>
              <a:off x="1997897" y="1010847"/>
              <a:ext cx="536951" cy="2800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수동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6E7B5A4-189B-49DB-A8F4-12F197B65EAF}"/>
                </a:ext>
              </a:extLst>
            </p:cNvPr>
            <p:cNvSpPr/>
            <p:nvPr/>
          </p:nvSpPr>
          <p:spPr>
            <a:xfrm>
              <a:off x="1997897" y="1290917"/>
              <a:ext cx="536951" cy="2800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자동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EEB52F0-3156-4439-B76E-8476704D55B9}"/>
                </a:ext>
              </a:extLst>
            </p:cNvPr>
            <p:cNvSpPr/>
            <p:nvPr/>
          </p:nvSpPr>
          <p:spPr>
            <a:xfrm>
              <a:off x="1997897" y="1570987"/>
              <a:ext cx="536951" cy="2800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자동</a:t>
              </a:r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79F495-B0F1-4614-BD74-5BBE2AA73C08}"/>
                </a:ext>
              </a:extLst>
            </p:cNvPr>
            <p:cNvSpPr/>
            <p:nvPr/>
          </p:nvSpPr>
          <p:spPr>
            <a:xfrm>
              <a:off x="1997897" y="1851057"/>
              <a:ext cx="536951" cy="2800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자동</a:t>
              </a:r>
              <a:r>
                <a:rPr lang="en-US" altLang="ko-KR" sz="1000" dirty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EDF8EF-461F-4DB4-A640-50D08BDF2075}"/>
                </a:ext>
              </a:extLst>
            </p:cNvPr>
            <p:cNvSpPr/>
            <p:nvPr/>
          </p:nvSpPr>
          <p:spPr>
            <a:xfrm>
              <a:off x="1997897" y="2133968"/>
              <a:ext cx="536951" cy="2800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자동</a:t>
              </a:r>
              <a:r>
                <a:rPr lang="en-US" altLang="ko-KR" sz="1000" dirty="0">
                  <a:solidFill>
                    <a:schemeClr val="tx1"/>
                  </a:solidFill>
                </a:rPr>
                <a:t>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7AB432-7B4A-413E-85B9-5293176DC374}"/>
                </a:ext>
              </a:extLst>
            </p:cNvPr>
            <p:cNvSpPr/>
            <p:nvPr/>
          </p:nvSpPr>
          <p:spPr>
            <a:xfrm>
              <a:off x="1997897" y="2414038"/>
              <a:ext cx="536951" cy="2800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자동</a:t>
              </a:r>
              <a:r>
                <a:rPr lang="en-US" altLang="ko-KR" sz="1000" dirty="0">
                  <a:solidFill>
                    <a:schemeClr val="tx1"/>
                  </a:solidFill>
                </a:rPr>
                <a:t>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0721E46-4273-4D0A-B765-576452C7DAEE}"/>
                </a:ext>
              </a:extLst>
            </p:cNvPr>
            <p:cNvSpPr/>
            <p:nvPr/>
          </p:nvSpPr>
          <p:spPr>
            <a:xfrm>
              <a:off x="1997897" y="2694108"/>
              <a:ext cx="536951" cy="2800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자동</a:t>
              </a:r>
              <a:r>
                <a:rPr lang="en-US" altLang="ko-KR" sz="1000" dirty="0">
                  <a:solidFill>
                    <a:schemeClr val="tx1"/>
                  </a:solidFill>
                </a:rPr>
                <a:t>6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3810293-8A78-4B58-B363-9D9EF617584B}"/>
                </a:ext>
              </a:extLst>
            </p:cNvPr>
            <p:cNvSpPr/>
            <p:nvPr/>
          </p:nvSpPr>
          <p:spPr>
            <a:xfrm>
              <a:off x="1997897" y="2974178"/>
              <a:ext cx="536951" cy="2800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자동</a:t>
              </a:r>
              <a:r>
                <a:rPr lang="en-US" altLang="ko-KR" sz="1000" dirty="0">
                  <a:solidFill>
                    <a:schemeClr val="tx1"/>
                  </a:solidFill>
                </a:rPr>
                <a:t>7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1F0D69FA-C354-4599-85B6-731643C4A2BE}"/>
                </a:ext>
              </a:extLst>
            </p:cNvPr>
            <p:cNvSpPr/>
            <p:nvPr/>
          </p:nvSpPr>
          <p:spPr>
            <a:xfrm rot="10800000">
              <a:off x="2357261" y="1089580"/>
              <a:ext cx="128475" cy="143516"/>
            </a:xfrm>
            <a:prstGeom prst="triangle">
              <a:avLst/>
            </a:prstGeom>
            <a:solidFill>
              <a:srgbClr val="507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1267D7-0CAA-4F2D-9912-0D41D2DFBC7C}"/>
                </a:ext>
              </a:extLst>
            </p:cNvPr>
            <p:cNvSpPr/>
            <p:nvPr/>
          </p:nvSpPr>
          <p:spPr>
            <a:xfrm>
              <a:off x="1997897" y="3252059"/>
              <a:ext cx="536951" cy="2800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자동</a:t>
              </a:r>
              <a:r>
                <a:rPr lang="en-US" altLang="ko-KR" sz="1000" dirty="0">
                  <a:solidFill>
                    <a:schemeClr val="tx1"/>
                  </a:solidFill>
                </a:rPr>
                <a:t>8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2773692-2508-4864-819A-CAEE1355C148}"/>
                </a:ext>
              </a:extLst>
            </p:cNvPr>
            <p:cNvSpPr/>
            <p:nvPr/>
          </p:nvSpPr>
          <p:spPr>
            <a:xfrm>
              <a:off x="1997897" y="3532129"/>
              <a:ext cx="536951" cy="2800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자동</a:t>
              </a:r>
              <a:r>
                <a:rPr lang="en-US" altLang="ko-KR" sz="1000" dirty="0">
                  <a:solidFill>
                    <a:schemeClr val="tx1"/>
                  </a:solidFill>
                </a:rPr>
                <a:t>9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B303D6A-E7EE-42D9-9B74-48BFEDBAC89C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3349748" y="1967416"/>
            <a:ext cx="1311642" cy="389760"/>
          </a:xfrm>
          <a:prstGeom prst="bentConnector3">
            <a:avLst>
              <a:gd name="adj1" fmla="val 16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7AD27E6-1BE5-4609-B94C-3F1524E1E4AA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2870590" y="2116042"/>
            <a:ext cx="1345264" cy="58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0D9D8F86-8E4D-45B4-AEC5-3679E111731A}"/>
              </a:ext>
            </a:extLst>
          </p:cNvPr>
          <p:cNvCxnSpPr>
            <a:cxnSpLocks/>
            <a:stCxn id="62" idx="0"/>
          </p:cNvCxnSpPr>
          <p:nvPr/>
        </p:nvCxnSpPr>
        <p:spPr>
          <a:xfrm rot="5400000" flipH="1" flipV="1">
            <a:off x="1733879" y="2175214"/>
            <a:ext cx="1886006" cy="548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71E9772-0327-4FEC-ACC6-B5746D34BD2E}"/>
              </a:ext>
            </a:extLst>
          </p:cNvPr>
          <p:cNvSpPr txBox="1"/>
          <p:nvPr/>
        </p:nvSpPr>
        <p:spPr>
          <a:xfrm>
            <a:off x="1537573" y="3392488"/>
            <a:ext cx="173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올해 </a:t>
            </a:r>
            <a:r>
              <a:rPr lang="en-US" altLang="ko-KR" sz="1000" dirty="0"/>
              <a:t>+1</a:t>
            </a:r>
            <a:r>
              <a:rPr lang="ko-KR" altLang="en-US" sz="1000" dirty="0" err="1"/>
              <a:t>년씩</a:t>
            </a:r>
            <a:r>
              <a:rPr lang="ko-KR" altLang="en-US" sz="1000" dirty="0"/>
              <a:t> 활성화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현재 기준 </a:t>
            </a:r>
            <a:r>
              <a:rPr lang="en-US" altLang="ko-KR" sz="1000" dirty="0"/>
              <a:t>2023</a:t>
            </a:r>
            <a:r>
              <a:rPr lang="ko-KR" altLang="en-US" sz="1000" dirty="0"/>
              <a:t>년 활성화</a:t>
            </a:r>
            <a:r>
              <a:rPr lang="en-US" altLang="ko-KR" sz="1000" dirty="0"/>
              <a:t>)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C6B92CE1-048C-4017-8D47-2DC7D17A72EA}"/>
              </a:ext>
            </a:extLst>
          </p:cNvPr>
          <p:cNvCxnSpPr>
            <a:cxnSpLocks/>
            <a:stCxn id="69" idx="0"/>
          </p:cNvCxnSpPr>
          <p:nvPr/>
        </p:nvCxnSpPr>
        <p:spPr>
          <a:xfrm rot="16200000" flipV="1">
            <a:off x="168332" y="1812868"/>
            <a:ext cx="1475654" cy="631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5DA3B72-8E74-4315-98B6-7FD6D8087611}"/>
              </a:ext>
            </a:extLst>
          </p:cNvPr>
          <p:cNvSpPr txBox="1"/>
          <p:nvPr/>
        </p:nvSpPr>
        <p:spPr>
          <a:xfrm>
            <a:off x="191570" y="2866304"/>
            <a:ext cx="2060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체크박스 클릭 후</a:t>
            </a:r>
            <a:r>
              <a:rPr lang="en-US" altLang="ko-KR" sz="1000" dirty="0"/>
              <a:t>(</a:t>
            </a:r>
            <a:r>
              <a:rPr lang="ko-KR" altLang="en-US" sz="1000" dirty="0"/>
              <a:t>복수선택가능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작업자 선택하고 </a:t>
            </a:r>
            <a:r>
              <a:rPr lang="ko-KR" altLang="en-US" sz="1000" dirty="0" err="1"/>
              <a:t>이동눌러서</a:t>
            </a:r>
            <a:r>
              <a:rPr lang="ko-KR" altLang="en-US" sz="1000" dirty="0"/>
              <a:t> 해당 항목으로 이동</a:t>
            </a:r>
            <a:endParaRPr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90DB2AF-F4F1-45AA-B664-55506DA65311}"/>
              </a:ext>
            </a:extLst>
          </p:cNvPr>
          <p:cNvSpPr/>
          <p:nvPr/>
        </p:nvSpPr>
        <p:spPr>
          <a:xfrm>
            <a:off x="7262813" y="2743202"/>
            <a:ext cx="842962" cy="93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8EC8DB6-9037-48CA-9FF7-A0ECB85C6C99}"/>
              </a:ext>
            </a:extLst>
          </p:cNvPr>
          <p:cNvSpPr/>
          <p:nvPr/>
        </p:nvSpPr>
        <p:spPr>
          <a:xfrm>
            <a:off x="284937" y="986604"/>
            <a:ext cx="2010587" cy="200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B2B665B0-870E-4345-A710-81A531FBC335}"/>
              </a:ext>
            </a:extLst>
          </p:cNvPr>
          <p:cNvSpPr/>
          <p:nvPr/>
        </p:nvSpPr>
        <p:spPr>
          <a:xfrm rot="8905454">
            <a:off x="5987740" y="2021763"/>
            <a:ext cx="1268735" cy="913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25763C-FD19-43FD-9552-425CE8131A8A}"/>
              </a:ext>
            </a:extLst>
          </p:cNvPr>
          <p:cNvSpPr txBox="1"/>
          <p:nvPr/>
        </p:nvSpPr>
        <p:spPr>
          <a:xfrm>
            <a:off x="6285601" y="2352409"/>
            <a:ext cx="1917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확대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C507DFE-099B-4BE4-9C96-FD0F4C402E48}"/>
              </a:ext>
            </a:extLst>
          </p:cNvPr>
          <p:cNvGrpSpPr/>
          <p:nvPr/>
        </p:nvGrpSpPr>
        <p:grpSpPr>
          <a:xfrm>
            <a:off x="9289219" y="6643990"/>
            <a:ext cx="693901" cy="171353"/>
            <a:chOff x="9840748" y="6192154"/>
            <a:chExt cx="1195785" cy="268573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1B4B10F-C8C6-4B52-8E69-C7F5360A7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40748" y="6192154"/>
              <a:ext cx="1195785" cy="2685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8989664-C1ED-43C5-8617-2C9241999D55}"/>
                </a:ext>
              </a:extLst>
            </p:cNvPr>
            <p:cNvSpPr/>
            <p:nvPr/>
          </p:nvSpPr>
          <p:spPr>
            <a:xfrm>
              <a:off x="9893418" y="6226820"/>
              <a:ext cx="1115854" cy="201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페이지 추가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76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A13FB4-49C6-4F48-B74E-6C7AA4B9649D}"/>
              </a:ext>
            </a:extLst>
          </p:cNvPr>
          <p:cNvSpPr/>
          <p:nvPr/>
        </p:nvSpPr>
        <p:spPr>
          <a:xfrm>
            <a:off x="3031764" y="2071214"/>
            <a:ext cx="216087" cy="220395"/>
          </a:xfrm>
          <a:prstGeom prst="rect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4472C4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7A8B6E-FE8E-454B-B64F-B14B55432860}"/>
              </a:ext>
            </a:extLst>
          </p:cNvPr>
          <p:cNvSpPr/>
          <p:nvPr/>
        </p:nvSpPr>
        <p:spPr>
          <a:xfrm>
            <a:off x="1386663" y="2071210"/>
            <a:ext cx="1582216" cy="220394"/>
          </a:xfrm>
          <a:prstGeom prst="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F5B3AE3-54B2-417D-90A7-3934ACB47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071" y="2095271"/>
            <a:ext cx="143591" cy="143591"/>
          </a:xfrm>
          <a:prstGeom prst="rect">
            <a:avLst/>
          </a:prstGeom>
          <a:ln w="6350">
            <a:noFill/>
          </a:ln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E9A2BDB-B3DA-4330-ABA8-5F69C04E6299}"/>
              </a:ext>
            </a:extLst>
          </p:cNvPr>
          <p:cNvSpPr txBox="1"/>
          <p:nvPr/>
        </p:nvSpPr>
        <p:spPr>
          <a:xfrm>
            <a:off x="1595009" y="1099580"/>
            <a:ext cx="957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8DCAAF-6F91-4A78-A9A6-406BB4E2027F}"/>
              </a:ext>
            </a:extLst>
          </p:cNvPr>
          <p:cNvSpPr txBox="1"/>
          <p:nvPr/>
        </p:nvSpPr>
        <p:spPr>
          <a:xfrm>
            <a:off x="164064" y="1091772"/>
            <a:ext cx="533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번호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2400268-A358-4C7D-A5D1-A9024A4DD2B0}"/>
              </a:ext>
            </a:extLst>
          </p:cNvPr>
          <p:cNvSpPr txBox="1"/>
          <p:nvPr/>
        </p:nvSpPr>
        <p:spPr>
          <a:xfrm>
            <a:off x="669858" y="1091772"/>
            <a:ext cx="811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날짜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1451B6-FE85-40F6-8045-3ABB07195519}"/>
              </a:ext>
            </a:extLst>
          </p:cNvPr>
          <p:cNvSpPr txBox="1"/>
          <p:nvPr/>
        </p:nvSpPr>
        <p:spPr>
          <a:xfrm>
            <a:off x="3913480" y="1141692"/>
            <a:ext cx="631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C32D6F4-DD4A-440A-8869-64C34FF7DF48}"/>
              </a:ext>
            </a:extLst>
          </p:cNvPr>
          <p:cNvCxnSpPr>
            <a:cxnSpLocks/>
          </p:cNvCxnSpPr>
          <p:nvPr/>
        </p:nvCxnSpPr>
        <p:spPr>
          <a:xfrm>
            <a:off x="198214" y="1843690"/>
            <a:ext cx="46786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029A8B-8429-49E0-81E4-359D820E3E77}"/>
              </a:ext>
            </a:extLst>
          </p:cNvPr>
          <p:cNvSpPr txBox="1"/>
          <p:nvPr/>
        </p:nvSpPr>
        <p:spPr>
          <a:xfrm>
            <a:off x="2725320" y="1132607"/>
            <a:ext cx="631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94B529-828F-4901-A7EC-2791B2B1DC4D}"/>
              </a:ext>
            </a:extLst>
          </p:cNvPr>
          <p:cNvSpPr txBox="1"/>
          <p:nvPr/>
        </p:nvSpPr>
        <p:spPr>
          <a:xfrm>
            <a:off x="3412690" y="1140101"/>
            <a:ext cx="631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025B10F-97D8-44B9-96BF-57DE832EAEAF}"/>
              </a:ext>
            </a:extLst>
          </p:cNvPr>
          <p:cNvSpPr txBox="1"/>
          <p:nvPr/>
        </p:nvSpPr>
        <p:spPr>
          <a:xfrm>
            <a:off x="198214" y="838633"/>
            <a:ext cx="2103269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00">
                <a:solidFill>
                  <a:srgbClr val="507BC8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설치 예정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2E8455-2617-4092-8593-9FA093524E14}"/>
              </a:ext>
            </a:extLst>
          </p:cNvPr>
          <p:cNvSpPr txBox="1"/>
          <p:nvPr/>
        </p:nvSpPr>
        <p:spPr>
          <a:xfrm>
            <a:off x="2302927" y="838629"/>
            <a:ext cx="2204146" cy="246222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>
                <a:solidFill>
                  <a:srgbClr val="507BC8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ko-KR" altLang="en-US" dirty="0"/>
              <a:t>설치완료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587385-4BFB-4A26-8636-11DF30F7C2D5}"/>
              </a:ext>
            </a:extLst>
          </p:cNvPr>
          <p:cNvSpPr txBox="1"/>
          <p:nvPr/>
        </p:nvSpPr>
        <p:spPr>
          <a:xfrm>
            <a:off x="3356574" y="553083"/>
            <a:ext cx="13119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accent1"/>
                </a:solidFill>
              </a:rPr>
              <a:t>설치 </a:t>
            </a:r>
            <a:r>
              <a:rPr lang="ko-KR" altLang="en-US" sz="800" b="1" dirty="0" err="1">
                <a:solidFill>
                  <a:srgbClr val="FF0000"/>
                </a:solidFill>
              </a:rPr>
              <a:t>미설치</a:t>
            </a:r>
            <a:r>
              <a:rPr lang="en-US" altLang="ko-KR" sz="800" b="1" dirty="0">
                <a:solidFill>
                  <a:schemeClr val="accent1"/>
                </a:solidFill>
              </a:rPr>
              <a:t> </a:t>
            </a:r>
            <a:r>
              <a:rPr lang="ko-KR" altLang="en-US" sz="800" b="1" dirty="0">
                <a:highlight>
                  <a:srgbClr val="FFFF00"/>
                </a:highlight>
              </a:rPr>
              <a:t>보류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86D68E-CC29-4D35-895C-B9832D3DD6BD}"/>
              </a:ext>
            </a:extLst>
          </p:cNvPr>
          <p:cNvSpPr txBox="1"/>
          <p:nvPr/>
        </p:nvSpPr>
        <p:spPr>
          <a:xfrm>
            <a:off x="245486" y="2048134"/>
            <a:ext cx="890439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/>
              <a:t>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5D2606-A14A-4030-A1DB-B38F3DBD2F7D}"/>
              </a:ext>
            </a:extLst>
          </p:cNvPr>
          <p:cNvSpPr txBox="1"/>
          <p:nvPr/>
        </p:nvSpPr>
        <p:spPr>
          <a:xfrm>
            <a:off x="222040" y="1258052"/>
            <a:ext cx="3940148" cy="440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    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22.02.04     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홍길동씨 필독      김태완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AF985-203B-43A1-9233-CB151F0F8F5D}"/>
              </a:ext>
            </a:extLst>
          </p:cNvPr>
          <p:cNvSpPr/>
          <p:nvPr/>
        </p:nvSpPr>
        <p:spPr>
          <a:xfrm>
            <a:off x="230614" y="1448634"/>
            <a:ext cx="3270080" cy="245328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A32406-7EFE-4ABE-B2F9-761B0D022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744" y="2055499"/>
            <a:ext cx="1514686" cy="238158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2CBB86-A705-4C43-AC7D-E1A6658D148C}"/>
              </a:ext>
            </a:extLst>
          </p:cNvPr>
          <p:cNvSpPr/>
          <p:nvPr/>
        </p:nvSpPr>
        <p:spPr>
          <a:xfrm>
            <a:off x="2039462" y="2588218"/>
            <a:ext cx="849470" cy="301472"/>
          </a:xfrm>
          <a:prstGeom prst="roundRect">
            <a:avLst>
              <a:gd name="adj" fmla="val 1350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1DBF823-C984-4D50-B272-E1283764F9D0}"/>
              </a:ext>
            </a:extLst>
          </p:cNvPr>
          <p:cNvSpPr/>
          <p:nvPr/>
        </p:nvSpPr>
        <p:spPr>
          <a:xfrm>
            <a:off x="275141" y="3481793"/>
            <a:ext cx="4427150" cy="2571720"/>
          </a:xfrm>
          <a:prstGeom prst="roundRect">
            <a:avLst>
              <a:gd name="adj" fmla="val 1852"/>
            </a:avLst>
          </a:prstGeom>
          <a:noFill/>
          <a:ln>
            <a:solidFill>
              <a:srgbClr val="262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 내용을 입력하세요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B616FEE-1435-4A19-B121-B27A53F7A0E6}"/>
              </a:ext>
            </a:extLst>
          </p:cNvPr>
          <p:cNvSpPr/>
          <p:nvPr/>
        </p:nvSpPr>
        <p:spPr>
          <a:xfrm>
            <a:off x="275141" y="2960193"/>
            <a:ext cx="3270080" cy="371865"/>
          </a:xfrm>
          <a:prstGeom prst="roundRect">
            <a:avLst>
              <a:gd name="adj" fmla="val 9536"/>
            </a:avLst>
          </a:prstGeom>
          <a:noFill/>
          <a:ln>
            <a:solidFill>
              <a:srgbClr val="262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 제목을 입력해 주세요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26337B6-4921-4724-B05E-3E6ECF23A0A2}"/>
              </a:ext>
            </a:extLst>
          </p:cNvPr>
          <p:cNvSpPr/>
          <p:nvPr/>
        </p:nvSpPr>
        <p:spPr>
          <a:xfrm>
            <a:off x="3852821" y="6203248"/>
            <a:ext cx="849470" cy="301472"/>
          </a:xfrm>
          <a:prstGeom prst="roundRect">
            <a:avLst>
              <a:gd name="adj" fmla="val 1350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공지 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3ACCC1F-8CEE-4350-8A1C-DCAEC281A671}"/>
              </a:ext>
            </a:extLst>
          </p:cNvPr>
          <p:cNvSpPr/>
          <p:nvPr/>
        </p:nvSpPr>
        <p:spPr>
          <a:xfrm>
            <a:off x="3685091" y="2960193"/>
            <a:ext cx="1017200" cy="371865"/>
          </a:xfrm>
          <a:prstGeom prst="roundRect">
            <a:avLst>
              <a:gd name="adj" fmla="val 4413"/>
            </a:avLst>
          </a:prstGeom>
          <a:solidFill>
            <a:schemeClr val="bg1">
              <a:lumMod val="95000"/>
            </a:schemeClr>
          </a:solidFill>
          <a:ln>
            <a:solidFill>
              <a:srgbClr val="262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설치 공지▼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B6F628F-DAA7-4F02-89EA-64E1C9B3F49F}"/>
              </a:ext>
            </a:extLst>
          </p:cNvPr>
          <p:cNvSpPr/>
          <p:nvPr/>
        </p:nvSpPr>
        <p:spPr>
          <a:xfrm>
            <a:off x="4867991" y="2951209"/>
            <a:ext cx="1017200" cy="371865"/>
          </a:xfrm>
          <a:prstGeom prst="roundRect">
            <a:avLst>
              <a:gd name="adj" fmla="val 4413"/>
            </a:avLst>
          </a:prstGeom>
          <a:solidFill>
            <a:schemeClr val="bg1">
              <a:lumMod val="95000"/>
            </a:schemeClr>
          </a:solidFill>
          <a:ln>
            <a:solidFill>
              <a:srgbClr val="262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설치공지▼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DC658EF-8419-4711-834B-510A670A2D51}"/>
              </a:ext>
            </a:extLst>
          </p:cNvPr>
          <p:cNvSpPr/>
          <p:nvPr/>
        </p:nvSpPr>
        <p:spPr>
          <a:xfrm>
            <a:off x="4867991" y="3306282"/>
            <a:ext cx="1017200" cy="371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rgbClr val="262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유지보수공지▼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6D0586E-E3FC-4884-803C-6E41BD2604D9}"/>
              </a:ext>
            </a:extLst>
          </p:cNvPr>
          <p:cNvSpPr/>
          <p:nvPr/>
        </p:nvSpPr>
        <p:spPr>
          <a:xfrm>
            <a:off x="275141" y="6203248"/>
            <a:ext cx="849470" cy="301472"/>
          </a:xfrm>
          <a:prstGeom prst="roundRect">
            <a:avLst>
              <a:gd name="adj" fmla="val 1350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첨부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88CE66E8-8A45-4455-A7BB-B27EAD0820F0}"/>
              </a:ext>
            </a:extLst>
          </p:cNvPr>
          <p:cNvCxnSpPr>
            <a:cxnSpLocks/>
            <a:endCxn id="3" idx="3"/>
          </p:cNvCxnSpPr>
          <p:nvPr/>
        </p:nvCxnSpPr>
        <p:spPr>
          <a:xfrm rot="10800000" flipV="1">
            <a:off x="2888933" y="2272986"/>
            <a:ext cx="796159" cy="465967"/>
          </a:xfrm>
          <a:prstGeom prst="bentConnector3">
            <a:avLst>
              <a:gd name="adj1" fmla="val 251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F4574C0-46CC-402D-B9C2-DA10E62D8270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 flipV="1">
            <a:off x="4702291" y="3137142"/>
            <a:ext cx="165700" cy="89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C988D53-7522-4289-9F2C-2C294BC8E427}"/>
              </a:ext>
            </a:extLst>
          </p:cNvPr>
          <p:cNvSpPr txBox="1"/>
          <p:nvPr/>
        </p:nvSpPr>
        <p:spPr>
          <a:xfrm>
            <a:off x="4735188" y="75565"/>
            <a:ext cx="272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highlight>
                  <a:srgbClr val="FFFF00"/>
                </a:highlight>
              </a:rPr>
              <a:t>관리자는 설치 및 유지보수 게시판에 공지 등록이 노출</a:t>
            </a:r>
            <a:r>
              <a:rPr lang="en-US" altLang="ko-KR" sz="1200" dirty="0">
                <a:highlight>
                  <a:srgbClr val="FFFF00"/>
                </a:highlight>
              </a:rPr>
              <a:t>.</a:t>
            </a:r>
          </a:p>
          <a:p>
            <a:endParaRPr lang="en-US" altLang="ko-KR" sz="1200" dirty="0">
              <a:highlight>
                <a:srgbClr val="FFFF00"/>
              </a:highlight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32013CB-6FB6-427E-A2CF-10B74CBFCF56}"/>
              </a:ext>
            </a:extLst>
          </p:cNvPr>
          <p:cNvSpPr txBox="1"/>
          <p:nvPr/>
        </p:nvSpPr>
        <p:spPr>
          <a:xfrm>
            <a:off x="5027909" y="1976445"/>
            <a:ext cx="1907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말머리 선택을 통해 </a:t>
            </a:r>
            <a:endParaRPr lang="en-US" altLang="ko-KR" sz="1200" dirty="0"/>
          </a:p>
          <a:p>
            <a:r>
              <a:rPr lang="ko-KR" altLang="en-US" sz="1200" dirty="0"/>
              <a:t>전체 설치 근무자 및 </a:t>
            </a:r>
            <a:endParaRPr lang="en-US" altLang="ko-KR" sz="1200" dirty="0"/>
          </a:p>
          <a:p>
            <a:r>
              <a:rPr lang="ko-KR" altLang="en-US" sz="1200" dirty="0"/>
              <a:t>전체 유지보수 근무자의 </a:t>
            </a:r>
            <a:endParaRPr lang="en-US" altLang="ko-KR" sz="1200" dirty="0"/>
          </a:p>
          <a:p>
            <a:r>
              <a:rPr lang="ko-KR" altLang="en-US" sz="1200" dirty="0"/>
              <a:t>게시판 업로드</a:t>
            </a:r>
            <a:endParaRPr lang="en-US" altLang="ko-KR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2269899-70B7-4995-B2D5-0C6CEE2178B9}"/>
              </a:ext>
            </a:extLst>
          </p:cNvPr>
          <p:cNvSpPr txBox="1"/>
          <p:nvPr/>
        </p:nvSpPr>
        <p:spPr>
          <a:xfrm>
            <a:off x="4886430" y="5986207"/>
            <a:ext cx="132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사진 첨부 가능</a:t>
            </a:r>
            <a:endParaRPr lang="en-US" altLang="ko-KR" sz="1200" dirty="0"/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F9962C85-F95A-4098-8E44-00F29CB516C8}"/>
              </a:ext>
            </a:extLst>
          </p:cNvPr>
          <p:cNvCxnSpPr>
            <a:cxnSpLocks/>
            <a:stCxn id="98" idx="3"/>
            <a:endCxn id="106" idx="1"/>
          </p:cNvCxnSpPr>
          <p:nvPr/>
        </p:nvCxnSpPr>
        <p:spPr>
          <a:xfrm flipV="1">
            <a:off x="1124611" y="6124707"/>
            <a:ext cx="3761819" cy="229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0F53E348-A494-4E36-B196-8751DA7BEA14}"/>
              </a:ext>
            </a:extLst>
          </p:cNvPr>
          <p:cNvCxnSpPr>
            <a:cxnSpLocks/>
            <a:stCxn id="105" idx="2"/>
            <a:endCxn id="62" idx="3"/>
          </p:cNvCxnSpPr>
          <p:nvPr/>
        </p:nvCxnSpPr>
        <p:spPr>
          <a:xfrm rot="5400000">
            <a:off x="5768604" y="2924029"/>
            <a:ext cx="329700" cy="96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C3493F30-BCEB-4FA1-8B97-1E965C3B8FD8}"/>
              </a:ext>
            </a:extLst>
          </p:cNvPr>
          <p:cNvSpPr/>
          <p:nvPr/>
        </p:nvSpPr>
        <p:spPr>
          <a:xfrm>
            <a:off x="9092260" y="2505970"/>
            <a:ext cx="849470" cy="301472"/>
          </a:xfrm>
          <a:prstGeom prst="roundRect">
            <a:avLst>
              <a:gd name="adj" fmla="val 1350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D042CFAA-3FAC-4141-8CF0-0F8AD2246A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998"/>
          <a:stretch/>
        </p:blipFill>
        <p:spPr>
          <a:xfrm>
            <a:off x="7049808" y="2971429"/>
            <a:ext cx="5041018" cy="3642984"/>
          </a:xfrm>
          <a:prstGeom prst="rect">
            <a:avLst/>
          </a:prstGeom>
        </p:spPr>
      </p:pic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BEB30F30-295A-48E4-AA2A-51C44CA55B4C}"/>
              </a:ext>
            </a:extLst>
          </p:cNvPr>
          <p:cNvCxnSpPr>
            <a:cxnSpLocks/>
            <a:stCxn id="126" idx="1"/>
            <a:endCxn id="129" idx="1"/>
          </p:cNvCxnSpPr>
          <p:nvPr/>
        </p:nvCxnSpPr>
        <p:spPr>
          <a:xfrm rot="10800000" flipV="1">
            <a:off x="7086529" y="2128770"/>
            <a:ext cx="398290" cy="4300582"/>
          </a:xfrm>
          <a:prstGeom prst="bentConnector3">
            <a:avLst>
              <a:gd name="adj1" fmla="val 157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4491430-52E1-4A32-9EB3-E3D7D10B5DA4}"/>
              </a:ext>
            </a:extLst>
          </p:cNvPr>
          <p:cNvSpPr txBox="1"/>
          <p:nvPr/>
        </p:nvSpPr>
        <p:spPr>
          <a:xfrm>
            <a:off x="7484819" y="1990270"/>
            <a:ext cx="1907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관리자만 노출</a:t>
            </a:r>
            <a:endParaRPr lang="en-US" altLang="ko-KR" sz="12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0017DF3-BA4C-4676-B676-5D54DFE5F62A}"/>
              </a:ext>
            </a:extLst>
          </p:cNvPr>
          <p:cNvSpPr/>
          <p:nvPr/>
        </p:nvSpPr>
        <p:spPr>
          <a:xfrm>
            <a:off x="7086529" y="6353984"/>
            <a:ext cx="849470" cy="15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37D9620C-4E85-4CB1-BDC5-F2F18733A46B}"/>
              </a:ext>
            </a:extLst>
          </p:cNvPr>
          <p:cNvCxnSpPr>
            <a:cxnSpLocks/>
            <a:stCxn id="144" idx="2"/>
            <a:endCxn id="138" idx="3"/>
          </p:cNvCxnSpPr>
          <p:nvPr/>
        </p:nvCxnSpPr>
        <p:spPr>
          <a:xfrm rot="16200000" flipH="1">
            <a:off x="9380699" y="3768283"/>
            <a:ext cx="4175908" cy="1146230"/>
          </a:xfrm>
          <a:prstGeom prst="bentConnector4">
            <a:avLst>
              <a:gd name="adj1" fmla="val 17165"/>
              <a:gd name="adj2" fmla="val 1044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9E5D38D-A6C6-4D9E-B2F9-9BB153068973}"/>
              </a:ext>
            </a:extLst>
          </p:cNvPr>
          <p:cNvSpPr/>
          <p:nvPr/>
        </p:nvSpPr>
        <p:spPr>
          <a:xfrm>
            <a:off x="11192298" y="6353984"/>
            <a:ext cx="849470" cy="15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A024AF1-1298-404D-A460-8F62FAD64BF7}"/>
              </a:ext>
            </a:extLst>
          </p:cNvPr>
          <p:cNvSpPr txBox="1"/>
          <p:nvPr/>
        </p:nvSpPr>
        <p:spPr>
          <a:xfrm>
            <a:off x="9941730" y="1976445"/>
            <a:ext cx="1907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해당 게시판으로 이동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2103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4AD592DC-5D00-4479-8EF1-F3FCB3CCC0A1}"/>
              </a:ext>
            </a:extLst>
          </p:cNvPr>
          <p:cNvSpPr txBox="1"/>
          <p:nvPr/>
        </p:nvSpPr>
        <p:spPr>
          <a:xfrm>
            <a:off x="3286848" y="1800014"/>
            <a:ext cx="1688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871977-F006-44FF-BA1A-854E3E4F61FA}"/>
              </a:ext>
            </a:extLst>
          </p:cNvPr>
          <p:cNvSpPr/>
          <p:nvPr/>
        </p:nvSpPr>
        <p:spPr>
          <a:xfrm>
            <a:off x="6278884" y="1800014"/>
            <a:ext cx="2979087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BD23E2A-E402-4F64-9D58-F566616BACB5}"/>
              </a:ext>
            </a:extLst>
          </p:cNvPr>
          <p:cNvSpPr/>
          <p:nvPr/>
        </p:nvSpPr>
        <p:spPr>
          <a:xfrm>
            <a:off x="4823281" y="1804520"/>
            <a:ext cx="1333680" cy="26161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EA1AAF-B095-43FE-A813-92123FA2B054}"/>
              </a:ext>
            </a:extLst>
          </p:cNvPr>
          <p:cNvSpPr txBox="1"/>
          <p:nvPr/>
        </p:nvSpPr>
        <p:spPr>
          <a:xfrm>
            <a:off x="3286848" y="1429043"/>
            <a:ext cx="1688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설치일자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786B49-5F02-42AB-B454-19D82B30FFC1}"/>
              </a:ext>
            </a:extLst>
          </p:cNvPr>
          <p:cNvSpPr txBox="1"/>
          <p:nvPr/>
        </p:nvSpPr>
        <p:spPr>
          <a:xfrm>
            <a:off x="3286848" y="2175491"/>
            <a:ext cx="1688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방문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장소명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280B60-79C6-478B-BC4F-05F385569D17}"/>
              </a:ext>
            </a:extLst>
          </p:cNvPr>
          <p:cNvSpPr txBox="1"/>
          <p:nvPr/>
        </p:nvSpPr>
        <p:spPr>
          <a:xfrm>
            <a:off x="3286848" y="2921939"/>
            <a:ext cx="1688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설치위치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DA7E41-B61F-408A-BB24-9C76D33D268C}"/>
              </a:ext>
            </a:extLst>
          </p:cNvPr>
          <p:cNvSpPr/>
          <p:nvPr/>
        </p:nvSpPr>
        <p:spPr>
          <a:xfrm>
            <a:off x="4823284" y="1429043"/>
            <a:ext cx="4434687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2022.02.04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D30DFC-BB07-43D6-BC87-B381DCF33CD7}"/>
              </a:ext>
            </a:extLst>
          </p:cNvPr>
          <p:cNvSpPr/>
          <p:nvPr/>
        </p:nvSpPr>
        <p:spPr>
          <a:xfrm>
            <a:off x="4823284" y="2175491"/>
            <a:ext cx="4434687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내용有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4888404-0F87-49FB-B594-1C01CBB53912}"/>
              </a:ext>
            </a:extLst>
          </p:cNvPr>
          <p:cNvSpPr/>
          <p:nvPr/>
        </p:nvSpPr>
        <p:spPr>
          <a:xfrm>
            <a:off x="4823284" y="2921939"/>
            <a:ext cx="4434687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55F5FC-477E-4184-836A-4FB9C0350A44}"/>
              </a:ext>
            </a:extLst>
          </p:cNvPr>
          <p:cNvSpPr/>
          <p:nvPr/>
        </p:nvSpPr>
        <p:spPr>
          <a:xfrm>
            <a:off x="9772785" y="6422233"/>
            <a:ext cx="731036" cy="26161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임시저장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A827CAD-7329-4F62-AE02-C491B8AA94C0}"/>
              </a:ext>
            </a:extLst>
          </p:cNvPr>
          <p:cNvSpPr txBox="1"/>
          <p:nvPr/>
        </p:nvSpPr>
        <p:spPr>
          <a:xfrm>
            <a:off x="3286848" y="3414595"/>
            <a:ext cx="1688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현장 설치자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29CDC67-21C3-4668-BB8F-980FC9BC94E8}"/>
              </a:ext>
            </a:extLst>
          </p:cNvPr>
          <p:cNvSpPr/>
          <p:nvPr/>
        </p:nvSpPr>
        <p:spPr>
          <a:xfrm>
            <a:off x="5538849" y="3414595"/>
            <a:ext cx="371911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7210CF5-D7F1-44A0-92F8-B5495DB15B53}"/>
              </a:ext>
            </a:extLst>
          </p:cNvPr>
          <p:cNvSpPr/>
          <p:nvPr/>
        </p:nvSpPr>
        <p:spPr>
          <a:xfrm>
            <a:off x="5538849" y="3787819"/>
            <a:ext cx="371911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010.0000.0000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4C2579D-097F-4D0E-8095-F2F177F3157F}"/>
              </a:ext>
            </a:extLst>
          </p:cNvPr>
          <p:cNvSpPr/>
          <p:nvPr/>
        </p:nvSpPr>
        <p:spPr>
          <a:xfrm>
            <a:off x="5538849" y="4161043"/>
            <a:ext cx="371911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abcde@naver.com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1997D9-DA04-4AF1-9632-F0999AE80362}"/>
              </a:ext>
            </a:extLst>
          </p:cNvPr>
          <p:cNvSpPr txBox="1"/>
          <p:nvPr/>
        </p:nvSpPr>
        <p:spPr>
          <a:xfrm>
            <a:off x="4823280" y="3414595"/>
            <a:ext cx="844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9DFEE4-8856-4E64-8F24-310D420680C3}"/>
              </a:ext>
            </a:extLst>
          </p:cNvPr>
          <p:cNvSpPr txBox="1"/>
          <p:nvPr/>
        </p:nvSpPr>
        <p:spPr>
          <a:xfrm>
            <a:off x="4823280" y="3787819"/>
            <a:ext cx="844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연락처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3A2603-0A99-4D14-83B3-4244634822E0}"/>
              </a:ext>
            </a:extLst>
          </p:cNvPr>
          <p:cNvSpPr txBox="1"/>
          <p:nvPr/>
        </p:nvSpPr>
        <p:spPr>
          <a:xfrm>
            <a:off x="4823280" y="4161043"/>
            <a:ext cx="844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메일주소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E53E971-0A24-4E6C-9818-5727CE38A288}"/>
              </a:ext>
            </a:extLst>
          </p:cNvPr>
          <p:cNvCxnSpPr>
            <a:cxnSpLocks/>
          </p:cNvCxnSpPr>
          <p:nvPr/>
        </p:nvCxnSpPr>
        <p:spPr>
          <a:xfrm>
            <a:off x="2929939" y="3288609"/>
            <a:ext cx="75738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D585510-C469-48B8-AC89-6C0EA06DB2E8}"/>
              </a:ext>
            </a:extLst>
          </p:cNvPr>
          <p:cNvSpPr txBox="1"/>
          <p:nvPr/>
        </p:nvSpPr>
        <p:spPr>
          <a:xfrm>
            <a:off x="3286848" y="4683803"/>
            <a:ext cx="1688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방송장치관리자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B09B522-4229-4E3F-BF9A-FE93018F33EF}"/>
              </a:ext>
            </a:extLst>
          </p:cNvPr>
          <p:cNvSpPr/>
          <p:nvPr/>
        </p:nvSpPr>
        <p:spPr>
          <a:xfrm>
            <a:off x="5538849" y="4683803"/>
            <a:ext cx="371911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7E9B688-3697-4738-96FB-EE7D44E2153F}"/>
              </a:ext>
            </a:extLst>
          </p:cNvPr>
          <p:cNvSpPr/>
          <p:nvPr/>
        </p:nvSpPr>
        <p:spPr>
          <a:xfrm>
            <a:off x="5538849" y="5057027"/>
            <a:ext cx="371911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F9EA03C-37E9-4158-AE8A-9CF280931CF9}"/>
              </a:ext>
            </a:extLst>
          </p:cNvPr>
          <p:cNvSpPr/>
          <p:nvPr/>
        </p:nvSpPr>
        <p:spPr>
          <a:xfrm>
            <a:off x="5538849" y="5430251"/>
            <a:ext cx="371911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3592E0-AFB9-4890-BB57-73C387A2B329}"/>
              </a:ext>
            </a:extLst>
          </p:cNvPr>
          <p:cNvSpPr txBox="1"/>
          <p:nvPr/>
        </p:nvSpPr>
        <p:spPr>
          <a:xfrm>
            <a:off x="4823280" y="4683803"/>
            <a:ext cx="844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D749C9-89FC-43BD-A492-643555FBACAD}"/>
              </a:ext>
            </a:extLst>
          </p:cNvPr>
          <p:cNvSpPr txBox="1"/>
          <p:nvPr/>
        </p:nvSpPr>
        <p:spPr>
          <a:xfrm>
            <a:off x="4823280" y="5057027"/>
            <a:ext cx="844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연락처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14454D-53C7-456C-AF63-F2486FE5C2E6}"/>
              </a:ext>
            </a:extLst>
          </p:cNvPr>
          <p:cNvSpPr txBox="1"/>
          <p:nvPr/>
        </p:nvSpPr>
        <p:spPr>
          <a:xfrm>
            <a:off x="4823280" y="5430251"/>
            <a:ext cx="844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메일주소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ED45A27-1DC3-4B7A-B2DF-8B5DE53B94A4}"/>
              </a:ext>
            </a:extLst>
          </p:cNvPr>
          <p:cNvCxnSpPr>
            <a:cxnSpLocks/>
          </p:cNvCxnSpPr>
          <p:nvPr/>
        </p:nvCxnSpPr>
        <p:spPr>
          <a:xfrm>
            <a:off x="2929939" y="4557817"/>
            <a:ext cx="75738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051AF96-A7D9-48E2-9EA2-DA7ED36432F3}"/>
              </a:ext>
            </a:extLst>
          </p:cNvPr>
          <p:cNvSpPr/>
          <p:nvPr/>
        </p:nvSpPr>
        <p:spPr>
          <a:xfrm>
            <a:off x="8968731" y="6422233"/>
            <a:ext cx="731036" cy="26161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다 음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99233D3-EFD3-4CC5-B709-B37A782E2264}"/>
              </a:ext>
            </a:extLst>
          </p:cNvPr>
          <p:cNvSpPr/>
          <p:nvPr/>
        </p:nvSpPr>
        <p:spPr>
          <a:xfrm>
            <a:off x="8164677" y="6422233"/>
            <a:ext cx="731036" cy="26161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이 전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DD2ACA4-AC7F-443C-839A-9FF1D1BB21E6}"/>
              </a:ext>
            </a:extLst>
          </p:cNvPr>
          <p:cNvGrpSpPr/>
          <p:nvPr/>
        </p:nvGrpSpPr>
        <p:grpSpPr>
          <a:xfrm>
            <a:off x="3740843" y="833584"/>
            <a:ext cx="5076074" cy="260452"/>
            <a:chOff x="3470312" y="181685"/>
            <a:chExt cx="7573882" cy="261610"/>
          </a:xfrm>
        </p:grpSpPr>
        <p:sp>
          <p:nvSpPr>
            <p:cNvPr id="95" name="사각형: 둥근 위쪽 모서리 94">
              <a:extLst>
                <a:ext uri="{FF2B5EF4-FFF2-40B4-BE49-F238E27FC236}">
                  <a16:creationId xmlns:a16="http://schemas.microsoft.com/office/drawing/2014/main" id="{5D831A1D-E787-48FD-A8EE-B0F3334486D3}"/>
                </a:ext>
              </a:extLst>
            </p:cNvPr>
            <p:cNvSpPr/>
            <p:nvPr/>
          </p:nvSpPr>
          <p:spPr>
            <a:xfrm>
              <a:off x="5363653" y="181685"/>
              <a:ext cx="1893600" cy="261610"/>
            </a:xfrm>
            <a:prstGeom prst="round2Same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메뉴 설정</a:t>
              </a:r>
            </a:p>
          </p:txBody>
        </p:sp>
        <p:sp>
          <p:nvSpPr>
            <p:cNvPr id="97" name="사각형: 둥근 위쪽 모서리 96">
              <a:extLst>
                <a:ext uri="{FF2B5EF4-FFF2-40B4-BE49-F238E27FC236}">
                  <a16:creationId xmlns:a16="http://schemas.microsoft.com/office/drawing/2014/main" id="{FDBDCD53-E488-47EF-9336-F7EFFD50C59B}"/>
                </a:ext>
              </a:extLst>
            </p:cNvPr>
            <p:cNvSpPr/>
            <p:nvPr/>
          </p:nvSpPr>
          <p:spPr>
            <a:xfrm>
              <a:off x="7256994" y="181685"/>
              <a:ext cx="1893600" cy="261610"/>
            </a:xfrm>
            <a:prstGeom prst="round2Same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체크리스트</a:t>
              </a:r>
            </a:p>
          </p:txBody>
        </p:sp>
        <p:sp>
          <p:nvSpPr>
            <p:cNvPr id="98" name="사각형: 둥근 위쪽 모서리 97">
              <a:extLst>
                <a:ext uri="{FF2B5EF4-FFF2-40B4-BE49-F238E27FC236}">
                  <a16:creationId xmlns:a16="http://schemas.microsoft.com/office/drawing/2014/main" id="{694DD0E1-BFA3-4381-BB6D-D92E8FA7BF52}"/>
                </a:ext>
              </a:extLst>
            </p:cNvPr>
            <p:cNvSpPr/>
            <p:nvPr/>
          </p:nvSpPr>
          <p:spPr>
            <a:xfrm>
              <a:off x="9150594" y="181685"/>
              <a:ext cx="1893600" cy="261610"/>
            </a:xfrm>
            <a:prstGeom prst="round2SameRect">
              <a:avLst/>
            </a:prstGeom>
            <a:noFill/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사진첨부</a:t>
              </a:r>
            </a:p>
          </p:txBody>
        </p:sp>
        <p:sp>
          <p:nvSpPr>
            <p:cNvPr id="99" name="사각형: 둥근 위쪽 모서리 98">
              <a:extLst>
                <a:ext uri="{FF2B5EF4-FFF2-40B4-BE49-F238E27FC236}">
                  <a16:creationId xmlns:a16="http://schemas.microsoft.com/office/drawing/2014/main" id="{AA32DB38-4590-4FB7-9657-EBEAB6A7C536}"/>
                </a:ext>
              </a:extLst>
            </p:cNvPr>
            <p:cNvSpPr/>
            <p:nvPr/>
          </p:nvSpPr>
          <p:spPr>
            <a:xfrm>
              <a:off x="3470312" y="181685"/>
              <a:ext cx="1893341" cy="261610"/>
            </a:xfrm>
            <a:prstGeom prst="round2Same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설치 장소</a:t>
              </a:r>
            </a:p>
          </p:txBody>
        </p:sp>
      </p:grpSp>
      <p:sp>
        <p:nvSpPr>
          <p:cNvPr id="100" name="사각형: 둥근 위쪽 모서리 99">
            <a:extLst>
              <a:ext uri="{FF2B5EF4-FFF2-40B4-BE49-F238E27FC236}">
                <a16:creationId xmlns:a16="http://schemas.microsoft.com/office/drawing/2014/main" id="{C687EBF9-8AC3-4F8E-9062-FF4321DCF4D4}"/>
              </a:ext>
            </a:extLst>
          </p:cNvPr>
          <p:cNvSpPr/>
          <p:nvPr/>
        </p:nvSpPr>
        <p:spPr>
          <a:xfrm>
            <a:off x="8816746" y="835578"/>
            <a:ext cx="1269105" cy="260452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설치완료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ACC58C9-E1E6-41B0-ADF3-5B94FBC9E7DF}"/>
              </a:ext>
            </a:extLst>
          </p:cNvPr>
          <p:cNvSpPr txBox="1"/>
          <p:nvPr/>
        </p:nvSpPr>
        <p:spPr>
          <a:xfrm>
            <a:off x="4821105" y="1802267"/>
            <a:ext cx="1334897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/>
              <a:t>▼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4C4A9097-87F8-4DD5-9C89-EAA6230D03E8}"/>
              </a:ext>
            </a:extLst>
          </p:cNvPr>
          <p:cNvCxnSpPr>
            <a:cxnSpLocks/>
            <a:stCxn id="99" idx="3"/>
            <a:endCxn id="48" idx="3"/>
          </p:cNvCxnSpPr>
          <p:nvPr/>
        </p:nvCxnSpPr>
        <p:spPr>
          <a:xfrm rot="16200000" flipH="1" flipV="1">
            <a:off x="3419332" y="242233"/>
            <a:ext cx="364627" cy="1547327"/>
          </a:xfrm>
          <a:prstGeom prst="bentConnector4">
            <a:avLst>
              <a:gd name="adj1" fmla="val -64000"/>
              <a:gd name="adj2" fmla="val 70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FB7F994-7D81-4699-AD88-9622EBFE794F}"/>
              </a:ext>
            </a:extLst>
          </p:cNvPr>
          <p:cNvSpPr txBox="1"/>
          <p:nvPr/>
        </p:nvSpPr>
        <p:spPr>
          <a:xfrm>
            <a:off x="544835" y="967378"/>
            <a:ext cx="2283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엑셀 업로드를 통해 </a:t>
            </a:r>
            <a:r>
              <a:rPr lang="en-US" altLang="ko-KR" sz="1200" dirty="0"/>
              <a:t>“</a:t>
            </a:r>
            <a:r>
              <a:rPr lang="ko-KR" altLang="en-US" sz="1200" dirty="0"/>
              <a:t>설치장소</a:t>
            </a:r>
            <a:r>
              <a:rPr lang="en-US" altLang="ko-KR" sz="1200" dirty="0"/>
              <a:t>”</a:t>
            </a:r>
            <a:r>
              <a:rPr lang="ko-KR" altLang="en-US" sz="1200" dirty="0"/>
              <a:t> 및 </a:t>
            </a:r>
            <a:r>
              <a:rPr lang="en-US" altLang="ko-KR" sz="1200" dirty="0"/>
              <a:t>“</a:t>
            </a:r>
            <a:r>
              <a:rPr lang="ko-KR" altLang="en-US" sz="1200" dirty="0"/>
              <a:t>메뉴설정</a:t>
            </a:r>
            <a:r>
              <a:rPr lang="en-US" altLang="ko-KR" sz="1200" dirty="0"/>
              <a:t>”</a:t>
            </a:r>
            <a:r>
              <a:rPr lang="ko-KR" altLang="en-US" sz="1200" dirty="0"/>
              <a:t> 채워질 예정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01872FC7-6EFD-4A89-ADF3-37BBB3433ADA}"/>
              </a:ext>
            </a:extLst>
          </p:cNvPr>
          <p:cNvCxnSpPr>
            <a:cxnSpLocks/>
            <a:stCxn id="95" idx="3"/>
            <a:endCxn id="48" idx="3"/>
          </p:cNvCxnSpPr>
          <p:nvPr/>
        </p:nvCxnSpPr>
        <p:spPr>
          <a:xfrm rot="16200000" flipH="1" flipV="1">
            <a:off x="4053841" y="-392276"/>
            <a:ext cx="364627" cy="2816346"/>
          </a:xfrm>
          <a:prstGeom prst="bentConnector4">
            <a:avLst>
              <a:gd name="adj1" fmla="val -64302"/>
              <a:gd name="adj2" fmla="val 837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F21D6A0-9A68-4A8F-8346-8BC7B8AB1B89}"/>
              </a:ext>
            </a:extLst>
          </p:cNvPr>
          <p:cNvSpPr txBox="1"/>
          <p:nvPr/>
        </p:nvSpPr>
        <p:spPr>
          <a:xfrm>
            <a:off x="14776" y="1961349"/>
            <a:ext cx="28163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엑셀 업로드시 </a:t>
            </a:r>
            <a:r>
              <a:rPr lang="ko-KR" altLang="en-US" sz="1200" dirty="0" err="1"/>
              <a:t>업로더가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/>
              <a:t>해당 항목을 직접 적용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수정 가능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Ex)”</a:t>
            </a:r>
            <a:r>
              <a:rPr lang="ko-KR" altLang="en-US" sz="1200" dirty="0"/>
              <a:t>전남교육청</a:t>
            </a:r>
            <a:r>
              <a:rPr lang="en-US" altLang="ko-KR" sz="1200" dirty="0"/>
              <a:t>”</a:t>
            </a:r>
            <a:r>
              <a:rPr lang="ko-KR" altLang="en-US" sz="1200" dirty="0"/>
              <a:t>으로 업로드 하면 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/>
              <a:t>전남교육청</a:t>
            </a:r>
            <a:r>
              <a:rPr lang="en-US" altLang="ko-KR" sz="1200" dirty="0"/>
              <a:t>”</a:t>
            </a:r>
            <a:r>
              <a:rPr lang="ko-KR" altLang="en-US" sz="1200" dirty="0"/>
              <a:t>의 항목이 생성됨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“</a:t>
            </a:r>
            <a:r>
              <a:rPr lang="ko-KR" altLang="en-US" sz="1200" dirty="0" err="1"/>
              <a:t>전남교육챙</a:t>
            </a:r>
            <a:r>
              <a:rPr lang="en-US" altLang="ko-KR" sz="1200" dirty="0"/>
              <a:t>”</a:t>
            </a:r>
            <a:r>
              <a:rPr lang="ko-KR" altLang="en-US" sz="1200" dirty="0"/>
              <a:t>으로 업로드 한 경우 </a:t>
            </a:r>
            <a:endParaRPr lang="en-US" altLang="ko-KR" sz="1200" dirty="0"/>
          </a:p>
          <a:p>
            <a:r>
              <a:rPr lang="ko-KR" altLang="en-US" sz="1200" dirty="0"/>
              <a:t>또한 </a:t>
            </a:r>
            <a:r>
              <a:rPr lang="en-US" altLang="ko-KR" sz="1200" dirty="0"/>
              <a:t>“</a:t>
            </a:r>
            <a:r>
              <a:rPr lang="ko-KR" altLang="en-US" sz="1200" dirty="0" err="1"/>
              <a:t>전남교육챙</a:t>
            </a:r>
            <a:r>
              <a:rPr lang="en-US" altLang="ko-KR" sz="1200" dirty="0"/>
              <a:t>”</a:t>
            </a:r>
            <a:r>
              <a:rPr lang="ko-KR" altLang="en-US" sz="1200" dirty="0"/>
              <a:t> 항목이 생성되나 </a:t>
            </a:r>
            <a:endParaRPr lang="en-US" altLang="ko-KR" sz="1200" dirty="0"/>
          </a:p>
          <a:p>
            <a:r>
              <a:rPr lang="ko-KR" altLang="en-US" sz="1200" dirty="0"/>
              <a:t>수정을 통해</a:t>
            </a:r>
            <a:endParaRPr lang="en-US" altLang="ko-KR" sz="1200" dirty="0"/>
          </a:p>
          <a:p>
            <a:r>
              <a:rPr lang="en-US" altLang="ko-KR" sz="1200" dirty="0"/>
              <a:t>(“</a:t>
            </a:r>
            <a:r>
              <a:rPr lang="ko-KR" altLang="en-US" sz="1200" dirty="0" err="1"/>
              <a:t>전남교육챙</a:t>
            </a:r>
            <a:r>
              <a:rPr lang="en-US" altLang="ko-KR" sz="1200" dirty="0"/>
              <a:t>”-&gt; “</a:t>
            </a:r>
            <a:r>
              <a:rPr lang="ko-KR" altLang="en-US" sz="1200" dirty="0"/>
              <a:t>전남교육청</a:t>
            </a:r>
            <a:r>
              <a:rPr lang="en-US" altLang="ko-KR" sz="1200" dirty="0"/>
              <a:t>”) </a:t>
            </a:r>
          </a:p>
          <a:p>
            <a:r>
              <a:rPr lang="ko-KR" altLang="en-US" sz="1200" dirty="0"/>
              <a:t>전남교육청 항목으로 편입 가능 </a:t>
            </a:r>
            <a:endParaRPr lang="en-US" altLang="ko-KR" sz="1200" dirty="0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5E6B8647-4A80-4F49-BC82-FA45225AD613}"/>
              </a:ext>
            </a:extLst>
          </p:cNvPr>
          <p:cNvCxnSpPr>
            <a:cxnSpLocks/>
            <a:stCxn id="76" idx="1"/>
            <a:endCxn id="80" idx="3"/>
          </p:cNvCxnSpPr>
          <p:nvPr/>
        </p:nvCxnSpPr>
        <p:spPr>
          <a:xfrm rot="10800000" flipV="1">
            <a:off x="2831123" y="1933071"/>
            <a:ext cx="1989982" cy="9977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C3D07707-07FE-482E-B20F-A7089DCF0AE0}"/>
              </a:ext>
            </a:extLst>
          </p:cNvPr>
          <p:cNvCxnSpPr>
            <a:cxnSpLocks/>
            <a:stCxn id="42" idx="2"/>
            <a:endCxn id="54" idx="3"/>
          </p:cNvCxnSpPr>
          <p:nvPr/>
        </p:nvCxnSpPr>
        <p:spPr>
          <a:xfrm rot="5400000" flipH="1">
            <a:off x="4887849" y="-462125"/>
            <a:ext cx="92911" cy="4212646"/>
          </a:xfrm>
          <a:prstGeom prst="bentConnector4">
            <a:avLst>
              <a:gd name="adj1" fmla="val -66242"/>
              <a:gd name="adj2" fmla="val 892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BA30CA2-F577-4E2C-A8DA-D4B9D959B9D7}"/>
              </a:ext>
            </a:extLst>
          </p:cNvPr>
          <p:cNvSpPr txBox="1"/>
          <p:nvPr/>
        </p:nvSpPr>
        <p:spPr>
          <a:xfrm>
            <a:off x="544835" y="1459242"/>
            <a:ext cx="228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금일 날짜</a:t>
            </a:r>
            <a:r>
              <a:rPr lang="en-US" altLang="ko-KR" sz="1200" dirty="0"/>
              <a:t>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EEABD9-8EF8-46AD-9300-B6B385C52746}"/>
              </a:ext>
            </a:extLst>
          </p:cNvPr>
          <p:cNvSpPr txBox="1"/>
          <p:nvPr/>
        </p:nvSpPr>
        <p:spPr>
          <a:xfrm>
            <a:off x="1149602" y="4104216"/>
            <a:ext cx="162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 한 개인정보</a:t>
            </a:r>
            <a:endParaRPr lang="en-US" altLang="ko-KR" sz="12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BD673F86-627D-4CB1-8DDE-E37A0551445F}"/>
              </a:ext>
            </a:extLst>
          </p:cNvPr>
          <p:cNvCxnSpPr>
            <a:cxnSpLocks/>
            <a:stCxn id="60" idx="1"/>
            <a:endCxn id="77" idx="3"/>
          </p:cNvCxnSpPr>
          <p:nvPr/>
        </p:nvCxnSpPr>
        <p:spPr>
          <a:xfrm rot="10800000" flipV="1">
            <a:off x="2777404" y="3545400"/>
            <a:ext cx="509445" cy="697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D97B370-3524-4897-9BD1-97915B552853}"/>
              </a:ext>
            </a:extLst>
          </p:cNvPr>
          <p:cNvSpPr txBox="1"/>
          <p:nvPr/>
        </p:nvSpPr>
        <p:spPr>
          <a:xfrm>
            <a:off x="691425" y="5834323"/>
            <a:ext cx="5566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설치일자</a:t>
            </a:r>
            <a:r>
              <a:rPr lang="en-US" altLang="ko-KR" sz="1200" dirty="0">
                <a:solidFill>
                  <a:srgbClr val="FF0000"/>
                </a:solidFill>
              </a:rPr>
              <a:t>”</a:t>
            </a:r>
            <a:r>
              <a:rPr lang="ko-KR" altLang="en-US" sz="1200" dirty="0">
                <a:solidFill>
                  <a:srgbClr val="FF0000"/>
                </a:solidFill>
              </a:rPr>
              <a:t> 및 </a:t>
            </a:r>
            <a:r>
              <a:rPr lang="en-US" altLang="ko-KR" sz="1200" dirty="0">
                <a:solidFill>
                  <a:srgbClr val="FF0000"/>
                </a:solidFill>
              </a:rPr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현장설치자</a:t>
            </a:r>
            <a:r>
              <a:rPr lang="en-US" altLang="ko-KR" sz="1200" dirty="0">
                <a:solidFill>
                  <a:srgbClr val="FF0000"/>
                </a:solidFill>
              </a:rPr>
              <a:t>” </a:t>
            </a:r>
            <a:r>
              <a:rPr lang="ko-KR" altLang="en-US" sz="1200" dirty="0">
                <a:solidFill>
                  <a:srgbClr val="FF0000"/>
                </a:solidFill>
              </a:rPr>
              <a:t>외 수기작성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글쓰기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</a:rPr>
              <a:t>혹은 업로드를 통해 </a:t>
            </a:r>
            <a:r>
              <a:rPr lang="ko-KR" altLang="en-US" sz="1200" dirty="0" err="1">
                <a:solidFill>
                  <a:srgbClr val="FF0000"/>
                </a:solidFill>
              </a:rPr>
              <a:t>채워짐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9273285-CD60-4039-8DF7-17F8C88EAC39}"/>
              </a:ext>
            </a:extLst>
          </p:cNvPr>
          <p:cNvSpPr txBox="1"/>
          <p:nvPr/>
        </p:nvSpPr>
        <p:spPr>
          <a:xfrm>
            <a:off x="544836" y="4864827"/>
            <a:ext cx="2285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임시저장 후 설치게시판으로 이동하면 상태 항목에 </a:t>
            </a:r>
            <a:r>
              <a:rPr lang="en-US" altLang="ko-KR" sz="1200" dirty="0">
                <a:solidFill>
                  <a:srgbClr val="FF0000"/>
                </a:solidFill>
              </a:rPr>
              <a:t>“</a:t>
            </a:r>
            <a:r>
              <a:rPr lang="ko-KR" altLang="en-US" sz="1200" dirty="0" err="1">
                <a:solidFill>
                  <a:srgbClr val="FF0000"/>
                </a:solidFill>
              </a:rPr>
              <a:t>미설치</a:t>
            </a:r>
            <a:r>
              <a:rPr lang="en-US" altLang="ko-KR" sz="1200" dirty="0">
                <a:solidFill>
                  <a:srgbClr val="FF0000"/>
                </a:solidFill>
              </a:rPr>
              <a:t>”</a:t>
            </a:r>
            <a:r>
              <a:rPr lang="ko-KR" altLang="en-US" sz="1200" dirty="0"/>
              <a:t>로 표기됨</a:t>
            </a:r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(“</a:t>
            </a:r>
            <a:r>
              <a:rPr lang="ko-KR" altLang="en-US" sz="1200" dirty="0">
                <a:solidFill>
                  <a:srgbClr val="FF0000"/>
                </a:solidFill>
              </a:rPr>
              <a:t>설치</a:t>
            </a:r>
            <a:r>
              <a:rPr lang="en-US" altLang="ko-KR" sz="1200" dirty="0">
                <a:solidFill>
                  <a:srgbClr val="FF0000"/>
                </a:solidFill>
              </a:rPr>
              <a:t>”-&gt; “</a:t>
            </a:r>
            <a:r>
              <a:rPr lang="ko-KR" altLang="en-US" sz="1200" dirty="0" err="1">
                <a:solidFill>
                  <a:srgbClr val="FF0000"/>
                </a:solidFill>
              </a:rPr>
              <a:t>미설치</a:t>
            </a:r>
            <a:r>
              <a:rPr lang="en-US" altLang="ko-KR" sz="1200" dirty="0">
                <a:solidFill>
                  <a:srgbClr val="FF0000"/>
                </a:solidFill>
              </a:rPr>
              <a:t>”</a:t>
            </a:r>
            <a:r>
              <a:rPr lang="ko-KR" altLang="en-US" sz="1200" dirty="0">
                <a:solidFill>
                  <a:srgbClr val="FF0000"/>
                </a:solidFill>
              </a:rPr>
              <a:t>로 변경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en-US" altLang="ko-KR" sz="1200" dirty="0"/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A8BAC8F0-FE6A-453D-A7AA-261B6CDB3061}"/>
              </a:ext>
            </a:extLst>
          </p:cNvPr>
          <p:cNvCxnSpPr>
            <a:cxnSpLocks/>
            <a:stCxn id="51" idx="0"/>
            <a:endCxn id="85" idx="3"/>
          </p:cNvCxnSpPr>
          <p:nvPr/>
        </p:nvCxnSpPr>
        <p:spPr>
          <a:xfrm rot="16200000" flipV="1">
            <a:off x="5913231" y="2197160"/>
            <a:ext cx="1141907" cy="73082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71A3F49A-7609-4729-B04B-CAA28D4D5CF1}"/>
              </a:ext>
            </a:extLst>
          </p:cNvPr>
          <p:cNvSpPr/>
          <p:nvPr/>
        </p:nvSpPr>
        <p:spPr>
          <a:xfrm>
            <a:off x="4012751" y="669710"/>
            <a:ext cx="724942" cy="6114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92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BE3E90-93EE-49BB-A9B5-A06C173E6EBC}"/>
              </a:ext>
            </a:extLst>
          </p:cNvPr>
          <p:cNvGrpSpPr/>
          <p:nvPr/>
        </p:nvGrpSpPr>
        <p:grpSpPr>
          <a:xfrm>
            <a:off x="4732304" y="472760"/>
            <a:ext cx="4946253" cy="1381282"/>
            <a:chOff x="4652471" y="1237694"/>
            <a:chExt cx="4946253" cy="13812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DE4F777-971E-4D4E-AB64-AF98B56A23D2}"/>
                </a:ext>
              </a:extLst>
            </p:cNvPr>
            <p:cNvSpPr txBox="1"/>
            <p:nvPr/>
          </p:nvSpPr>
          <p:spPr>
            <a:xfrm>
              <a:off x="4961410" y="1237694"/>
              <a:ext cx="1688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5F222D-EAF8-4D15-9BD0-8DF734D7A0FF}"/>
                </a:ext>
              </a:extLst>
            </p:cNvPr>
            <p:cNvSpPr txBox="1"/>
            <p:nvPr/>
          </p:nvSpPr>
          <p:spPr>
            <a:xfrm>
              <a:off x="4961410" y="1610918"/>
              <a:ext cx="1688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SUBNET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1907E0-6257-4706-B091-CED53E32A02E}"/>
                </a:ext>
              </a:extLst>
            </p:cNvPr>
            <p:cNvSpPr txBox="1"/>
            <p:nvPr/>
          </p:nvSpPr>
          <p:spPr>
            <a:xfrm>
              <a:off x="4961410" y="1984142"/>
              <a:ext cx="1688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GATEWAY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8FBC79-613A-43E4-9A53-55B3138B1CE8}"/>
                </a:ext>
              </a:extLst>
            </p:cNvPr>
            <p:cNvSpPr txBox="1"/>
            <p:nvPr/>
          </p:nvSpPr>
          <p:spPr>
            <a:xfrm>
              <a:off x="4961410" y="2357366"/>
              <a:ext cx="1688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DNS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0634F8F-CEA4-4D01-9C69-77D7A2FBA926}"/>
                </a:ext>
              </a:extLst>
            </p:cNvPr>
            <p:cNvSpPr/>
            <p:nvPr/>
          </p:nvSpPr>
          <p:spPr>
            <a:xfrm>
              <a:off x="6724895" y="1237694"/>
              <a:ext cx="2873829" cy="261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내용有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24BED61-337F-460E-83E3-47CBD3CB7B63}"/>
                </a:ext>
              </a:extLst>
            </p:cNvPr>
            <p:cNvSpPr/>
            <p:nvPr/>
          </p:nvSpPr>
          <p:spPr>
            <a:xfrm>
              <a:off x="6724895" y="1610918"/>
              <a:ext cx="2873829" cy="261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내용有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37B24F0-ECD4-4ACA-A51E-C14A4ECC171E}"/>
                </a:ext>
              </a:extLst>
            </p:cNvPr>
            <p:cNvSpPr/>
            <p:nvPr/>
          </p:nvSpPr>
          <p:spPr>
            <a:xfrm>
              <a:off x="6724895" y="1984142"/>
              <a:ext cx="2873829" cy="261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내용有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474053A-FCD2-470A-BCDD-F86B6DE413E9}"/>
                </a:ext>
              </a:extLst>
            </p:cNvPr>
            <p:cNvSpPr/>
            <p:nvPr/>
          </p:nvSpPr>
          <p:spPr>
            <a:xfrm>
              <a:off x="6724895" y="2357366"/>
              <a:ext cx="2873829" cy="261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내용有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C236C-6C25-49DA-BA47-008024A5A5B5}"/>
                </a:ext>
              </a:extLst>
            </p:cNvPr>
            <p:cNvSpPr txBox="1"/>
            <p:nvPr/>
          </p:nvSpPr>
          <p:spPr>
            <a:xfrm>
              <a:off x="4652471" y="1237694"/>
              <a:ext cx="1153360" cy="2616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네트워크 설정</a:t>
              </a: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5CA197-BE82-4937-92EF-9FBBEB40F3C6}"/>
              </a:ext>
            </a:extLst>
          </p:cNvPr>
          <p:cNvCxnSpPr>
            <a:cxnSpLocks/>
          </p:cNvCxnSpPr>
          <p:nvPr/>
        </p:nvCxnSpPr>
        <p:spPr>
          <a:xfrm>
            <a:off x="4298077" y="1946003"/>
            <a:ext cx="58146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4A110B0-79E9-4883-BFF0-732C0BAF5531}"/>
              </a:ext>
            </a:extLst>
          </p:cNvPr>
          <p:cNvGrpSpPr/>
          <p:nvPr/>
        </p:nvGrpSpPr>
        <p:grpSpPr>
          <a:xfrm>
            <a:off x="4732304" y="2048791"/>
            <a:ext cx="4946253" cy="1381282"/>
            <a:chOff x="4652471" y="3111583"/>
            <a:chExt cx="4946253" cy="138128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6DF2DC4-AF56-471A-BB85-88D7C71CF3D6}"/>
                </a:ext>
              </a:extLst>
            </p:cNvPr>
            <p:cNvSpPr txBox="1"/>
            <p:nvPr/>
          </p:nvSpPr>
          <p:spPr>
            <a:xfrm>
              <a:off x="4961410" y="3111583"/>
              <a:ext cx="1688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2298AC3-5D86-41E9-9F44-79727CCB3D40}"/>
                </a:ext>
              </a:extLst>
            </p:cNvPr>
            <p:cNvSpPr txBox="1"/>
            <p:nvPr/>
          </p:nvSpPr>
          <p:spPr>
            <a:xfrm>
              <a:off x="4961410" y="3484807"/>
              <a:ext cx="1688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PORT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20D0014-18E1-4AB1-8E39-C1A06BF7E271}"/>
                </a:ext>
              </a:extLst>
            </p:cNvPr>
            <p:cNvSpPr txBox="1"/>
            <p:nvPr/>
          </p:nvSpPr>
          <p:spPr>
            <a:xfrm>
              <a:off x="4961410" y="3858031"/>
              <a:ext cx="1688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90214C-AD2F-4509-A511-D9E6BDFF1E21}"/>
                </a:ext>
              </a:extLst>
            </p:cNvPr>
            <p:cNvSpPr txBox="1"/>
            <p:nvPr/>
          </p:nvSpPr>
          <p:spPr>
            <a:xfrm>
              <a:off x="4961410" y="4231255"/>
              <a:ext cx="1688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PASSWORD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7D08104-A387-47F0-844F-4B9F5C189881}"/>
                </a:ext>
              </a:extLst>
            </p:cNvPr>
            <p:cNvSpPr/>
            <p:nvPr/>
          </p:nvSpPr>
          <p:spPr>
            <a:xfrm>
              <a:off x="6724895" y="3111583"/>
              <a:ext cx="2873829" cy="261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내용有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158D3BC-D5E0-4830-9F8A-95085ACBD6C1}"/>
                </a:ext>
              </a:extLst>
            </p:cNvPr>
            <p:cNvSpPr/>
            <p:nvPr/>
          </p:nvSpPr>
          <p:spPr>
            <a:xfrm>
              <a:off x="6724895" y="3484807"/>
              <a:ext cx="2873829" cy="261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내용有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0C76011-0EA5-4BCE-B947-C094AD028BBA}"/>
                </a:ext>
              </a:extLst>
            </p:cNvPr>
            <p:cNvSpPr/>
            <p:nvPr/>
          </p:nvSpPr>
          <p:spPr>
            <a:xfrm>
              <a:off x="6724895" y="3858031"/>
              <a:ext cx="2873829" cy="261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내용有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8D9E2EC-1DBF-4801-818A-5109784F401F}"/>
                </a:ext>
              </a:extLst>
            </p:cNvPr>
            <p:cNvSpPr/>
            <p:nvPr/>
          </p:nvSpPr>
          <p:spPr>
            <a:xfrm>
              <a:off x="6724895" y="4231255"/>
              <a:ext cx="2873829" cy="261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내용有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D62753-F282-4FE3-95B6-BE806FF4A361}"/>
                </a:ext>
              </a:extLst>
            </p:cNvPr>
            <p:cNvSpPr txBox="1"/>
            <p:nvPr/>
          </p:nvSpPr>
          <p:spPr>
            <a:xfrm>
              <a:off x="4652471" y="3111583"/>
              <a:ext cx="1153360" cy="2616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서버 설정</a:t>
              </a: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D1655F4-2DFE-4604-874A-9A7B1C0EC181}"/>
              </a:ext>
            </a:extLst>
          </p:cNvPr>
          <p:cNvCxnSpPr>
            <a:cxnSpLocks/>
          </p:cNvCxnSpPr>
          <p:nvPr/>
        </p:nvCxnSpPr>
        <p:spPr>
          <a:xfrm>
            <a:off x="4298077" y="3525447"/>
            <a:ext cx="58146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2FB8E5-D257-4F50-9B11-55F2394CDEFF}"/>
              </a:ext>
            </a:extLst>
          </p:cNvPr>
          <p:cNvGrpSpPr/>
          <p:nvPr/>
        </p:nvGrpSpPr>
        <p:grpSpPr>
          <a:xfrm>
            <a:off x="4732304" y="5692173"/>
            <a:ext cx="4946253" cy="634834"/>
            <a:chOff x="4652471" y="4985472"/>
            <a:chExt cx="4946253" cy="63483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F92B0AA-344E-4B46-99BD-1FA1EAA37CA9}"/>
                </a:ext>
              </a:extLst>
            </p:cNvPr>
            <p:cNvSpPr txBox="1"/>
            <p:nvPr/>
          </p:nvSpPr>
          <p:spPr>
            <a:xfrm>
              <a:off x="4961410" y="4985472"/>
              <a:ext cx="1688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위도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E2954D0-59C8-4CFD-A037-99C9914A55C5}"/>
                </a:ext>
              </a:extLst>
            </p:cNvPr>
            <p:cNvSpPr txBox="1"/>
            <p:nvPr/>
          </p:nvSpPr>
          <p:spPr>
            <a:xfrm>
              <a:off x="4961410" y="5358696"/>
              <a:ext cx="1688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경도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453E505-4DC9-49E2-9977-AFBCF95FFB83}"/>
                </a:ext>
              </a:extLst>
            </p:cNvPr>
            <p:cNvSpPr/>
            <p:nvPr/>
          </p:nvSpPr>
          <p:spPr>
            <a:xfrm>
              <a:off x="6724895" y="4985472"/>
              <a:ext cx="2873829" cy="261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EF57945-98BA-47FC-BF8A-688AD1BD2909}"/>
                </a:ext>
              </a:extLst>
            </p:cNvPr>
            <p:cNvSpPr/>
            <p:nvPr/>
          </p:nvSpPr>
          <p:spPr>
            <a:xfrm>
              <a:off x="6724895" y="5358696"/>
              <a:ext cx="2873829" cy="261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23E9FD-FF3D-4E38-A479-8F2601C9C8F0}"/>
                </a:ext>
              </a:extLst>
            </p:cNvPr>
            <p:cNvSpPr txBox="1"/>
            <p:nvPr/>
          </p:nvSpPr>
          <p:spPr>
            <a:xfrm>
              <a:off x="4652471" y="4985472"/>
              <a:ext cx="1153360" cy="2616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설치 정보 입력</a:t>
              </a: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5A8CB46-628E-4237-8194-BCB343B49BC9}"/>
              </a:ext>
            </a:extLst>
          </p:cNvPr>
          <p:cNvSpPr/>
          <p:nvPr/>
        </p:nvSpPr>
        <p:spPr>
          <a:xfrm>
            <a:off x="10510525" y="6485881"/>
            <a:ext cx="731036" cy="26161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임시저장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AA12444-F7D8-459E-A21F-502C7B73BAF1}"/>
              </a:ext>
            </a:extLst>
          </p:cNvPr>
          <p:cNvSpPr/>
          <p:nvPr/>
        </p:nvSpPr>
        <p:spPr>
          <a:xfrm>
            <a:off x="9706471" y="6485881"/>
            <a:ext cx="731036" cy="26161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다 음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F3AE7EA-8E1C-484B-88EF-9B7A901BAE73}"/>
              </a:ext>
            </a:extLst>
          </p:cNvPr>
          <p:cNvSpPr/>
          <p:nvPr/>
        </p:nvSpPr>
        <p:spPr>
          <a:xfrm>
            <a:off x="8902417" y="6485881"/>
            <a:ext cx="731036" cy="26161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이 전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DA6B5CF-A391-4519-AD73-0CD8094F9C76}"/>
              </a:ext>
            </a:extLst>
          </p:cNvPr>
          <p:cNvCxnSpPr>
            <a:cxnSpLocks/>
          </p:cNvCxnSpPr>
          <p:nvPr/>
        </p:nvCxnSpPr>
        <p:spPr>
          <a:xfrm>
            <a:off x="4329101" y="5546513"/>
            <a:ext cx="58146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C7A9A8-6259-4FBA-9D39-6E5F9F3A2ED9}"/>
              </a:ext>
            </a:extLst>
          </p:cNvPr>
          <p:cNvSpPr txBox="1"/>
          <p:nvPr/>
        </p:nvSpPr>
        <p:spPr>
          <a:xfrm>
            <a:off x="5345047" y="4030511"/>
            <a:ext cx="1688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B339BA-8D54-4A1A-8146-044C9EDA0DAA}"/>
              </a:ext>
            </a:extLst>
          </p:cNvPr>
          <p:cNvSpPr txBox="1"/>
          <p:nvPr/>
        </p:nvSpPr>
        <p:spPr>
          <a:xfrm>
            <a:off x="5345047" y="4403735"/>
            <a:ext cx="1688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980B74-B350-40E8-BE2B-6AE3535560C1}"/>
              </a:ext>
            </a:extLst>
          </p:cNvPr>
          <p:cNvSpPr txBox="1"/>
          <p:nvPr/>
        </p:nvSpPr>
        <p:spPr>
          <a:xfrm>
            <a:off x="5345047" y="4776959"/>
            <a:ext cx="1688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25C7A8C-9F98-4BAE-A085-FE32597A20AC}"/>
              </a:ext>
            </a:extLst>
          </p:cNvPr>
          <p:cNvSpPr/>
          <p:nvPr/>
        </p:nvSpPr>
        <p:spPr>
          <a:xfrm>
            <a:off x="6067215" y="4030511"/>
            <a:ext cx="71283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D3770C7-1CB8-45DF-84A8-741C02C8EA95}"/>
              </a:ext>
            </a:extLst>
          </p:cNvPr>
          <p:cNvSpPr/>
          <p:nvPr/>
        </p:nvSpPr>
        <p:spPr>
          <a:xfrm>
            <a:off x="6067215" y="4403735"/>
            <a:ext cx="71283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8369EAB-3B51-4792-9C01-CDEF22E8393B}"/>
              </a:ext>
            </a:extLst>
          </p:cNvPr>
          <p:cNvSpPr/>
          <p:nvPr/>
        </p:nvSpPr>
        <p:spPr>
          <a:xfrm>
            <a:off x="6067215" y="4776959"/>
            <a:ext cx="71283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C533C6-60A0-42DA-A0D4-693601C7C9FA}"/>
              </a:ext>
            </a:extLst>
          </p:cNvPr>
          <p:cNvSpPr txBox="1"/>
          <p:nvPr/>
        </p:nvSpPr>
        <p:spPr>
          <a:xfrm>
            <a:off x="4732300" y="3657287"/>
            <a:ext cx="1153360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경보방송 설정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D5CB55-636B-4F5D-9CDA-C1585358F4AD}"/>
              </a:ext>
            </a:extLst>
          </p:cNvPr>
          <p:cNvSpPr/>
          <p:nvPr/>
        </p:nvSpPr>
        <p:spPr>
          <a:xfrm>
            <a:off x="6067215" y="4403735"/>
            <a:ext cx="71283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037916D-6BC4-4721-A7EB-BD6D82A089CC}"/>
              </a:ext>
            </a:extLst>
          </p:cNvPr>
          <p:cNvSpPr/>
          <p:nvPr/>
        </p:nvSpPr>
        <p:spPr>
          <a:xfrm>
            <a:off x="6067215" y="4776959"/>
            <a:ext cx="71283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7236E5-A18D-45AD-AF62-61AC02D3E81D}"/>
              </a:ext>
            </a:extLst>
          </p:cNvPr>
          <p:cNvSpPr/>
          <p:nvPr/>
        </p:nvSpPr>
        <p:spPr>
          <a:xfrm>
            <a:off x="6067215" y="5150183"/>
            <a:ext cx="71283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A16F59-E49D-468D-A3C2-433EE6E42DD1}"/>
              </a:ext>
            </a:extLst>
          </p:cNvPr>
          <p:cNvSpPr txBox="1"/>
          <p:nvPr/>
        </p:nvSpPr>
        <p:spPr>
          <a:xfrm>
            <a:off x="5345047" y="5150183"/>
            <a:ext cx="1688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단계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FB4023-A581-45A5-B8A1-DD6D8B10B174}"/>
              </a:ext>
            </a:extLst>
          </p:cNvPr>
          <p:cNvSpPr/>
          <p:nvPr/>
        </p:nvSpPr>
        <p:spPr>
          <a:xfrm>
            <a:off x="7140362" y="4030511"/>
            <a:ext cx="71283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6AA49E4-1831-43AC-9399-918CC125B4FF}"/>
              </a:ext>
            </a:extLst>
          </p:cNvPr>
          <p:cNvSpPr/>
          <p:nvPr/>
        </p:nvSpPr>
        <p:spPr>
          <a:xfrm>
            <a:off x="7140362" y="4403735"/>
            <a:ext cx="71283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95E33C4-1EA6-4719-9896-78EA56812AB5}"/>
              </a:ext>
            </a:extLst>
          </p:cNvPr>
          <p:cNvSpPr/>
          <p:nvPr/>
        </p:nvSpPr>
        <p:spPr>
          <a:xfrm>
            <a:off x="7140362" y="4776959"/>
            <a:ext cx="71283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4AE57C-A467-4F06-9F7A-1A10FF11FB31}"/>
              </a:ext>
            </a:extLst>
          </p:cNvPr>
          <p:cNvSpPr/>
          <p:nvPr/>
        </p:nvSpPr>
        <p:spPr>
          <a:xfrm>
            <a:off x="7140362" y="5150183"/>
            <a:ext cx="71283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AF09A01-66AB-47D6-81F9-A90252275D13}"/>
              </a:ext>
            </a:extLst>
          </p:cNvPr>
          <p:cNvSpPr/>
          <p:nvPr/>
        </p:nvSpPr>
        <p:spPr>
          <a:xfrm>
            <a:off x="7892576" y="4030511"/>
            <a:ext cx="71283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5F8D100-E723-4155-B376-91E764DE9011}"/>
              </a:ext>
            </a:extLst>
          </p:cNvPr>
          <p:cNvSpPr/>
          <p:nvPr/>
        </p:nvSpPr>
        <p:spPr>
          <a:xfrm>
            <a:off x="7892576" y="4403735"/>
            <a:ext cx="71283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F24620D-C6AB-4F9C-9303-5B4CEBEE60AF}"/>
              </a:ext>
            </a:extLst>
          </p:cNvPr>
          <p:cNvSpPr/>
          <p:nvPr/>
        </p:nvSpPr>
        <p:spPr>
          <a:xfrm>
            <a:off x="7892576" y="4776959"/>
            <a:ext cx="71283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1403BBD-BAA1-4DB2-9A81-DC2AEC9668AB}"/>
              </a:ext>
            </a:extLst>
          </p:cNvPr>
          <p:cNvSpPr/>
          <p:nvPr/>
        </p:nvSpPr>
        <p:spPr>
          <a:xfrm>
            <a:off x="7892576" y="5150183"/>
            <a:ext cx="71283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5D775F8-A17D-492D-93A9-FA762C154903}"/>
              </a:ext>
            </a:extLst>
          </p:cNvPr>
          <p:cNvSpPr txBox="1"/>
          <p:nvPr/>
        </p:nvSpPr>
        <p:spPr>
          <a:xfrm>
            <a:off x="8594811" y="4030511"/>
            <a:ext cx="465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8587FA8-8D59-42CF-AFCA-102214293D90}"/>
              </a:ext>
            </a:extLst>
          </p:cNvPr>
          <p:cNvSpPr txBox="1"/>
          <p:nvPr/>
        </p:nvSpPr>
        <p:spPr>
          <a:xfrm>
            <a:off x="8594811" y="4403735"/>
            <a:ext cx="465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80AD8D-A10F-436C-981B-A0034C33DB98}"/>
              </a:ext>
            </a:extLst>
          </p:cNvPr>
          <p:cNvSpPr txBox="1"/>
          <p:nvPr/>
        </p:nvSpPr>
        <p:spPr>
          <a:xfrm>
            <a:off x="8594811" y="4776959"/>
            <a:ext cx="465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CC91AB-6CFD-442E-B22B-AEAD47EDD1DC}"/>
              </a:ext>
            </a:extLst>
          </p:cNvPr>
          <p:cNvSpPr txBox="1"/>
          <p:nvPr/>
        </p:nvSpPr>
        <p:spPr>
          <a:xfrm>
            <a:off x="8594811" y="5150183"/>
            <a:ext cx="465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EF0C325-F950-4878-833D-2045FDDDCD5A}"/>
              </a:ext>
            </a:extLst>
          </p:cNvPr>
          <p:cNvSpPr/>
          <p:nvPr/>
        </p:nvSpPr>
        <p:spPr>
          <a:xfrm>
            <a:off x="8965723" y="4030511"/>
            <a:ext cx="71283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이내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0E0F654-156B-4670-B1EE-A0D2B5A1243A}"/>
              </a:ext>
            </a:extLst>
          </p:cNvPr>
          <p:cNvSpPr/>
          <p:nvPr/>
        </p:nvSpPr>
        <p:spPr>
          <a:xfrm>
            <a:off x="8965723" y="4403735"/>
            <a:ext cx="71283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이내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2863C35-A15B-43E8-8B82-C134153299A5}"/>
              </a:ext>
            </a:extLst>
          </p:cNvPr>
          <p:cNvSpPr/>
          <p:nvPr/>
        </p:nvSpPr>
        <p:spPr>
          <a:xfrm>
            <a:off x="8965723" y="4776959"/>
            <a:ext cx="71283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이내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54385ED-4AFC-419A-A6C7-2B1B01F7B544}"/>
              </a:ext>
            </a:extLst>
          </p:cNvPr>
          <p:cNvSpPr/>
          <p:nvPr/>
        </p:nvSpPr>
        <p:spPr>
          <a:xfrm>
            <a:off x="8965723" y="5150183"/>
            <a:ext cx="71283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이내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0D58D5C-DA57-4FF0-8630-E6C76F966698}"/>
              </a:ext>
            </a:extLst>
          </p:cNvPr>
          <p:cNvSpPr txBox="1"/>
          <p:nvPr/>
        </p:nvSpPr>
        <p:spPr>
          <a:xfrm>
            <a:off x="6067219" y="3657287"/>
            <a:ext cx="1785977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규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922044E-5BCB-4BF1-B3A5-A4DCF0A6311A}"/>
              </a:ext>
            </a:extLst>
          </p:cNvPr>
          <p:cNvSpPr txBox="1"/>
          <p:nvPr/>
        </p:nvSpPr>
        <p:spPr>
          <a:xfrm>
            <a:off x="7892580" y="3657287"/>
            <a:ext cx="1785977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     리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5EC5266-621E-4B4D-ACCB-616627645522}"/>
              </a:ext>
            </a:extLst>
          </p:cNvPr>
          <p:cNvSpPr txBox="1"/>
          <p:nvPr/>
        </p:nvSpPr>
        <p:spPr>
          <a:xfrm>
            <a:off x="6780049" y="4030511"/>
            <a:ext cx="360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C672093-DDB2-4DC3-A56F-5617C6B0ABFC}"/>
              </a:ext>
            </a:extLst>
          </p:cNvPr>
          <p:cNvSpPr txBox="1"/>
          <p:nvPr/>
        </p:nvSpPr>
        <p:spPr>
          <a:xfrm>
            <a:off x="6780049" y="4403735"/>
            <a:ext cx="360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3DFFD35-CB89-4E21-A916-3906B68BA058}"/>
              </a:ext>
            </a:extLst>
          </p:cNvPr>
          <p:cNvSpPr txBox="1"/>
          <p:nvPr/>
        </p:nvSpPr>
        <p:spPr>
          <a:xfrm>
            <a:off x="6780049" y="4776959"/>
            <a:ext cx="360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F0E6DCA-19FD-47C7-8341-3B62DE95B015}"/>
              </a:ext>
            </a:extLst>
          </p:cNvPr>
          <p:cNvSpPr txBox="1"/>
          <p:nvPr/>
        </p:nvSpPr>
        <p:spPr>
          <a:xfrm>
            <a:off x="6780049" y="5150183"/>
            <a:ext cx="360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5E28BEB-1A16-4E9B-BBE2-71DC34ED97FC}"/>
              </a:ext>
            </a:extLst>
          </p:cNvPr>
          <p:cNvSpPr/>
          <p:nvPr/>
        </p:nvSpPr>
        <p:spPr>
          <a:xfrm>
            <a:off x="6071117" y="5146969"/>
            <a:ext cx="71283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87AEB09-6481-4E3E-890E-205CDF9BEC63}"/>
              </a:ext>
            </a:extLst>
          </p:cNvPr>
          <p:cNvGrpSpPr/>
          <p:nvPr/>
        </p:nvGrpSpPr>
        <p:grpSpPr>
          <a:xfrm>
            <a:off x="3740843" y="103741"/>
            <a:ext cx="5076074" cy="260452"/>
            <a:chOff x="3470312" y="181685"/>
            <a:chExt cx="7573882" cy="261610"/>
          </a:xfrm>
          <a:noFill/>
        </p:grpSpPr>
        <p:sp>
          <p:nvSpPr>
            <p:cNvPr id="111" name="사각형: 둥근 위쪽 모서리 110">
              <a:extLst>
                <a:ext uri="{FF2B5EF4-FFF2-40B4-BE49-F238E27FC236}">
                  <a16:creationId xmlns:a16="http://schemas.microsoft.com/office/drawing/2014/main" id="{A33165B3-5BF5-49F6-9642-9F2840BACFDB}"/>
                </a:ext>
              </a:extLst>
            </p:cNvPr>
            <p:cNvSpPr/>
            <p:nvPr/>
          </p:nvSpPr>
          <p:spPr>
            <a:xfrm>
              <a:off x="5363653" y="181685"/>
              <a:ext cx="1893600" cy="261610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메뉴 설정</a:t>
              </a:r>
            </a:p>
          </p:txBody>
        </p:sp>
        <p:sp>
          <p:nvSpPr>
            <p:cNvPr id="112" name="사각형: 둥근 위쪽 모서리 111">
              <a:extLst>
                <a:ext uri="{FF2B5EF4-FFF2-40B4-BE49-F238E27FC236}">
                  <a16:creationId xmlns:a16="http://schemas.microsoft.com/office/drawing/2014/main" id="{8A9FE327-1DD2-4B8D-8264-E9E315195DFD}"/>
                </a:ext>
              </a:extLst>
            </p:cNvPr>
            <p:cNvSpPr/>
            <p:nvPr/>
          </p:nvSpPr>
          <p:spPr>
            <a:xfrm>
              <a:off x="7256994" y="181685"/>
              <a:ext cx="1893600" cy="261610"/>
            </a:xfrm>
            <a:prstGeom prst="round2SameRect">
              <a:avLst/>
            </a:prstGeom>
            <a:grpFill/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체크리스트</a:t>
              </a:r>
            </a:p>
          </p:txBody>
        </p:sp>
        <p:sp>
          <p:nvSpPr>
            <p:cNvPr id="113" name="사각형: 둥근 위쪽 모서리 112">
              <a:extLst>
                <a:ext uri="{FF2B5EF4-FFF2-40B4-BE49-F238E27FC236}">
                  <a16:creationId xmlns:a16="http://schemas.microsoft.com/office/drawing/2014/main" id="{DD5428D6-559D-4A4C-87BD-6F5B676F8419}"/>
                </a:ext>
              </a:extLst>
            </p:cNvPr>
            <p:cNvSpPr/>
            <p:nvPr/>
          </p:nvSpPr>
          <p:spPr>
            <a:xfrm>
              <a:off x="9150594" y="181685"/>
              <a:ext cx="1893600" cy="261610"/>
            </a:xfrm>
            <a:prstGeom prst="round2SameRect">
              <a:avLst/>
            </a:prstGeom>
            <a:grpFill/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사진첨부</a:t>
              </a:r>
            </a:p>
          </p:txBody>
        </p:sp>
        <p:sp>
          <p:nvSpPr>
            <p:cNvPr id="114" name="사각형: 둥근 위쪽 모서리 113">
              <a:extLst>
                <a:ext uri="{FF2B5EF4-FFF2-40B4-BE49-F238E27FC236}">
                  <a16:creationId xmlns:a16="http://schemas.microsoft.com/office/drawing/2014/main" id="{6B7C932A-513D-4BFF-9D4F-ACC907AA7083}"/>
                </a:ext>
              </a:extLst>
            </p:cNvPr>
            <p:cNvSpPr/>
            <p:nvPr/>
          </p:nvSpPr>
          <p:spPr>
            <a:xfrm>
              <a:off x="3470312" y="181685"/>
              <a:ext cx="1893341" cy="261610"/>
            </a:xfrm>
            <a:prstGeom prst="round2SameRect">
              <a:avLst/>
            </a:prstGeom>
            <a:grpFill/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설치 장소</a:t>
              </a:r>
            </a:p>
          </p:txBody>
        </p:sp>
      </p:grpSp>
      <p:sp>
        <p:nvSpPr>
          <p:cNvPr id="115" name="사각형: 둥근 위쪽 모서리 114">
            <a:extLst>
              <a:ext uri="{FF2B5EF4-FFF2-40B4-BE49-F238E27FC236}">
                <a16:creationId xmlns:a16="http://schemas.microsoft.com/office/drawing/2014/main" id="{083CEAD7-E320-400B-9FBE-D002C224777A}"/>
              </a:ext>
            </a:extLst>
          </p:cNvPr>
          <p:cNvSpPr/>
          <p:nvPr/>
        </p:nvSpPr>
        <p:spPr>
          <a:xfrm>
            <a:off x="8816746" y="96210"/>
            <a:ext cx="1269105" cy="260452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설치완료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054577-4D93-47CD-A07E-63A66A2B8E98}"/>
              </a:ext>
            </a:extLst>
          </p:cNvPr>
          <p:cNvSpPr txBox="1"/>
          <p:nvPr/>
        </p:nvSpPr>
        <p:spPr>
          <a:xfrm>
            <a:off x="609734" y="2926044"/>
            <a:ext cx="3469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수기작성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글쓰기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</a:rPr>
              <a:t>혹은 업로드를 통해 </a:t>
            </a:r>
            <a:r>
              <a:rPr lang="ko-KR" altLang="en-US" sz="1200" dirty="0" err="1">
                <a:solidFill>
                  <a:srgbClr val="FF0000"/>
                </a:solidFill>
              </a:rPr>
              <a:t>채워짐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8ACDD89-C738-437E-BD40-DC67D95220A3}"/>
              </a:ext>
            </a:extLst>
          </p:cNvPr>
          <p:cNvSpPr/>
          <p:nvPr/>
        </p:nvSpPr>
        <p:spPr>
          <a:xfrm>
            <a:off x="5281768" y="18222"/>
            <a:ext cx="724942" cy="6114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91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4F777-971E-4D4E-AB64-AF98B56A23D2}"/>
              </a:ext>
            </a:extLst>
          </p:cNvPr>
          <p:cNvSpPr txBox="1"/>
          <p:nvPr/>
        </p:nvSpPr>
        <p:spPr>
          <a:xfrm>
            <a:off x="4240493" y="670687"/>
            <a:ext cx="6253146" cy="564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지진경보장치 외부 손상 및 제품의 하자가 있는가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네트워크 선로 및 네트워크 장비와의 연결은 잘 되어 있는가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전원 연결은 잘 되어 있는가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학교 교내 방송시스템 연결선 확인 했는가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 동기화 설정은 잘 되어 있는가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서버시간 동기화 확인 및 현재시간과 확인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네트워크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설정은 잘 되어 있는가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교육청 중계서버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ID/PW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설정은 잘 되어 있는가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경도 값 설정은 잘 되어 있는가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교육청 서버 및 학내 게이트웨이와의 통신이 잘 되는가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(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와이파이 확인 및 사진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 접속은 잘 되는가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웹페이지에서 단계별 방송 멘트와 방송 사용 여부를 확인했는가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규모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거리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진도에 따른 단계별 경보방송 설정이 잘 되어 있는가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UHD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수신모듈이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있는 경우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UHD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 수신단계 설정이 잘 되어있는가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(3, 4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UHD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수신감도 테스트기로 수신감도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(SNR)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체크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 학내방송장치와 접속 후 기존 교내방송 동작이 정상적으로 동작하는가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지진경보 방송 테스트 시 방송 송출이 잘되는가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방송시스템 슬립모드가 몇 초로 설정되어 있는가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방송시스템 연결 관련한 변경사항자료를 학교담당자에게 설명하고 인수인계서를 전달했는가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지진경보장치 웹페이지 사용방법을 학교담당자에게 설명했는가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지진경보장치 매뉴얼을 전달하고 사용방법을 학교담당자에게 설명했는가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전기 차단 시 전원버튼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ON/OFF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사항을 전달했는가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매뉴얼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4p, POWER SWITCH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주의사항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지진경보장치 간단매뉴얼을 지진경보장치에 부착했는가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4547FB7-6603-48AD-95E5-431DC09E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60" y="746923"/>
            <a:ext cx="187133" cy="181724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5C554511-E8E9-4940-880E-600605197A8D}"/>
              </a:ext>
            </a:extLst>
          </p:cNvPr>
          <p:cNvSpPr/>
          <p:nvPr/>
        </p:nvSpPr>
        <p:spPr>
          <a:xfrm>
            <a:off x="10690160" y="743430"/>
            <a:ext cx="187132" cy="181723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F6C217D-EEA5-4D28-BE20-4D587E1FBF8E}"/>
              </a:ext>
            </a:extLst>
          </p:cNvPr>
          <p:cNvSpPr/>
          <p:nvPr/>
        </p:nvSpPr>
        <p:spPr>
          <a:xfrm>
            <a:off x="10690160" y="988250"/>
            <a:ext cx="187132" cy="181723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5E9F6F2-0797-4980-AB52-8A26967DC2EF}"/>
              </a:ext>
            </a:extLst>
          </p:cNvPr>
          <p:cNvSpPr/>
          <p:nvPr/>
        </p:nvSpPr>
        <p:spPr>
          <a:xfrm>
            <a:off x="10690160" y="1233071"/>
            <a:ext cx="187132" cy="181723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E576972-6417-42DB-8110-B2F9FA37482D}"/>
              </a:ext>
            </a:extLst>
          </p:cNvPr>
          <p:cNvSpPr/>
          <p:nvPr/>
        </p:nvSpPr>
        <p:spPr>
          <a:xfrm>
            <a:off x="10690160" y="1477891"/>
            <a:ext cx="187132" cy="181723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AA88485-B949-4550-984E-A823F6B23AA0}"/>
              </a:ext>
            </a:extLst>
          </p:cNvPr>
          <p:cNvSpPr/>
          <p:nvPr/>
        </p:nvSpPr>
        <p:spPr>
          <a:xfrm>
            <a:off x="10690160" y="1722712"/>
            <a:ext cx="187132" cy="181723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C5579A8-1B0E-4495-B115-1A3F7C62DFAF}"/>
              </a:ext>
            </a:extLst>
          </p:cNvPr>
          <p:cNvSpPr/>
          <p:nvPr/>
        </p:nvSpPr>
        <p:spPr>
          <a:xfrm>
            <a:off x="10690160" y="1967532"/>
            <a:ext cx="187132" cy="181723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8423293-065A-4DC2-86EF-557513401C25}"/>
              </a:ext>
            </a:extLst>
          </p:cNvPr>
          <p:cNvSpPr/>
          <p:nvPr/>
        </p:nvSpPr>
        <p:spPr>
          <a:xfrm>
            <a:off x="10690160" y="2212353"/>
            <a:ext cx="187132" cy="181723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4B0B573-1AAA-45CD-851C-E07CBD6752F4}"/>
              </a:ext>
            </a:extLst>
          </p:cNvPr>
          <p:cNvSpPr/>
          <p:nvPr/>
        </p:nvSpPr>
        <p:spPr>
          <a:xfrm>
            <a:off x="10690160" y="2457173"/>
            <a:ext cx="187132" cy="181723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3EE1F6-E8A3-4FCE-AF10-9CB065B2999D}"/>
              </a:ext>
            </a:extLst>
          </p:cNvPr>
          <p:cNvSpPr/>
          <p:nvPr/>
        </p:nvSpPr>
        <p:spPr>
          <a:xfrm>
            <a:off x="10690160" y="2701994"/>
            <a:ext cx="187132" cy="181723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CA6AC31-A00E-4C39-853B-497EB286A2CC}"/>
              </a:ext>
            </a:extLst>
          </p:cNvPr>
          <p:cNvSpPr/>
          <p:nvPr/>
        </p:nvSpPr>
        <p:spPr>
          <a:xfrm>
            <a:off x="10690160" y="2946814"/>
            <a:ext cx="187132" cy="181723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27380BA-1CAD-45E2-B698-4F4782FAD05B}"/>
              </a:ext>
            </a:extLst>
          </p:cNvPr>
          <p:cNvSpPr/>
          <p:nvPr/>
        </p:nvSpPr>
        <p:spPr>
          <a:xfrm>
            <a:off x="10690160" y="3191635"/>
            <a:ext cx="187132" cy="181723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761082F-8B2F-441B-9F0D-A30D2884CB96}"/>
              </a:ext>
            </a:extLst>
          </p:cNvPr>
          <p:cNvSpPr/>
          <p:nvPr/>
        </p:nvSpPr>
        <p:spPr>
          <a:xfrm>
            <a:off x="10690160" y="3436456"/>
            <a:ext cx="187132" cy="181723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9DE4F3-8820-4369-9359-12219CDE77EB}"/>
              </a:ext>
            </a:extLst>
          </p:cNvPr>
          <p:cNvSpPr/>
          <p:nvPr/>
        </p:nvSpPr>
        <p:spPr>
          <a:xfrm>
            <a:off x="10690160" y="3681276"/>
            <a:ext cx="187132" cy="181723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ACC216A-B1B8-4380-91A8-3F02AF8AFCB2}"/>
              </a:ext>
            </a:extLst>
          </p:cNvPr>
          <p:cNvSpPr/>
          <p:nvPr/>
        </p:nvSpPr>
        <p:spPr>
          <a:xfrm>
            <a:off x="10690160" y="3926097"/>
            <a:ext cx="187132" cy="181723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2CB98FC-1CA9-4728-B872-A464C420914A}"/>
              </a:ext>
            </a:extLst>
          </p:cNvPr>
          <p:cNvSpPr/>
          <p:nvPr/>
        </p:nvSpPr>
        <p:spPr>
          <a:xfrm>
            <a:off x="10690160" y="4170917"/>
            <a:ext cx="187132" cy="181723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5AA47A5-F8DD-405E-BB62-263EC843D310}"/>
              </a:ext>
            </a:extLst>
          </p:cNvPr>
          <p:cNvSpPr/>
          <p:nvPr/>
        </p:nvSpPr>
        <p:spPr>
          <a:xfrm>
            <a:off x="10690160" y="4415738"/>
            <a:ext cx="187132" cy="181723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7C1B79F-A8AB-46FC-A4FB-E7C5E98C2FAE}"/>
              </a:ext>
            </a:extLst>
          </p:cNvPr>
          <p:cNvSpPr/>
          <p:nvPr/>
        </p:nvSpPr>
        <p:spPr>
          <a:xfrm>
            <a:off x="10690160" y="4660558"/>
            <a:ext cx="187132" cy="181723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FB1DDB6-6726-437C-815C-78838E0FB069}"/>
              </a:ext>
            </a:extLst>
          </p:cNvPr>
          <p:cNvSpPr/>
          <p:nvPr/>
        </p:nvSpPr>
        <p:spPr>
          <a:xfrm>
            <a:off x="10690160" y="4905379"/>
            <a:ext cx="187132" cy="181723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4BFAC58-5BD2-4ABB-94A6-B5C8455DE136}"/>
              </a:ext>
            </a:extLst>
          </p:cNvPr>
          <p:cNvSpPr/>
          <p:nvPr/>
        </p:nvSpPr>
        <p:spPr>
          <a:xfrm>
            <a:off x="10690160" y="5150199"/>
            <a:ext cx="187132" cy="181723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654C384-C43B-4027-8BBF-C41BCC4C78EE}"/>
              </a:ext>
            </a:extLst>
          </p:cNvPr>
          <p:cNvSpPr/>
          <p:nvPr/>
        </p:nvSpPr>
        <p:spPr>
          <a:xfrm>
            <a:off x="10690160" y="5395020"/>
            <a:ext cx="187132" cy="181723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3E1AADA-BE6D-4696-9C74-8AD5F5E7F7FE}"/>
              </a:ext>
            </a:extLst>
          </p:cNvPr>
          <p:cNvSpPr/>
          <p:nvPr/>
        </p:nvSpPr>
        <p:spPr>
          <a:xfrm>
            <a:off x="10690160" y="5639840"/>
            <a:ext cx="187132" cy="181723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3ED343D-7C9A-4197-87CB-C40E9B6D93FF}"/>
              </a:ext>
            </a:extLst>
          </p:cNvPr>
          <p:cNvSpPr/>
          <p:nvPr/>
        </p:nvSpPr>
        <p:spPr>
          <a:xfrm>
            <a:off x="10690160" y="5884664"/>
            <a:ext cx="187132" cy="181723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20E3A-FAE3-4461-A043-ADD98129B210}"/>
              </a:ext>
            </a:extLst>
          </p:cNvPr>
          <p:cNvSpPr txBox="1"/>
          <p:nvPr/>
        </p:nvSpPr>
        <p:spPr>
          <a:xfrm>
            <a:off x="3682039" y="670687"/>
            <a:ext cx="373203" cy="564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21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A1615-A6FC-47CA-9AC8-E4AD007380D1}"/>
              </a:ext>
            </a:extLst>
          </p:cNvPr>
          <p:cNvSpPr txBox="1"/>
          <p:nvPr/>
        </p:nvSpPr>
        <p:spPr>
          <a:xfrm>
            <a:off x="3657975" y="392258"/>
            <a:ext cx="443192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3A3DDF-56BF-4F5C-8339-140CA026EEE6}"/>
              </a:ext>
            </a:extLst>
          </p:cNvPr>
          <p:cNvSpPr txBox="1"/>
          <p:nvPr/>
        </p:nvSpPr>
        <p:spPr>
          <a:xfrm>
            <a:off x="4280688" y="392258"/>
            <a:ext cx="580041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설치확인 항목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7BC58D-C8C1-418C-B89D-280CC9512525}"/>
              </a:ext>
            </a:extLst>
          </p:cNvPr>
          <p:cNvCxnSpPr>
            <a:cxnSpLocks/>
          </p:cNvCxnSpPr>
          <p:nvPr/>
        </p:nvCxnSpPr>
        <p:spPr>
          <a:xfrm>
            <a:off x="3670770" y="643503"/>
            <a:ext cx="66263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1902B7A6-6B56-4DCB-8832-BDDD5B8C99DB}"/>
              </a:ext>
            </a:extLst>
          </p:cNvPr>
          <p:cNvCxnSpPr>
            <a:cxnSpLocks/>
          </p:cNvCxnSpPr>
          <p:nvPr/>
        </p:nvCxnSpPr>
        <p:spPr>
          <a:xfrm flipV="1">
            <a:off x="4076635" y="403926"/>
            <a:ext cx="0" cy="58171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471E4D-204E-4B02-A2D8-166347C38C48}"/>
              </a:ext>
            </a:extLst>
          </p:cNvPr>
          <p:cNvSpPr txBox="1"/>
          <p:nvPr/>
        </p:nvSpPr>
        <p:spPr>
          <a:xfrm>
            <a:off x="10500331" y="6280254"/>
            <a:ext cx="566790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/ 22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BDCEE4C-51E6-4FAB-B6FA-220A847ACB74}"/>
              </a:ext>
            </a:extLst>
          </p:cNvPr>
          <p:cNvSpPr txBox="1"/>
          <p:nvPr/>
        </p:nvSpPr>
        <p:spPr>
          <a:xfrm>
            <a:off x="142612" y="713064"/>
            <a:ext cx="11720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체크리스트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6A4F8D-3BFF-4E63-B981-AC657A0127F4}"/>
              </a:ext>
            </a:extLst>
          </p:cNvPr>
          <p:cNvSpPr txBox="1"/>
          <p:nvPr/>
        </p:nvSpPr>
        <p:spPr>
          <a:xfrm>
            <a:off x="145630" y="1035873"/>
            <a:ext cx="2984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우측 체크박스 </a:t>
            </a:r>
            <a:r>
              <a:rPr kumimoji="1"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체크표시 노출</a:t>
            </a:r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하단 숫자 기본 값은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0/22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이며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체크 수량에 따라 하단 값 변경 및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설치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게시판의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현황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 변동</a:t>
            </a:r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C5F786-318A-4A2A-A300-C7060D525081}"/>
              </a:ext>
            </a:extLst>
          </p:cNvPr>
          <p:cNvSpPr/>
          <p:nvPr/>
        </p:nvSpPr>
        <p:spPr>
          <a:xfrm>
            <a:off x="10236753" y="6525472"/>
            <a:ext cx="731036" cy="26161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임시저장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C00A7F-5866-4790-A5FA-F65A85FB62EC}"/>
              </a:ext>
            </a:extLst>
          </p:cNvPr>
          <p:cNvSpPr/>
          <p:nvPr/>
        </p:nvSpPr>
        <p:spPr>
          <a:xfrm>
            <a:off x="9432699" y="6525472"/>
            <a:ext cx="731036" cy="26161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다 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9150912-7AC5-41EC-B030-EABC0B8439F7}"/>
              </a:ext>
            </a:extLst>
          </p:cNvPr>
          <p:cNvSpPr/>
          <p:nvPr/>
        </p:nvSpPr>
        <p:spPr>
          <a:xfrm>
            <a:off x="8628645" y="6525472"/>
            <a:ext cx="731036" cy="26161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이 전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52758B0-9863-4885-91F2-BBBA94A1D1EB}"/>
              </a:ext>
            </a:extLst>
          </p:cNvPr>
          <p:cNvGrpSpPr/>
          <p:nvPr/>
        </p:nvGrpSpPr>
        <p:grpSpPr>
          <a:xfrm>
            <a:off x="3740843" y="103741"/>
            <a:ext cx="5076074" cy="260452"/>
            <a:chOff x="3470312" y="181685"/>
            <a:chExt cx="7573882" cy="261610"/>
          </a:xfrm>
          <a:noFill/>
        </p:grpSpPr>
        <p:sp>
          <p:nvSpPr>
            <p:cNvPr id="47" name="사각형: 둥근 위쪽 모서리 46">
              <a:extLst>
                <a:ext uri="{FF2B5EF4-FFF2-40B4-BE49-F238E27FC236}">
                  <a16:creationId xmlns:a16="http://schemas.microsoft.com/office/drawing/2014/main" id="{BDDB58F3-DE72-4AD2-8AD2-453F0B0A899C}"/>
                </a:ext>
              </a:extLst>
            </p:cNvPr>
            <p:cNvSpPr/>
            <p:nvPr/>
          </p:nvSpPr>
          <p:spPr>
            <a:xfrm>
              <a:off x="5363653" y="181685"/>
              <a:ext cx="1893600" cy="261610"/>
            </a:xfrm>
            <a:prstGeom prst="round2SameRect">
              <a:avLst/>
            </a:prstGeom>
            <a:grpFill/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메뉴 설정</a:t>
              </a:r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76270878-4DA5-4215-A62A-8068A7B34BE3}"/>
                </a:ext>
              </a:extLst>
            </p:cNvPr>
            <p:cNvSpPr/>
            <p:nvPr/>
          </p:nvSpPr>
          <p:spPr>
            <a:xfrm>
              <a:off x="7256994" y="181685"/>
              <a:ext cx="1893600" cy="261610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체크리스트</a:t>
              </a:r>
            </a:p>
          </p:txBody>
        </p:sp>
        <p:sp>
          <p:nvSpPr>
            <p:cNvPr id="49" name="사각형: 둥근 위쪽 모서리 48">
              <a:extLst>
                <a:ext uri="{FF2B5EF4-FFF2-40B4-BE49-F238E27FC236}">
                  <a16:creationId xmlns:a16="http://schemas.microsoft.com/office/drawing/2014/main" id="{6F45E1EE-574D-4342-8B7B-4EE7013F9AEB}"/>
                </a:ext>
              </a:extLst>
            </p:cNvPr>
            <p:cNvSpPr/>
            <p:nvPr/>
          </p:nvSpPr>
          <p:spPr>
            <a:xfrm>
              <a:off x="9150594" y="181685"/>
              <a:ext cx="1893600" cy="261610"/>
            </a:xfrm>
            <a:prstGeom prst="round2SameRect">
              <a:avLst/>
            </a:prstGeom>
            <a:grpFill/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사진첨부</a:t>
              </a:r>
            </a:p>
          </p:txBody>
        </p:sp>
        <p:sp>
          <p:nvSpPr>
            <p:cNvPr id="50" name="사각형: 둥근 위쪽 모서리 49">
              <a:extLst>
                <a:ext uri="{FF2B5EF4-FFF2-40B4-BE49-F238E27FC236}">
                  <a16:creationId xmlns:a16="http://schemas.microsoft.com/office/drawing/2014/main" id="{757CA0F4-DA95-429D-A112-5F405F568DED}"/>
                </a:ext>
              </a:extLst>
            </p:cNvPr>
            <p:cNvSpPr/>
            <p:nvPr/>
          </p:nvSpPr>
          <p:spPr>
            <a:xfrm>
              <a:off x="3470312" y="181685"/>
              <a:ext cx="1893341" cy="261610"/>
            </a:xfrm>
            <a:prstGeom prst="round2SameRect">
              <a:avLst/>
            </a:prstGeom>
            <a:grpFill/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설치 장소</a:t>
              </a:r>
            </a:p>
          </p:txBody>
        </p:sp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9735F8D5-7A2D-4A26-A2DE-8BD0E4FBDFCB}"/>
              </a:ext>
            </a:extLst>
          </p:cNvPr>
          <p:cNvSpPr/>
          <p:nvPr/>
        </p:nvSpPr>
        <p:spPr>
          <a:xfrm>
            <a:off x="8816746" y="96210"/>
            <a:ext cx="1269105" cy="260452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설치완료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C767A57-3DBC-428C-9247-13357F7DEC28}"/>
              </a:ext>
            </a:extLst>
          </p:cNvPr>
          <p:cNvSpPr/>
          <p:nvPr/>
        </p:nvSpPr>
        <p:spPr>
          <a:xfrm>
            <a:off x="6606852" y="37187"/>
            <a:ext cx="724942" cy="6114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9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B67F22-8BF7-43ED-907B-188BFFA17D6D}"/>
              </a:ext>
            </a:extLst>
          </p:cNvPr>
          <p:cNvCxnSpPr>
            <a:cxnSpLocks/>
          </p:cNvCxnSpPr>
          <p:nvPr/>
        </p:nvCxnSpPr>
        <p:spPr>
          <a:xfrm>
            <a:off x="5507574" y="504356"/>
            <a:ext cx="0" cy="56961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16EAAA1E-4A6C-44C2-B15E-50CF760DAE5A}"/>
              </a:ext>
            </a:extLst>
          </p:cNvPr>
          <p:cNvGrpSpPr/>
          <p:nvPr/>
        </p:nvGrpSpPr>
        <p:grpSpPr>
          <a:xfrm>
            <a:off x="553825" y="696015"/>
            <a:ext cx="3024843" cy="182317"/>
            <a:chOff x="3470312" y="181685"/>
            <a:chExt cx="7573882" cy="261610"/>
          </a:xfrm>
        </p:grpSpPr>
        <p:sp>
          <p:nvSpPr>
            <p:cNvPr id="100" name="사각형: 둥근 위쪽 모서리 99">
              <a:extLst>
                <a:ext uri="{FF2B5EF4-FFF2-40B4-BE49-F238E27FC236}">
                  <a16:creationId xmlns:a16="http://schemas.microsoft.com/office/drawing/2014/main" id="{098583A7-157D-4921-88BB-F47FD2CA8B71}"/>
                </a:ext>
              </a:extLst>
            </p:cNvPr>
            <p:cNvSpPr/>
            <p:nvPr/>
          </p:nvSpPr>
          <p:spPr>
            <a:xfrm>
              <a:off x="5363653" y="181685"/>
              <a:ext cx="1893600" cy="261610"/>
            </a:xfrm>
            <a:prstGeom prst="round2Same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메뉴</a:t>
              </a:r>
            </a:p>
          </p:txBody>
        </p:sp>
        <p:sp>
          <p:nvSpPr>
            <p:cNvPr id="101" name="사각형: 둥근 위쪽 모서리 100">
              <a:extLst>
                <a:ext uri="{FF2B5EF4-FFF2-40B4-BE49-F238E27FC236}">
                  <a16:creationId xmlns:a16="http://schemas.microsoft.com/office/drawing/2014/main" id="{972C7883-CBAF-44C3-9FCB-990264F611CF}"/>
                </a:ext>
              </a:extLst>
            </p:cNvPr>
            <p:cNvSpPr/>
            <p:nvPr/>
          </p:nvSpPr>
          <p:spPr>
            <a:xfrm>
              <a:off x="7256994" y="181685"/>
              <a:ext cx="1893600" cy="261610"/>
            </a:xfrm>
            <a:prstGeom prst="round2Same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체크</a:t>
              </a:r>
            </a:p>
          </p:txBody>
        </p:sp>
        <p:sp>
          <p:nvSpPr>
            <p:cNvPr id="104" name="사각형: 둥근 위쪽 모서리 103">
              <a:extLst>
                <a:ext uri="{FF2B5EF4-FFF2-40B4-BE49-F238E27FC236}">
                  <a16:creationId xmlns:a16="http://schemas.microsoft.com/office/drawing/2014/main" id="{DA7AB134-5960-46A6-AE30-104C3B0B3FA7}"/>
                </a:ext>
              </a:extLst>
            </p:cNvPr>
            <p:cNvSpPr/>
            <p:nvPr/>
          </p:nvSpPr>
          <p:spPr>
            <a:xfrm>
              <a:off x="9150594" y="181685"/>
              <a:ext cx="1893600" cy="261610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507BC8"/>
                  </a:solidFill>
                </a:rPr>
                <a:t>사진</a:t>
              </a:r>
            </a:p>
          </p:txBody>
        </p:sp>
        <p:sp>
          <p:nvSpPr>
            <p:cNvPr id="105" name="사각형: 둥근 위쪽 모서리 104">
              <a:extLst>
                <a:ext uri="{FF2B5EF4-FFF2-40B4-BE49-F238E27FC236}">
                  <a16:creationId xmlns:a16="http://schemas.microsoft.com/office/drawing/2014/main" id="{F09C48D3-C2C4-4EF9-B8C0-40EBB0C43406}"/>
                </a:ext>
              </a:extLst>
            </p:cNvPr>
            <p:cNvSpPr/>
            <p:nvPr/>
          </p:nvSpPr>
          <p:spPr>
            <a:xfrm>
              <a:off x="3470312" y="181685"/>
              <a:ext cx="1893341" cy="261610"/>
            </a:xfrm>
            <a:prstGeom prst="round2SameRect">
              <a:avLst/>
            </a:prstGeom>
            <a:solidFill>
              <a:schemeClr val="bg1"/>
            </a:solidFill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장소</a:t>
              </a:r>
            </a:p>
          </p:txBody>
        </p: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AA8B61D-1FED-45A4-9938-963AFCE72C40}"/>
              </a:ext>
            </a:extLst>
          </p:cNvPr>
          <p:cNvCxnSpPr>
            <a:cxnSpLocks/>
          </p:cNvCxnSpPr>
          <p:nvPr/>
        </p:nvCxnSpPr>
        <p:spPr>
          <a:xfrm>
            <a:off x="269397" y="3602243"/>
            <a:ext cx="51773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EE4A8450-9679-4549-9985-2435DEC8C00D}"/>
              </a:ext>
            </a:extLst>
          </p:cNvPr>
          <p:cNvSpPr/>
          <p:nvPr/>
        </p:nvSpPr>
        <p:spPr>
          <a:xfrm>
            <a:off x="387795" y="1357286"/>
            <a:ext cx="1318951" cy="832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23F681F0-5AAD-47E7-B7A2-7C3D12B07E2D}"/>
              </a:ext>
            </a:extLst>
          </p:cNvPr>
          <p:cNvSpPr/>
          <p:nvPr/>
        </p:nvSpPr>
        <p:spPr>
          <a:xfrm>
            <a:off x="2212126" y="1357286"/>
            <a:ext cx="1318955" cy="832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FD8E3DBA-82A5-4C78-B493-D4C40181CD63}"/>
              </a:ext>
            </a:extLst>
          </p:cNvPr>
          <p:cNvSpPr/>
          <p:nvPr/>
        </p:nvSpPr>
        <p:spPr>
          <a:xfrm>
            <a:off x="4036458" y="1357286"/>
            <a:ext cx="1318955" cy="832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E42CEBE-D4B7-4F71-8A95-59800822F892}"/>
              </a:ext>
            </a:extLst>
          </p:cNvPr>
          <p:cNvSpPr txBox="1"/>
          <p:nvPr/>
        </p:nvSpPr>
        <p:spPr>
          <a:xfrm>
            <a:off x="686163" y="1721006"/>
            <a:ext cx="722219" cy="23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파일첨부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FBB872C-06FA-4BCA-9567-1031BFAE0B39}"/>
              </a:ext>
            </a:extLst>
          </p:cNvPr>
          <p:cNvSpPr txBox="1"/>
          <p:nvPr/>
        </p:nvSpPr>
        <p:spPr>
          <a:xfrm>
            <a:off x="2510494" y="1721006"/>
            <a:ext cx="722219" cy="23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파일첨부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68D5F363-C530-414E-A058-ECEB4D910162}"/>
              </a:ext>
            </a:extLst>
          </p:cNvPr>
          <p:cNvSpPr txBox="1"/>
          <p:nvPr/>
        </p:nvSpPr>
        <p:spPr>
          <a:xfrm>
            <a:off x="4334826" y="1721006"/>
            <a:ext cx="722219" cy="23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파일첨부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6AD5098B-4DB4-42FB-8D5E-67A969DD2EBD}"/>
              </a:ext>
            </a:extLst>
          </p:cNvPr>
          <p:cNvSpPr/>
          <p:nvPr/>
        </p:nvSpPr>
        <p:spPr>
          <a:xfrm>
            <a:off x="210588" y="1362718"/>
            <a:ext cx="117619" cy="117619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11D9735D-DEB9-4DF3-B0EC-E8A3D92CB616}"/>
              </a:ext>
            </a:extLst>
          </p:cNvPr>
          <p:cNvSpPr/>
          <p:nvPr/>
        </p:nvSpPr>
        <p:spPr>
          <a:xfrm>
            <a:off x="2042171" y="1362718"/>
            <a:ext cx="117619" cy="117619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491A772F-3EBF-4E2A-9B4D-5F785636C656}"/>
              </a:ext>
            </a:extLst>
          </p:cNvPr>
          <p:cNvSpPr/>
          <p:nvPr/>
        </p:nvSpPr>
        <p:spPr>
          <a:xfrm>
            <a:off x="3873754" y="1362718"/>
            <a:ext cx="117619" cy="117619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5AD86268-56B2-44E2-9DD5-937EBC1E1019}"/>
              </a:ext>
            </a:extLst>
          </p:cNvPr>
          <p:cNvSpPr/>
          <p:nvPr/>
        </p:nvSpPr>
        <p:spPr>
          <a:xfrm>
            <a:off x="387795" y="2571018"/>
            <a:ext cx="1318955" cy="9589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C1A561E9-940B-491D-BFE4-2508B9A83F57}"/>
              </a:ext>
            </a:extLst>
          </p:cNvPr>
          <p:cNvSpPr/>
          <p:nvPr/>
        </p:nvSpPr>
        <p:spPr>
          <a:xfrm>
            <a:off x="2212126" y="2571018"/>
            <a:ext cx="1318955" cy="9589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0BC06C0F-7C26-4BCD-B079-8C3F83F3ECA2}"/>
              </a:ext>
            </a:extLst>
          </p:cNvPr>
          <p:cNvSpPr/>
          <p:nvPr/>
        </p:nvSpPr>
        <p:spPr>
          <a:xfrm>
            <a:off x="4036458" y="2571018"/>
            <a:ext cx="1318955" cy="9589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014CDFED-4898-4BA9-8E96-38BF46E48699}"/>
              </a:ext>
            </a:extLst>
          </p:cNvPr>
          <p:cNvSpPr txBox="1"/>
          <p:nvPr/>
        </p:nvSpPr>
        <p:spPr>
          <a:xfrm>
            <a:off x="686163" y="2934738"/>
            <a:ext cx="722219" cy="23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파일첨부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ECC53FDF-B20C-4EFA-B93E-B9A70B5A7B1D}"/>
              </a:ext>
            </a:extLst>
          </p:cNvPr>
          <p:cNvSpPr txBox="1"/>
          <p:nvPr/>
        </p:nvSpPr>
        <p:spPr>
          <a:xfrm>
            <a:off x="2510494" y="2934738"/>
            <a:ext cx="722219" cy="23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파일첨부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C7EE1DA-577B-44C2-A5A8-EC8E9D075767}"/>
              </a:ext>
            </a:extLst>
          </p:cNvPr>
          <p:cNvSpPr txBox="1"/>
          <p:nvPr/>
        </p:nvSpPr>
        <p:spPr>
          <a:xfrm>
            <a:off x="4334826" y="2934738"/>
            <a:ext cx="722219" cy="23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파일첨부</a:t>
            </a: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311FEA67-EC69-4669-A77E-1862598BB6A3}"/>
              </a:ext>
            </a:extLst>
          </p:cNvPr>
          <p:cNvSpPr/>
          <p:nvPr/>
        </p:nvSpPr>
        <p:spPr>
          <a:xfrm>
            <a:off x="210588" y="2576450"/>
            <a:ext cx="117619" cy="117619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6C33EB16-31BF-48A1-8172-845DA5876C00}"/>
              </a:ext>
            </a:extLst>
          </p:cNvPr>
          <p:cNvSpPr/>
          <p:nvPr/>
        </p:nvSpPr>
        <p:spPr>
          <a:xfrm>
            <a:off x="2042171" y="2576450"/>
            <a:ext cx="117619" cy="117619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432864E2-80FA-4DA3-B915-27D692414976}"/>
              </a:ext>
            </a:extLst>
          </p:cNvPr>
          <p:cNvSpPr/>
          <p:nvPr/>
        </p:nvSpPr>
        <p:spPr>
          <a:xfrm>
            <a:off x="3873754" y="2576450"/>
            <a:ext cx="117619" cy="117619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74F4C996-892D-4417-AEB4-31391393E39B}"/>
              </a:ext>
            </a:extLst>
          </p:cNvPr>
          <p:cNvSpPr/>
          <p:nvPr/>
        </p:nvSpPr>
        <p:spPr>
          <a:xfrm>
            <a:off x="387795" y="3978157"/>
            <a:ext cx="1318955" cy="9589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624DD701-90F5-40E6-8738-C3EDF21CC038}"/>
              </a:ext>
            </a:extLst>
          </p:cNvPr>
          <p:cNvSpPr/>
          <p:nvPr/>
        </p:nvSpPr>
        <p:spPr>
          <a:xfrm>
            <a:off x="2212126" y="3978157"/>
            <a:ext cx="1318955" cy="9589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5E146F98-0A04-4F90-BE48-03DB10314A5A}"/>
              </a:ext>
            </a:extLst>
          </p:cNvPr>
          <p:cNvSpPr/>
          <p:nvPr/>
        </p:nvSpPr>
        <p:spPr>
          <a:xfrm>
            <a:off x="4036458" y="3978157"/>
            <a:ext cx="1318955" cy="9589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5F61921E-827A-4820-93AB-FCCE13466574}"/>
              </a:ext>
            </a:extLst>
          </p:cNvPr>
          <p:cNvSpPr txBox="1"/>
          <p:nvPr/>
        </p:nvSpPr>
        <p:spPr>
          <a:xfrm>
            <a:off x="686163" y="4341877"/>
            <a:ext cx="722219" cy="23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파일첨부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377CA307-8452-4D93-888E-A25A49BEF3B5}"/>
              </a:ext>
            </a:extLst>
          </p:cNvPr>
          <p:cNvSpPr txBox="1"/>
          <p:nvPr/>
        </p:nvSpPr>
        <p:spPr>
          <a:xfrm>
            <a:off x="2510494" y="4341877"/>
            <a:ext cx="722219" cy="23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파일첨부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3BDEBFA0-50AF-4C78-BFBC-60C814202433}"/>
              </a:ext>
            </a:extLst>
          </p:cNvPr>
          <p:cNvSpPr txBox="1"/>
          <p:nvPr/>
        </p:nvSpPr>
        <p:spPr>
          <a:xfrm>
            <a:off x="4334826" y="4341877"/>
            <a:ext cx="722219" cy="23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파일첨부</a:t>
            </a: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F5A202F7-6FF3-4CF7-A386-E6AA8D8296CB}"/>
              </a:ext>
            </a:extLst>
          </p:cNvPr>
          <p:cNvSpPr/>
          <p:nvPr/>
        </p:nvSpPr>
        <p:spPr>
          <a:xfrm>
            <a:off x="210588" y="3983589"/>
            <a:ext cx="117619" cy="117619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B876C235-74BA-42A7-823B-250CB216AE5D}"/>
              </a:ext>
            </a:extLst>
          </p:cNvPr>
          <p:cNvSpPr/>
          <p:nvPr/>
        </p:nvSpPr>
        <p:spPr>
          <a:xfrm>
            <a:off x="2042171" y="3983589"/>
            <a:ext cx="117619" cy="117619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80BCFA13-E1F1-4FA8-99AD-7C5B7386A121}"/>
              </a:ext>
            </a:extLst>
          </p:cNvPr>
          <p:cNvSpPr/>
          <p:nvPr/>
        </p:nvSpPr>
        <p:spPr>
          <a:xfrm>
            <a:off x="3873754" y="3983589"/>
            <a:ext cx="117619" cy="117619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51F4CFE4-F009-442E-9328-6760E0CE2F45}"/>
              </a:ext>
            </a:extLst>
          </p:cNvPr>
          <p:cNvSpPr txBox="1"/>
          <p:nvPr/>
        </p:nvSpPr>
        <p:spPr>
          <a:xfrm>
            <a:off x="387795" y="1105517"/>
            <a:ext cx="131895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방송실위치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D966E04-7979-4211-9B37-DF92EE4E2366}"/>
              </a:ext>
            </a:extLst>
          </p:cNvPr>
          <p:cNvSpPr txBox="1"/>
          <p:nvPr/>
        </p:nvSpPr>
        <p:spPr>
          <a:xfrm>
            <a:off x="2212126" y="1105517"/>
            <a:ext cx="131895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/>
              <a:t>현장설치 전 모습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02BF487-DA09-48DD-83BF-B130F691DD9F}"/>
              </a:ext>
            </a:extLst>
          </p:cNvPr>
          <p:cNvSpPr txBox="1"/>
          <p:nvPr/>
        </p:nvSpPr>
        <p:spPr>
          <a:xfrm>
            <a:off x="4036458" y="1105517"/>
            <a:ext cx="131895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/>
              <a:t>지진경보장치 외관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73CC2F2-608C-4550-B03C-4EBBBED5778E}"/>
              </a:ext>
            </a:extLst>
          </p:cNvPr>
          <p:cNvSpPr txBox="1"/>
          <p:nvPr/>
        </p:nvSpPr>
        <p:spPr>
          <a:xfrm>
            <a:off x="387795" y="2349602"/>
            <a:ext cx="131895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방송실내부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FAEC4DB8-6810-4C36-997F-2B3FD5EE4016}"/>
              </a:ext>
            </a:extLst>
          </p:cNvPr>
          <p:cNvSpPr txBox="1"/>
          <p:nvPr/>
        </p:nvSpPr>
        <p:spPr>
          <a:xfrm>
            <a:off x="2212126" y="2349602"/>
            <a:ext cx="131895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/>
              <a:t>현장설치 후 모습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8EEDB367-2CD8-4CB9-97C5-810A981AA6B3}"/>
              </a:ext>
            </a:extLst>
          </p:cNvPr>
          <p:cNvSpPr txBox="1"/>
          <p:nvPr/>
        </p:nvSpPr>
        <p:spPr>
          <a:xfrm>
            <a:off x="4036458" y="2349602"/>
            <a:ext cx="1318955" cy="21544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800" dirty="0"/>
              <a:t>지진경보장치 일련번호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7EA24A1F-50D6-41BA-A7FB-32279CAEA95B}"/>
              </a:ext>
            </a:extLst>
          </p:cNvPr>
          <p:cNvSpPr txBox="1"/>
          <p:nvPr/>
        </p:nvSpPr>
        <p:spPr>
          <a:xfrm>
            <a:off x="387795" y="3702679"/>
            <a:ext cx="1318955" cy="21544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800" dirty="0"/>
              <a:t>지진조기경보시스템 작업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9485D25C-93F1-41C2-B4CD-D9E26EABE735}"/>
              </a:ext>
            </a:extLst>
          </p:cNvPr>
          <p:cNvSpPr txBox="1"/>
          <p:nvPr/>
        </p:nvSpPr>
        <p:spPr>
          <a:xfrm>
            <a:off x="2212126" y="3641124"/>
            <a:ext cx="131895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/>
              <a:t>지진경보장치 </a:t>
            </a:r>
            <a:endParaRPr lang="en-US" altLang="ko-KR" sz="800" dirty="0"/>
          </a:p>
          <a:p>
            <a:pPr algn="ctr"/>
            <a:r>
              <a:rPr lang="ko-KR" altLang="en-US" sz="800" dirty="0"/>
              <a:t>전원연결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0144564-CBAB-45FF-83B8-CEF958CF045D}"/>
              </a:ext>
            </a:extLst>
          </p:cNvPr>
          <p:cNvSpPr txBox="1"/>
          <p:nvPr/>
        </p:nvSpPr>
        <p:spPr>
          <a:xfrm>
            <a:off x="4036458" y="3641124"/>
            <a:ext cx="131895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/>
              <a:t>지진경보장치 </a:t>
            </a:r>
            <a:endParaRPr lang="en-US" altLang="ko-KR" sz="800" dirty="0"/>
          </a:p>
          <a:p>
            <a:pPr algn="ctr"/>
            <a:r>
              <a:rPr lang="ko-KR" altLang="en-US" sz="800" dirty="0"/>
              <a:t>설치완료 </a:t>
            </a:r>
            <a:r>
              <a:rPr lang="en-US" altLang="ko-KR" sz="800" dirty="0"/>
              <a:t>(</a:t>
            </a:r>
            <a:r>
              <a:rPr lang="ko-KR" altLang="en-US" sz="800" dirty="0"/>
              <a:t>전면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7D2FA543-3B74-4D08-8C93-5B68A723FCFC}"/>
              </a:ext>
            </a:extLst>
          </p:cNvPr>
          <p:cNvSpPr/>
          <p:nvPr/>
        </p:nvSpPr>
        <p:spPr>
          <a:xfrm>
            <a:off x="387795" y="5206846"/>
            <a:ext cx="1318955" cy="9589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CFA1E898-2CA4-4B47-BDF1-D9995E9B8F70}"/>
              </a:ext>
            </a:extLst>
          </p:cNvPr>
          <p:cNvSpPr/>
          <p:nvPr/>
        </p:nvSpPr>
        <p:spPr>
          <a:xfrm>
            <a:off x="2212126" y="5206846"/>
            <a:ext cx="1318955" cy="9589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6E42B284-035E-4AD2-9144-6DF1033272F4}"/>
              </a:ext>
            </a:extLst>
          </p:cNvPr>
          <p:cNvSpPr/>
          <p:nvPr/>
        </p:nvSpPr>
        <p:spPr>
          <a:xfrm>
            <a:off x="4036458" y="5206846"/>
            <a:ext cx="1318955" cy="9589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FE21A043-6D99-4AF3-992B-CF0C3DEFE9ED}"/>
              </a:ext>
            </a:extLst>
          </p:cNvPr>
          <p:cNvSpPr txBox="1"/>
          <p:nvPr/>
        </p:nvSpPr>
        <p:spPr>
          <a:xfrm>
            <a:off x="686163" y="5570566"/>
            <a:ext cx="722219" cy="23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파일첨부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51D2E721-2DD5-4190-9928-2103E4A342B1}"/>
              </a:ext>
            </a:extLst>
          </p:cNvPr>
          <p:cNvSpPr txBox="1"/>
          <p:nvPr/>
        </p:nvSpPr>
        <p:spPr>
          <a:xfrm>
            <a:off x="2510494" y="5570566"/>
            <a:ext cx="722219" cy="23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파일첨부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36601260-32AF-4EB7-8657-F4471F51105D}"/>
              </a:ext>
            </a:extLst>
          </p:cNvPr>
          <p:cNvSpPr txBox="1"/>
          <p:nvPr/>
        </p:nvSpPr>
        <p:spPr>
          <a:xfrm>
            <a:off x="4334826" y="5570566"/>
            <a:ext cx="722219" cy="23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파일첨부</a:t>
            </a: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263E619A-3A20-4CEA-B096-681E066C0C6B}"/>
              </a:ext>
            </a:extLst>
          </p:cNvPr>
          <p:cNvSpPr/>
          <p:nvPr/>
        </p:nvSpPr>
        <p:spPr>
          <a:xfrm>
            <a:off x="210588" y="5212278"/>
            <a:ext cx="117619" cy="117619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FA9A0A69-95C3-4354-BE4E-C453923843CC}"/>
              </a:ext>
            </a:extLst>
          </p:cNvPr>
          <p:cNvSpPr/>
          <p:nvPr/>
        </p:nvSpPr>
        <p:spPr>
          <a:xfrm>
            <a:off x="2042171" y="5212278"/>
            <a:ext cx="117619" cy="117619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09593C03-2F6D-40E6-88C1-057CD5EAE876}"/>
              </a:ext>
            </a:extLst>
          </p:cNvPr>
          <p:cNvSpPr/>
          <p:nvPr/>
        </p:nvSpPr>
        <p:spPr>
          <a:xfrm>
            <a:off x="3873754" y="5212278"/>
            <a:ext cx="117619" cy="117619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1E80DB5-6540-45E8-97B5-2ED8914F12B2}"/>
              </a:ext>
            </a:extLst>
          </p:cNvPr>
          <p:cNvSpPr txBox="1"/>
          <p:nvPr/>
        </p:nvSpPr>
        <p:spPr>
          <a:xfrm>
            <a:off x="387795" y="4923875"/>
            <a:ext cx="131895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/>
              <a:t>지진경보장치 </a:t>
            </a:r>
            <a:endParaRPr lang="en-US" altLang="ko-KR" sz="800" dirty="0"/>
          </a:p>
          <a:p>
            <a:pPr algn="ctr"/>
            <a:r>
              <a:rPr lang="ko-KR" altLang="en-US" sz="800" dirty="0"/>
              <a:t>네트워크 연결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F06BD22E-D753-430F-A7C7-B1C977C01D90}"/>
              </a:ext>
            </a:extLst>
          </p:cNvPr>
          <p:cNvSpPr txBox="1"/>
          <p:nvPr/>
        </p:nvSpPr>
        <p:spPr>
          <a:xfrm>
            <a:off x="2212126" y="4923875"/>
            <a:ext cx="131895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/>
              <a:t>지진경보장치 </a:t>
            </a:r>
            <a:endParaRPr lang="en-US" altLang="ko-KR" sz="800" dirty="0"/>
          </a:p>
          <a:p>
            <a:pPr algn="ctr"/>
            <a:r>
              <a:rPr lang="ko-KR" altLang="en-US" sz="800" dirty="0"/>
              <a:t>교내 전관방송 연결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C490B205-B78E-4568-8DAB-4D04FFB98433}"/>
              </a:ext>
            </a:extLst>
          </p:cNvPr>
          <p:cNvSpPr txBox="1"/>
          <p:nvPr/>
        </p:nvSpPr>
        <p:spPr>
          <a:xfrm>
            <a:off x="4036458" y="4923937"/>
            <a:ext cx="1318955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800" dirty="0"/>
              <a:t>지진경보장치 설치완료</a:t>
            </a:r>
            <a:endParaRPr lang="en-US" altLang="ko-KR" sz="800" dirty="0"/>
          </a:p>
          <a:p>
            <a:pPr algn="ctr"/>
            <a:r>
              <a:rPr lang="en-US" altLang="ko-KR" sz="800" dirty="0"/>
              <a:t>(</a:t>
            </a:r>
            <a:r>
              <a:rPr lang="ko-KR" altLang="en-US" sz="800" dirty="0"/>
              <a:t>후면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6" name="사각형: 둥근 위쪽 모서리 75">
            <a:extLst>
              <a:ext uri="{FF2B5EF4-FFF2-40B4-BE49-F238E27FC236}">
                <a16:creationId xmlns:a16="http://schemas.microsoft.com/office/drawing/2014/main" id="{AE946E41-6A92-4C65-96C1-851F39B48732}"/>
              </a:ext>
            </a:extLst>
          </p:cNvPr>
          <p:cNvSpPr/>
          <p:nvPr/>
        </p:nvSpPr>
        <p:spPr>
          <a:xfrm>
            <a:off x="3578564" y="693702"/>
            <a:ext cx="756262" cy="182317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완료</a:t>
            </a: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0F739CA-17A8-44F8-BD3D-27B8BD9A1EA6}"/>
              </a:ext>
            </a:extLst>
          </p:cNvPr>
          <p:cNvCxnSpPr>
            <a:cxnSpLocks/>
          </p:cNvCxnSpPr>
          <p:nvPr/>
        </p:nvCxnSpPr>
        <p:spPr>
          <a:xfrm>
            <a:off x="5847179" y="3334044"/>
            <a:ext cx="51773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0FF6651-9595-4F5A-91D6-CDEAEFC8E129}"/>
              </a:ext>
            </a:extLst>
          </p:cNvPr>
          <p:cNvSpPr/>
          <p:nvPr/>
        </p:nvSpPr>
        <p:spPr>
          <a:xfrm>
            <a:off x="5965577" y="1089087"/>
            <a:ext cx="1318955" cy="9589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B5ED353-AA89-40C7-90CF-30D699388AB3}"/>
              </a:ext>
            </a:extLst>
          </p:cNvPr>
          <p:cNvSpPr/>
          <p:nvPr/>
        </p:nvSpPr>
        <p:spPr>
          <a:xfrm>
            <a:off x="7789908" y="1089087"/>
            <a:ext cx="1318955" cy="9589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4A68772-28A7-4E94-8FBC-3440B1215451}"/>
              </a:ext>
            </a:extLst>
          </p:cNvPr>
          <p:cNvSpPr/>
          <p:nvPr/>
        </p:nvSpPr>
        <p:spPr>
          <a:xfrm>
            <a:off x="9614240" y="1089087"/>
            <a:ext cx="1318955" cy="9589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0DEE1C4-BE99-4A23-ACD9-E9F7FE9146EE}"/>
              </a:ext>
            </a:extLst>
          </p:cNvPr>
          <p:cNvSpPr txBox="1"/>
          <p:nvPr/>
        </p:nvSpPr>
        <p:spPr>
          <a:xfrm>
            <a:off x="6263945" y="1452807"/>
            <a:ext cx="722219" cy="23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파일첨부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4547797-258D-4FE6-AD00-E6CC5A5AD2B7}"/>
              </a:ext>
            </a:extLst>
          </p:cNvPr>
          <p:cNvSpPr txBox="1"/>
          <p:nvPr/>
        </p:nvSpPr>
        <p:spPr>
          <a:xfrm>
            <a:off x="8088276" y="1452807"/>
            <a:ext cx="722219" cy="23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파일첨부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31BFDD0-38D6-48D4-AFCC-70D457B6A944}"/>
              </a:ext>
            </a:extLst>
          </p:cNvPr>
          <p:cNvSpPr txBox="1"/>
          <p:nvPr/>
        </p:nvSpPr>
        <p:spPr>
          <a:xfrm>
            <a:off x="9912608" y="1452807"/>
            <a:ext cx="722219" cy="23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파일첨부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8B5FF0C-7EBC-4C7F-AF28-D2B24731B5C0}"/>
              </a:ext>
            </a:extLst>
          </p:cNvPr>
          <p:cNvSpPr/>
          <p:nvPr/>
        </p:nvSpPr>
        <p:spPr>
          <a:xfrm>
            <a:off x="5788370" y="1094519"/>
            <a:ext cx="117619" cy="117619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96BBBF4-A84C-4FD8-A584-36EC578C1217}"/>
              </a:ext>
            </a:extLst>
          </p:cNvPr>
          <p:cNvSpPr/>
          <p:nvPr/>
        </p:nvSpPr>
        <p:spPr>
          <a:xfrm>
            <a:off x="7619953" y="1094519"/>
            <a:ext cx="117619" cy="117619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C25C1FC-91E1-4005-ABA5-2FCA4EEA8704}"/>
              </a:ext>
            </a:extLst>
          </p:cNvPr>
          <p:cNvSpPr/>
          <p:nvPr/>
        </p:nvSpPr>
        <p:spPr>
          <a:xfrm>
            <a:off x="9451536" y="1094519"/>
            <a:ext cx="117619" cy="117619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DAD350F-AC91-4367-9E16-1D5D60BE38B0}"/>
              </a:ext>
            </a:extLst>
          </p:cNvPr>
          <p:cNvSpPr/>
          <p:nvPr/>
        </p:nvSpPr>
        <p:spPr>
          <a:xfrm>
            <a:off x="5965577" y="2302819"/>
            <a:ext cx="1318955" cy="9589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CB1834B-A3B8-4717-B598-728896B2890A}"/>
              </a:ext>
            </a:extLst>
          </p:cNvPr>
          <p:cNvSpPr/>
          <p:nvPr/>
        </p:nvSpPr>
        <p:spPr>
          <a:xfrm>
            <a:off x="7789908" y="2302819"/>
            <a:ext cx="1318955" cy="9589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E89C0AF-FF05-4D2B-A0DF-B1E2F20FE204}"/>
              </a:ext>
            </a:extLst>
          </p:cNvPr>
          <p:cNvSpPr/>
          <p:nvPr/>
        </p:nvSpPr>
        <p:spPr>
          <a:xfrm>
            <a:off x="9614240" y="2302819"/>
            <a:ext cx="1318955" cy="9589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4F165CD-B227-4612-95FA-CA9199F186D2}"/>
              </a:ext>
            </a:extLst>
          </p:cNvPr>
          <p:cNvSpPr txBox="1"/>
          <p:nvPr/>
        </p:nvSpPr>
        <p:spPr>
          <a:xfrm>
            <a:off x="6263945" y="2666539"/>
            <a:ext cx="722219" cy="23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파일첨부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821ED-17AD-41B8-9F8B-85234E8F2A36}"/>
              </a:ext>
            </a:extLst>
          </p:cNvPr>
          <p:cNvSpPr txBox="1"/>
          <p:nvPr/>
        </p:nvSpPr>
        <p:spPr>
          <a:xfrm>
            <a:off x="8088276" y="2666539"/>
            <a:ext cx="722219" cy="23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파일첨부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631F36C-E58F-4147-AA0C-959322C013A8}"/>
              </a:ext>
            </a:extLst>
          </p:cNvPr>
          <p:cNvSpPr txBox="1"/>
          <p:nvPr/>
        </p:nvSpPr>
        <p:spPr>
          <a:xfrm>
            <a:off x="9912608" y="2666539"/>
            <a:ext cx="722219" cy="23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파일첨부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61469FE-9E3C-496D-AD2A-B498D23FCDDC}"/>
              </a:ext>
            </a:extLst>
          </p:cNvPr>
          <p:cNvSpPr/>
          <p:nvPr/>
        </p:nvSpPr>
        <p:spPr>
          <a:xfrm>
            <a:off x="5788370" y="2308251"/>
            <a:ext cx="117619" cy="117619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CAECE0B-8F87-42D0-8A8A-7F2A13956B2F}"/>
              </a:ext>
            </a:extLst>
          </p:cNvPr>
          <p:cNvSpPr/>
          <p:nvPr/>
        </p:nvSpPr>
        <p:spPr>
          <a:xfrm>
            <a:off x="7619953" y="2308251"/>
            <a:ext cx="117619" cy="117619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42E8A7A-43DA-4041-B63F-01237ED855DB}"/>
              </a:ext>
            </a:extLst>
          </p:cNvPr>
          <p:cNvSpPr/>
          <p:nvPr/>
        </p:nvSpPr>
        <p:spPr>
          <a:xfrm>
            <a:off x="9451536" y="2308251"/>
            <a:ext cx="117619" cy="117619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D78774D-59B8-4DFA-807B-4988330021F5}"/>
              </a:ext>
            </a:extLst>
          </p:cNvPr>
          <p:cNvSpPr/>
          <p:nvPr/>
        </p:nvSpPr>
        <p:spPr>
          <a:xfrm>
            <a:off x="5965577" y="3709958"/>
            <a:ext cx="1318955" cy="9589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2E569A-232A-498A-AC39-3E2842DD694A}"/>
              </a:ext>
            </a:extLst>
          </p:cNvPr>
          <p:cNvSpPr/>
          <p:nvPr/>
        </p:nvSpPr>
        <p:spPr>
          <a:xfrm>
            <a:off x="7789908" y="3709958"/>
            <a:ext cx="1318955" cy="9589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FDE8F75-5977-4AFA-941A-563E1B68F9DE}"/>
              </a:ext>
            </a:extLst>
          </p:cNvPr>
          <p:cNvSpPr/>
          <p:nvPr/>
        </p:nvSpPr>
        <p:spPr>
          <a:xfrm>
            <a:off x="9614240" y="3709958"/>
            <a:ext cx="1318955" cy="9589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8D6DCDF-F3CC-436E-AFC4-CD40C8CFC12E}"/>
              </a:ext>
            </a:extLst>
          </p:cNvPr>
          <p:cNvSpPr txBox="1"/>
          <p:nvPr/>
        </p:nvSpPr>
        <p:spPr>
          <a:xfrm>
            <a:off x="6263945" y="4073678"/>
            <a:ext cx="722219" cy="23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파일첨부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2DA3CA9-B678-4258-9C83-0C2B844FD742}"/>
              </a:ext>
            </a:extLst>
          </p:cNvPr>
          <p:cNvSpPr txBox="1"/>
          <p:nvPr/>
        </p:nvSpPr>
        <p:spPr>
          <a:xfrm>
            <a:off x="8088276" y="4073678"/>
            <a:ext cx="722219" cy="23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파일첨부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52F01E3-8B84-4011-853E-A50452702933}"/>
              </a:ext>
            </a:extLst>
          </p:cNvPr>
          <p:cNvSpPr txBox="1"/>
          <p:nvPr/>
        </p:nvSpPr>
        <p:spPr>
          <a:xfrm>
            <a:off x="9912608" y="4073678"/>
            <a:ext cx="722219" cy="23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파일첨부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D45B27A-77F6-42A9-A2FC-545E52870399}"/>
              </a:ext>
            </a:extLst>
          </p:cNvPr>
          <p:cNvSpPr/>
          <p:nvPr/>
        </p:nvSpPr>
        <p:spPr>
          <a:xfrm>
            <a:off x="7619953" y="3715390"/>
            <a:ext cx="117619" cy="117619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A00CE24-4979-43FB-8888-AA11A9C11942}"/>
              </a:ext>
            </a:extLst>
          </p:cNvPr>
          <p:cNvSpPr/>
          <p:nvPr/>
        </p:nvSpPr>
        <p:spPr>
          <a:xfrm>
            <a:off x="9451536" y="3715390"/>
            <a:ext cx="117619" cy="117619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2E4C168-F82A-487F-BE8E-8BB321A2605E}"/>
              </a:ext>
            </a:extLst>
          </p:cNvPr>
          <p:cNvSpPr txBox="1"/>
          <p:nvPr/>
        </p:nvSpPr>
        <p:spPr>
          <a:xfrm>
            <a:off x="5965577" y="775762"/>
            <a:ext cx="131895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/>
              <a:t>지진경보장치 시간 설정 </a:t>
            </a:r>
            <a:r>
              <a:rPr lang="en-US" altLang="ko-KR" sz="800" dirty="0"/>
              <a:t>(</a:t>
            </a:r>
            <a:r>
              <a:rPr lang="ko-KR" altLang="en-US" sz="800" dirty="0"/>
              <a:t>서버시간 동기화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993C058-9F26-4654-861F-8847C81EAC53}"/>
              </a:ext>
            </a:extLst>
          </p:cNvPr>
          <p:cNvSpPr txBox="1"/>
          <p:nvPr/>
        </p:nvSpPr>
        <p:spPr>
          <a:xfrm>
            <a:off x="7789908" y="775763"/>
            <a:ext cx="131895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/>
              <a:t>서버 </a:t>
            </a:r>
            <a:r>
              <a:rPr lang="en-US" altLang="ko-KR" sz="800" dirty="0"/>
              <a:t>IP(</a:t>
            </a:r>
            <a:r>
              <a:rPr lang="ko-KR" altLang="en-US" sz="800" dirty="0"/>
              <a:t>교육청 중계서버</a:t>
            </a:r>
            <a:r>
              <a:rPr lang="en-US" altLang="ko-KR" sz="800" dirty="0"/>
              <a:t>) </a:t>
            </a:r>
            <a:r>
              <a:rPr lang="ko-KR" altLang="en-US" sz="800" dirty="0"/>
              <a:t>설정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9730E11-EE12-437E-8C6B-3120090456F5}"/>
              </a:ext>
            </a:extLst>
          </p:cNvPr>
          <p:cNvSpPr txBox="1"/>
          <p:nvPr/>
        </p:nvSpPr>
        <p:spPr>
          <a:xfrm>
            <a:off x="5965577" y="2081403"/>
            <a:ext cx="131895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/>
              <a:t>네트워크 </a:t>
            </a:r>
            <a:r>
              <a:rPr lang="en-US" altLang="ko-KR" sz="800" dirty="0"/>
              <a:t>IP(</a:t>
            </a:r>
            <a:r>
              <a:rPr lang="ko-KR" altLang="en-US" sz="800" dirty="0"/>
              <a:t>학교</a:t>
            </a:r>
            <a:r>
              <a:rPr lang="en-US" altLang="ko-KR" sz="800" dirty="0"/>
              <a:t>) </a:t>
            </a:r>
            <a:r>
              <a:rPr lang="ko-KR" altLang="en-US" sz="800" dirty="0"/>
              <a:t>설정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370291D-3CEA-479C-98D7-A06118BF9956}"/>
              </a:ext>
            </a:extLst>
          </p:cNvPr>
          <p:cNvSpPr txBox="1"/>
          <p:nvPr/>
        </p:nvSpPr>
        <p:spPr>
          <a:xfrm>
            <a:off x="7789908" y="2081403"/>
            <a:ext cx="131895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/>
              <a:t>경보방송 설정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940BDC3-40C2-4A9F-A797-FDB4D973D8C3}"/>
              </a:ext>
            </a:extLst>
          </p:cNvPr>
          <p:cNvSpPr txBox="1"/>
          <p:nvPr/>
        </p:nvSpPr>
        <p:spPr>
          <a:xfrm>
            <a:off x="9614240" y="2019848"/>
            <a:ext cx="1318955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800" dirty="0"/>
              <a:t>지진경보장치 설치완료</a:t>
            </a:r>
            <a:endParaRPr lang="en-US" altLang="ko-KR" sz="800" dirty="0"/>
          </a:p>
          <a:p>
            <a:pPr algn="ctr"/>
            <a:r>
              <a:rPr lang="en-US" altLang="ko-KR" sz="800" dirty="0"/>
              <a:t>(</a:t>
            </a:r>
            <a:r>
              <a:rPr lang="ko-KR" altLang="en-US" sz="800" dirty="0" err="1"/>
              <a:t>메인화면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DFD25F3-EFDC-44F0-BF4F-21C6AFD966FF}"/>
              </a:ext>
            </a:extLst>
          </p:cNvPr>
          <p:cNvSpPr txBox="1"/>
          <p:nvPr/>
        </p:nvSpPr>
        <p:spPr>
          <a:xfrm>
            <a:off x="5965577" y="3372925"/>
            <a:ext cx="131895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/>
              <a:t>경보 문구 관리</a:t>
            </a:r>
            <a:endParaRPr lang="en-US" altLang="ko-KR" sz="800" dirty="0"/>
          </a:p>
          <a:p>
            <a:pPr algn="ctr"/>
            <a:r>
              <a:rPr lang="en-US" altLang="ko-KR" sz="800" dirty="0"/>
              <a:t>(Web </a:t>
            </a:r>
            <a:r>
              <a:rPr lang="ko-KR" altLang="en-US" sz="800" dirty="0"/>
              <a:t>접속 </a:t>
            </a:r>
            <a:r>
              <a:rPr lang="en-US" altLang="ko-KR" sz="800" dirty="0"/>
              <a:t>PC)</a:t>
            </a:r>
            <a:endParaRPr lang="ko-KR" altLang="en-US" sz="8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8042A11-40E4-41CB-BBA4-09BD46AADE61}"/>
              </a:ext>
            </a:extLst>
          </p:cNvPr>
          <p:cNvSpPr txBox="1"/>
          <p:nvPr/>
        </p:nvSpPr>
        <p:spPr>
          <a:xfrm>
            <a:off x="7789908" y="3434480"/>
            <a:ext cx="131895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/>
              <a:t>경보 문구 관리</a:t>
            </a:r>
            <a:r>
              <a:rPr lang="en-US" altLang="ko-KR" sz="800" dirty="0"/>
              <a:t>(Web)</a:t>
            </a:r>
            <a:endParaRPr lang="ko-KR" altLang="en-US" sz="8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45539CA-C1AB-494A-B798-28BC46339A54}"/>
              </a:ext>
            </a:extLst>
          </p:cNvPr>
          <p:cNvSpPr txBox="1"/>
          <p:nvPr/>
        </p:nvSpPr>
        <p:spPr>
          <a:xfrm>
            <a:off x="9614240" y="3372924"/>
            <a:ext cx="131895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/>
              <a:t>지진경보장치 동작교육</a:t>
            </a:r>
            <a:endParaRPr lang="en-US" altLang="ko-KR" sz="800" dirty="0"/>
          </a:p>
          <a:p>
            <a:pPr algn="ctr"/>
            <a:r>
              <a:rPr lang="en-US" altLang="ko-KR" sz="800" dirty="0"/>
              <a:t>(</a:t>
            </a:r>
            <a:r>
              <a:rPr lang="ko-KR" altLang="en-US" sz="800" dirty="0"/>
              <a:t>매뉴얼 설명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27A53A8-A275-4C75-8194-6C7C42832416}"/>
              </a:ext>
            </a:extLst>
          </p:cNvPr>
          <p:cNvSpPr txBox="1"/>
          <p:nvPr/>
        </p:nvSpPr>
        <p:spPr>
          <a:xfrm>
            <a:off x="9614240" y="775763"/>
            <a:ext cx="131895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/>
              <a:t>설치정보</a:t>
            </a:r>
            <a:endParaRPr lang="en-US" altLang="ko-KR" sz="800" dirty="0"/>
          </a:p>
          <a:p>
            <a:pPr algn="ctr"/>
            <a:r>
              <a:rPr lang="en-US" altLang="ko-KR" sz="800" dirty="0"/>
              <a:t>(</a:t>
            </a:r>
            <a:r>
              <a:rPr lang="ko-KR" altLang="en-US" sz="800" dirty="0"/>
              <a:t>위도</a:t>
            </a:r>
            <a:r>
              <a:rPr lang="en-US" altLang="ko-KR" sz="800" dirty="0"/>
              <a:t>/</a:t>
            </a:r>
            <a:r>
              <a:rPr lang="ko-KR" altLang="en-US" sz="800" dirty="0"/>
              <a:t>경도 좌표</a:t>
            </a:r>
            <a:r>
              <a:rPr lang="en-US" altLang="ko-KR" sz="800" dirty="0"/>
              <a:t>) </a:t>
            </a:r>
            <a:r>
              <a:rPr lang="ko-KR" altLang="en-US" sz="800" dirty="0"/>
              <a:t>설정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6729F955-A4A1-4190-9B82-693F6113B547}"/>
              </a:ext>
            </a:extLst>
          </p:cNvPr>
          <p:cNvCxnSpPr>
            <a:cxnSpLocks/>
          </p:cNvCxnSpPr>
          <p:nvPr/>
        </p:nvCxnSpPr>
        <p:spPr>
          <a:xfrm>
            <a:off x="5847179" y="778995"/>
            <a:ext cx="51773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875E4ABC-1FFD-4795-83CF-7D0822797B1C}"/>
              </a:ext>
            </a:extLst>
          </p:cNvPr>
          <p:cNvSpPr/>
          <p:nvPr/>
        </p:nvSpPr>
        <p:spPr>
          <a:xfrm>
            <a:off x="5965577" y="4987350"/>
            <a:ext cx="1318955" cy="9589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49D0694-A382-488F-A2DC-C1366B9997DF}"/>
              </a:ext>
            </a:extLst>
          </p:cNvPr>
          <p:cNvSpPr/>
          <p:nvPr/>
        </p:nvSpPr>
        <p:spPr>
          <a:xfrm>
            <a:off x="7789908" y="4987350"/>
            <a:ext cx="1318955" cy="9589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5F789CF-5F87-4F07-9CF2-0E3DCE0FFC0F}"/>
              </a:ext>
            </a:extLst>
          </p:cNvPr>
          <p:cNvSpPr/>
          <p:nvPr/>
        </p:nvSpPr>
        <p:spPr>
          <a:xfrm>
            <a:off x="9614240" y="4987350"/>
            <a:ext cx="1318955" cy="9589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EF20B76-A0B2-4B89-A128-422659A826FE}"/>
              </a:ext>
            </a:extLst>
          </p:cNvPr>
          <p:cNvSpPr txBox="1"/>
          <p:nvPr/>
        </p:nvSpPr>
        <p:spPr>
          <a:xfrm>
            <a:off x="6263945" y="5351070"/>
            <a:ext cx="722219" cy="23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파일첨부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C5066C7-43E4-4B78-AC02-F0C7EB93301E}"/>
              </a:ext>
            </a:extLst>
          </p:cNvPr>
          <p:cNvSpPr txBox="1"/>
          <p:nvPr/>
        </p:nvSpPr>
        <p:spPr>
          <a:xfrm>
            <a:off x="8088276" y="5351070"/>
            <a:ext cx="722219" cy="23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파일첨부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96FEE77-F7DF-440C-84F5-30992DD7F481}"/>
              </a:ext>
            </a:extLst>
          </p:cNvPr>
          <p:cNvSpPr txBox="1"/>
          <p:nvPr/>
        </p:nvSpPr>
        <p:spPr>
          <a:xfrm>
            <a:off x="9912608" y="5351070"/>
            <a:ext cx="722219" cy="23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파일첨부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9ACA3B85-A4F6-4F89-A72D-24EBDCC24C6B}"/>
              </a:ext>
            </a:extLst>
          </p:cNvPr>
          <p:cNvSpPr/>
          <p:nvPr/>
        </p:nvSpPr>
        <p:spPr>
          <a:xfrm>
            <a:off x="5788370" y="4992782"/>
            <a:ext cx="117619" cy="117619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D2FD6EB-F1AF-43BA-B4FC-872F3459AC4A}"/>
              </a:ext>
            </a:extLst>
          </p:cNvPr>
          <p:cNvSpPr/>
          <p:nvPr/>
        </p:nvSpPr>
        <p:spPr>
          <a:xfrm>
            <a:off x="7619953" y="4992782"/>
            <a:ext cx="117619" cy="117619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9BB6CCB5-D001-422A-8080-52686A102CBE}"/>
              </a:ext>
            </a:extLst>
          </p:cNvPr>
          <p:cNvSpPr/>
          <p:nvPr/>
        </p:nvSpPr>
        <p:spPr>
          <a:xfrm>
            <a:off x="9451536" y="4992782"/>
            <a:ext cx="117619" cy="117619"/>
          </a:xfrm>
          <a:prstGeom prst="rect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8666326-1E32-46DD-9F61-76B2B2A1E155}"/>
              </a:ext>
            </a:extLst>
          </p:cNvPr>
          <p:cNvSpPr txBox="1"/>
          <p:nvPr/>
        </p:nvSpPr>
        <p:spPr>
          <a:xfrm>
            <a:off x="5965577" y="4711872"/>
            <a:ext cx="131895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/>
              <a:t>경보 문구 관리</a:t>
            </a:r>
            <a:r>
              <a:rPr lang="en-US" altLang="ko-KR" sz="800" dirty="0"/>
              <a:t>(Web)</a:t>
            </a:r>
            <a:endParaRPr lang="ko-KR" altLang="en-US" sz="8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BE5EC07-883C-48DD-9AC0-B5329198CF6F}"/>
              </a:ext>
            </a:extLst>
          </p:cNvPr>
          <p:cNvSpPr txBox="1"/>
          <p:nvPr/>
        </p:nvSpPr>
        <p:spPr>
          <a:xfrm>
            <a:off x="7789908" y="4650317"/>
            <a:ext cx="131895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/>
              <a:t>경보 문구 관리</a:t>
            </a:r>
            <a:endParaRPr lang="en-US" altLang="ko-KR" sz="800" dirty="0"/>
          </a:p>
          <a:p>
            <a:pPr algn="ctr"/>
            <a:r>
              <a:rPr lang="en-US" altLang="ko-KR" sz="800" dirty="0"/>
              <a:t>(Web </a:t>
            </a:r>
            <a:r>
              <a:rPr lang="ko-KR" altLang="en-US" sz="800" dirty="0"/>
              <a:t>접속 교육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A3CB32A-3BC9-4637-85D1-AD9489F0C11F}"/>
              </a:ext>
            </a:extLst>
          </p:cNvPr>
          <p:cNvSpPr txBox="1"/>
          <p:nvPr/>
        </p:nvSpPr>
        <p:spPr>
          <a:xfrm>
            <a:off x="9614240" y="4641358"/>
            <a:ext cx="131895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/>
              <a:t>지진경보장치 </a:t>
            </a:r>
            <a:endParaRPr lang="en-US" altLang="ko-KR" sz="800" dirty="0"/>
          </a:p>
          <a:p>
            <a:pPr algn="ctr"/>
            <a:r>
              <a:rPr lang="ko-KR" altLang="en-US" sz="800" dirty="0"/>
              <a:t>간단매뉴얼 부착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CD4746D-2553-4F5C-9B30-F3C122E825E9}"/>
              </a:ext>
            </a:extLst>
          </p:cNvPr>
          <p:cNvSpPr/>
          <p:nvPr/>
        </p:nvSpPr>
        <p:spPr>
          <a:xfrm>
            <a:off x="10299888" y="6016313"/>
            <a:ext cx="633307" cy="223689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507BC8"/>
                </a:solidFill>
              </a:rPr>
              <a:t>선택 삭제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6F8B529-D7B0-4B89-BD15-1266BF6D7AC2}"/>
              </a:ext>
            </a:extLst>
          </p:cNvPr>
          <p:cNvSpPr/>
          <p:nvPr/>
        </p:nvSpPr>
        <p:spPr>
          <a:xfrm>
            <a:off x="11024535" y="6491085"/>
            <a:ext cx="731036" cy="26161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임시저장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D07F279-3EF8-4093-854D-E13EC8CBEDE7}"/>
              </a:ext>
            </a:extLst>
          </p:cNvPr>
          <p:cNvSpPr/>
          <p:nvPr/>
        </p:nvSpPr>
        <p:spPr>
          <a:xfrm>
            <a:off x="10220481" y="6491085"/>
            <a:ext cx="731036" cy="26161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다 음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69C70EE-669E-4374-8D56-983E241D92E0}"/>
              </a:ext>
            </a:extLst>
          </p:cNvPr>
          <p:cNvSpPr/>
          <p:nvPr/>
        </p:nvSpPr>
        <p:spPr>
          <a:xfrm>
            <a:off x="9416427" y="6491085"/>
            <a:ext cx="731036" cy="261610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07BC8"/>
                </a:solidFill>
              </a:rPr>
              <a:t>이 전</a:t>
            </a: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A75EF9E8-1AC5-4EF0-B1DE-59806B163C62}"/>
              </a:ext>
            </a:extLst>
          </p:cNvPr>
          <p:cNvCxnSpPr>
            <a:cxnSpLocks/>
          </p:cNvCxnSpPr>
          <p:nvPr/>
        </p:nvCxnSpPr>
        <p:spPr>
          <a:xfrm>
            <a:off x="6142895" y="6336415"/>
            <a:ext cx="48816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타원 111">
            <a:extLst>
              <a:ext uri="{FF2B5EF4-FFF2-40B4-BE49-F238E27FC236}">
                <a16:creationId xmlns:a16="http://schemas.microsoft.com/office/drawing/2014/main" id="{FAB37D05-8043-4707-8A77-769F5F8DD780}"/>
              </a:ext>
            </a:extLst>
          </p:cNvPr>
          <p:cNvSpPr/>
          <p:nvPr/>
        </p:nvSpPr>
        <p:spPr>
          <a:xfrm>
            <a:off x="2817514" y="494018"/>
            <a:ext cx="724942" cy="6114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1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>
            <a:extLst>
              <a:ext uri="{FF2B5EF4-FFF2-40B4-BE49-F238E27FC236}">
                <a16:creationId xmlns:a16="http://schemas.microsoft.com/office/drawing/2014/main" id="{ABDF85FD-F1E6-47E3-8803-A46AC768E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169"/>
          <a:stretch/>
        </p:blipFill>
        <p:spPr>
          <a:xfrm>
            <a:off x="6583118" y="5178978"/>
            <a:ext cx="3665765" cy="14406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F4E14A0-3D41-48CA-8358-E48C5D6440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2" b="37361"/>
          <a:stretch/>
        </p:blipFill>
        <p:spPr>
          <a:xfrm>
            <a:off x="6805062" y="217181"/>
            <a:ext cx="4848992" cy="3629019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3ED07B0C-5457-4B08-9F6B-E04DB914891F}"/>
              </a:ext>
            </a:extLst>
          </p:cNvPr>
          <p:cNvGrpSpPr/>
          <p:nvPr/>
        </p:nvGrpSpPr>
        <p:grpSpPr>
          <a:xfrm>
            <a:off x="6986456" y="34071"/>
            <a:ext cx="3537649" cy="183106"/>
            <a:chOff x="3470312" y="181685"/>
            <a:chExt cx="7573882" cy="261610"/>
          </a:xfrm>
          <a:noFill/>
        </p:grpSpPr>
        <p:sp>
          <p:nvSpPr>
            <p:cNvPr id="35" name="사각형: 둥근 위쪽 모서리 34">
              <a:extLst>
                <a:ext uri="{FF2B5EF4-FFF2-40B4-BE49-F238E27FC236}">
                  <a16:creationId xmlns:a16="http://schemas.microsoft.com/office/drawing/2014/main" id="{E1518438-FEAC-4C0E-A87D-57B27853E6DC}"/>
                </a:ext>
              </a:extLst>
            </p:cNvPr>
            <p:cNvSpPr/>
            <p:nvPr/>
          </p:nvSpPr>
          <p:spPr>
            <a:xfrm>
              <a:off x="5363653" y="181685"/>
              <a:ext cx="1893600" cy="261610"/>
            </a:xfrm>
            <a:prstGeom prst="round2SameRect">
              <a:avLst/>
            </a:prstGeom>
            <a:grpFill/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메뉴</a:t>
              </a:r>
            </a:p>
          </p:txBody>
        </p:sp>
        <p:sp>
          <p:nvSpPr>
            <p:cNvPr id="36" name="사각형: 둥근 위쪽 모서리 35">
              <a:extLst>
                <a:ext uri="{FF2B5EF4-FFF2-40B4-BE49-F238E27FC236}">
                  <a16:creationId xmlns:a16="http://schemas.microsoft.com/office/drawing/2014/main" id="{ECA60FF2-D195-4AD8-B0FA-62AFB644C804}"/>
                </a:ext>
              </a:extLst>
            </p:cNvPr>
            <p:cNvSpPr/>
            <p:nvPr/>
          </p:nvSpPr>
          <p:spPr>
            <a:xfrm>
              <a:off x="7256994" y="181685"/>
              <a:ext cx="1893600" cy="261610"/>
            </a:xfrm>
            <a:prstGeom prst="round2SameRect">
              <a:avLst/>
            </a:prstGeom>
            <a:grpFill/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체크</a:t>
              </a:r>
            </a:p>
          </p:txBody>
        </p:sp>
        <p:sp>
          <p:nvSpPr>
            <p:cNvPr id="37" name="사각형: 둥근 위쪽 모서리 36">
              <a:extLst>
                <a:ext uri="{FF2B5EF4-FFF2-40B4-BE49-F238E27FC236}">
                  <a16:creationId xmlns:a16="http://schemas.microsoft.com/office/drawing/2014/main" id="{9DF6F5EE-E661-42DE-88F1-B175A91C279B}"/>
                </a:ext>
              </a:extLst>
            </p:cNvPr>
            <p:cNvSpPr/>
            <p:nvPr/>
          </p:nvSpPr>
          <p:spPr>
            <a:xfrm>
              <a:off x="9150594" y="181685"/>
              <a:ext cx="1893600" cy="261610"/>
            </a:xfrm>
            <a:prstGeom prst="round2SameRect">
              <a:avLst/>
            </a:prstGeom>
            <a:grpFill/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id="{97906274-9AC5-4611-9779-8085816944AE}"/>
                </a:ext>
              </a:extLst>
            </p:cNvPr>
            <p:cNvSpPr/>
            <p:nvPr/>
          </p:nvSpPr>
          <p:spPr>
            <a:xfrm>
              <a:off x="3470312" y="181685"/>
              <a:ext cx="1893341" cy="261610"/>
            </a:xfrm>
            <a:prstGeom prst="round2SameRect">
              <a:avLst/>
            </a:prstGeom>
            <a:grpFill/>
            <a:ln w="6350">
              <a:solidFill>
                <a:srgbClr val="507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장소</a:t>
              </a:r>
            </a:p>
          </p:txBody>
        </p:sp>
      </p:grpSp>
      <p:sp>
        <p:nvSpPr>
          <p:cNvPr id="39" name="사각형: 둥근 위쪽 모서리 38">
            <a:extLst>
              <a:ext uri="{FF2B5EF4-FFF2-40B4-BE49-F238E27FC236}">
                <a16:creationId xmlns:a16="http://schemas.microsoft.com/office/drawing/2014/main" id="{F645C0D1-0EF3-4252-BBBF-D39083D16273}"/>
              </a:ext>
            </a:extLst>
          </p:cNvPr>
          <p:cNvSpPr/>
          <p:nvPr/>
        </p:nvSpPr>
        <p:spPr>
          <a:xfrm>
            <a:off x="10520099" y="34071"/>
            <a:ext cx="884472" cy="18310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완료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407A4D-DD45-40F5-AC8A-183E7C07AC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5393"/>
          <a:stretch/>
        </p:blipFill>
        <p:spPr>
          <a:xfrm>
            <a:off x="6269479" y="6307062"/>
            <a:ext cx="5464474" cy="29341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C57327B-B38E-40D9-A1A0-91E5D5D75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333" y="4020368"/>
            <a:ext cx="5329721" cy="9526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3F4B8B-2FFB-4354-89BD-CAF2264A0E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333" y="5642542"/>
            <a:ext cx="5464475" cy="688800"/>
          </a:xfrm>
          <a:prstGeom prst="rect">
            <a:avLst/>
          </a:prstGeom>
        </p:spPr>
      </p:pic>
      <p:pic>
        <p:nvPicPr>
          <p:cNvPr id="7" name="그래픽 6" descr="종이 클립">
            <a:extLst>
              <a:ext uri="{FF2B5EF4-FFF2-40B4-BE49-F238E27FC236}">
                <a16:creationId xmlns:a16="http://schemas.microsoft.com/office/drawing/2014/main" id="{25C90EA9-DC46-423F-ACDF-E308087A06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23123" y="6051308"/>
            <a:ext cx="196704" cy="19670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151A933-05BA-498B-8EAB-B0E6E3136D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4334" y="3813819"/>
            <a:ext cx="2524608" cy="224294"/>
          </a:xfrm>
          <a:prstGeom prst="rect">
            <a:avLst/>
          </a:prstGeom>
        </p:spPr>
      </p:pic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102A828F-EF71-44CA-A424-00C1F7E816F4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5492240" y="2667143"/>
            <a:ext cx="5212467" cy="990249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FC65B09-7FB1-484B-A063-379A023A2097}"/>
              </a:ext>
            </a:extLst>
          </p:cNvPr>
          <p:cNvSpPr txBox="1"/>
          <p:nvPr/>
        </p:nvSpPr>
        <p:spPr>
          <a:xfrm>
            <a:off x="3918155" y="2528643"/>
            <a:ext cx="1574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스마트폰 서명 기능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4CC3864-153B-4BDD-81BF-2B92D879CD60}"/>
              </a:ext>
            </a:extLst>
          </p:cNvPr>
          <p:cNvSpPr txBox="1"/>
          <p:nvPr/>
        </p:nvSpPr>
        <p:spPr>
          <a:xfrm>
            <a:off x="7761819" y="5721432"/>
            <a:ext cx="1877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</a:t>
            </a:r>
            <a:endParaRPr lang="ko-KR" altLang="en-US" sz="1200" dirty="0"/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5EA3382B-8E5D-471D-9C81-508F4EC5BF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88873" y="5670569"/>
            <a:ext cx="2062451" cy="309606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A5048A5-CDC9-4ABE-8EFC-A7D57585DF12}"/>
              </a:ext>
            </a:extLst>
          </p:cNvPr>
          <p:cNvSpPr/>
          <p:nvPr/>
        </p:nvSpPr>
        <p:spPr>
          <a:xfrm>
            <a:off x="9374423" y="5728812"/>
            <a:ext cx="555390" cy="193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및 반품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9E18A92-43F2-45A6-830F-EC0C124855FC}"/>
              </a:ext>
            </a:extLst>
          </p:cNvPr>
          <p:cNvSpPr/>
          <p:nvPr/>
        </p:nvSpPr>
        <p:spPr>
          <a:xfrm>
            <a:off x="10704183" y="18373"/>
            <a:ext cx="504738" cy="418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691BF-3F7D-4FDF-BA21-1F32398FB697}"/>
              </a:ext>
            </a:extLst>
          </p:cNvPr>
          <p:cNvSpPr txBox="1"/>
          <p:nvPr/>
        </p:nvSpPr>
        <p:spPr>
          <a:xfrm>
            <a:off x="6476054" y="5684647"/>
            <a:ext cx="572292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392F57-727B-4255-A0DF-088D867E610E}"/>
              </a:ext>
            </a:extLst>
          </p:cNvPr>
          <p:cNvSpPr txBox="1"/>
          <p:nvPr/>
        </p:nvSpPr>
        <p:spPr>
          <a:xfrm>
            <a:off x="9136939" y="5675726"/>
            <a:ext cx="572292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7C6743-0C59-431C-AFA0-56471C02100D}"/>
              </a:ext>
            </a:extLst>
          </p:cNvPr>
          <p:cNvSpPr txBox="1"/>
          <p:nvPr/>
        </p:nvSpPr>
        <p:spPr>
          <a:xfrm>
            <a:off x="10832279" y="5675726"/>
            <a:ext cx="572292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8B887F8-63ED-46FE-93B7-B7D50014C449}"/>
              </a:ext>
            </a:extLst>
          </p:cNvPr>
          <p:cNvSpPr txBox="1"/>
          <p:nvPr/>
        </p:nvSpPr>
        <p:spPr>
          <a:xfrm>
            <a:off x="6915217" y="4276530"/>
            <a:ext cx="5981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1200" dirty="0"/>
          </a:p>
        </p:txBody>
      </p:sp>
      <p:pic>
        <p:nvPicPr>
          <p:cNvPr id="84" name="그래픽 83" descr="망치">
            <a:extLst>
              <a:ext uri="{FF2B5EF4-FFF2-40B4-BE49-F238E27FC236}">
                <a16:creationId xmlns:a16="http://schemas.microsoft.com/office/drawing/2014/main" id="{A714CEEE-504D-438F-AF9A-4DB728A5DA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42618" y="4283426"/>
            <a:ext cx="227294" cy="227294"/>
          </a:xfrm>
          <a:prstGeom prst="rect">
            <a:avLst/>
          </a:prstGeom>
        </p:spPr>
      </p:pic>
      <p:sp>
        <p:nvSpPr>
          <p:cNvPr id="90" name="타원 89">
            <a:extLst>
              <a:ext uri="{FF2B5EF4-FFF2-40B4-BE49-F238E27FC236}">
                <a16:creationId xmlns:a16="http://schemas.microsoft.com/office/drawing/2014/main" id="{8CDA4779-72F6-4F56-A842-5557B6534E56}"/>
              </a:ext>
            </a:extLst>
          </p:cNvPr>
          <p:cNvSpPr/>
          <p:nvPr/>
        </p:nvSpPr>
        <p:spPr>
          <a:xfrm>
            <a:off x="7705254" y="4203307"/>
            <a:ext cx="361945" cy="36357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EE7A09E-55D2-45B2-BDAC-8D47571F4B1E}"/>
              </a:ext>
            </a:extLst>
          </p:cNvPr>
          <p:cNvSpPr txBox="1"/>
          <p:nvPr/>
        </p:nvSpPr>
        <p:spPr>
          <a:xfrm>
            <a:off x="6583119" y="3848571"/>
            <a:ext cx="547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41A284A-C2D5-412C-8900-AEE790D493D1}"/>
              </a:ext>
            </a:extLst>
          </p:cNvPr>
          <p:cNvSpPr txBox="1"/>
          <p:nvPr/>
        </p:nvSpPr>
        <p:spPr>
          <a:xfrm>
            <a:off x="2157143" y="2882087"/>
            <a:ext cx="386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특이사항에 텍스트가 있을 경우 댓글 현황에 활성화</a:t>
            </a: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2DE9DBC-53CF-427C-9881-56C95ECB31BA}"/>
              </a:ext>
            </a:extLst>
          </p:cNvPr>
          <p:cNvCxnSpPr>
            <a:cxnSpLocks/>
            <a:stCxn id="107" idx="3"/>
            <a:endCxn id="22" idx="2"/>
          </p:cNvCxnSpPr>
          <p:nvPr/>
        </p:nvCxnSpPr>
        <p:spPr>
          <a:xfrm>
            <a:off x="6026055" y="3020587"/>
            <a:ext cx="2963139" cy="1952414"/>
          </a:xfrm>
          <a:prstGeom prst="bentConnector4">
            <a:avLst>
              <a:gd name="adj1" fmla="val 5033"/>
              <a:gd name="adj2" fmla="val 1117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그림 116">
            <a:extLst>
              <a:ext uri="{FF2B5EF4-FFF2-40B4-BE49-F238E27FC236}">
                <a16:creationId xmlns:a16="http://schemas.microsoft.com/office/drawing/2014/main" id="{1D1958A2-A62B-4165-B823-0E3A0CEDF0E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1882" t="74979" r="23167"/>
          <a:stretch/>
        </p:blipFill>
        <p:spPr>
          <a:xfrm>
            <a:off x="6325575" y="6349167"/>
            <a:ext cx="888693" cy="30296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636E67F-EAF2-4CEC-B142-31337889A1A4}"/>
              </a:ext>
            </a:extLst>
          </p:cNvPr>
          <p:cNvSpPr/>
          <p:nvPr/>
        </p:nvSpPr>
        <p:spPr>
          <a:xfrm>
            <a:off x="6934200" y="5768041"/>
            <a:ext cx="179935" cy="131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B7DDB55-45C9-4CD2-B19C-02E980F40F11}"/>
              </a:ext>
            </a:extLst>
          </p:cNvPr>
          <p:cNvSpPr/>
          <p:nvPr/>
        </p:nvSpPr>
        <p:spPr>
          <a:xfrm>
            <a:off x="9061296" y="5675726"/>
            <a:ext cx="2490028" cy="309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E8ED484-99FD-4F3E-AA94-C58F53DA99F9}"/>
              </a:ext>
            </a:extLst>
          </p:cNvPr>
          <p:cNvGrpSpPr/>
          <p:nvPr/>
        </p:nvGrpSpPr>
        <p:grpSpPr>
          <a:xfrm>
            <a:off x="2218747" y="4087225"/>
            <a:ext cx="3522892" cy="1975240"/>
            <a:chOff x="1849716" y="5222982"/>
            <a:chExt cx="3522892" cy="197524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8CEEC36-1E1A-40CC-86E8-544E19CA7FAD}"/>
                </a:ext>
              </a:extLst>
            </p:cNvPr>
            <p:cNvSpPr txBox="1"/>
            <p:nvPr/>
          </p:nvSpPr>
          <p:spPr>
            <a:xfrm>
              <a:off x="1922818" y="5222982"/>
              <a:ext cx="34497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만약 체크리스트 및 사진 등 항목이 </a:t>
              </a:r>
              <a:r>
                <a:rPr lang="ko-KR" altLang="en-US" sz="1200" dirty="0" err="1"/>
                <a:t>남아있다면</a:t>
              </a:r>
              <a:endParaRPr lang="en-US" altLang="ko-KR" sz="1200" dirty="0"/>
            </a:p>
            <a:p>
              <a:r>
                <a:rPr lang="en-US" altLang="ko-KR" sz="1200" dirty="0"/>
                <a:t>“</a:t>
              </a:r>
              <a:r>
                <a:rPr lang="ko-KR" altLang="en-US" sz="1200" dirty="0"/>
                <a:t>빈 항목이 있습니다</a:t>
              </a:r>
              <a:r>
                <a:rPr lang="en-US" altLang="ko-KR" sz="1200" dirty="0"/>
                <a:t>. </a:t>
              </a:r>
              <a:r>
                <a:rPr lang="ko-KR" altLang="en-US" sz="1200" dirty="0" err="1"/>
                <a:t>임시저장하시겠습니까</a:t>
              </a:r>
              <a:r>
                <a:rPr lang="en-US" altLang="ko-KR" sz="1200" dirty="0"/>
                <a:t>?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A8EE76C-C937-49C1-8B7D-108C487D9173}"/>
                </a:ext>
              </a:extLst>
            </p:cNvPr>
            <p:cNvGrpSpPr/>
            <p:nvPr/>
          </p:nvGrpSpPr>
          <p:grpSpPr>
            <a:xfrm>
              <a:off x="1849716" y="5683536"/>
              <a:ext cx="3503290" cy="1514686"/>
              <a:chOff x="955092" y="1639265"/>
              <a:chExt cx="3503290" cy="151468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4624414-B40A-4B1F-B229-44C76491B0D4}"/>
                  </a:ext>
                </a:extLst>
              </p:cNvPr>
              <p:cNvGrpSpPr/>
              <p:nvPr/>
            </p:nvGrpSpPr>
            <p:grpSpPr>
              <a:xfrm>
                <a:off x="955092" y="1639265"/>
                <a:ext cx="3503290" cy="1514686"/>
                <a:chOff x="955092" y="1639265"/>
                <a:chExt cx="3503290" cy="1514686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60804CCB-B2B3-4D1F-9D11-800137B389B6}"/>
                    </a:ext>
                  </a:extLst>
                </p:cNvPr>
                <p:cNvGrpSpPr/>
                <p:nvPr/>
              </p:nvGrpSpPr>
              <p:grpSpPr>
                <a:xfrm>
                  <a:off x="955092" y="1639265"/>
                  <a:ext cx="3503290" cy="1514686"/>
                  <a:chOff x="764414" y="1581781"/>
                  <a:chExt cx="3503290" cy="1514686"/>
                </a:xfrm>
              </p:grpSpPr>
              <p:pic>
                <p:nvPicPr>
                  <p:cNvPr id="4" name="그림 3">
                    <a:extLst>
                      <a:ext uri="{FF2B5EF4-FFF2-40B4-BE49-F238E27FC236}">
                        <a16:creationId xmlns:a16="http://schemas.microsoft.com/office/drawing/2014/main" id="{248F2DD3-06A1-4DE0-B675-E0534A248F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/>
                  <a:srcRect l="50396"/>
                  <a:stretch/>
                </p:blipFill>
                <p:spPr>
                  <a:xfrm>
                    <a:off x="2023102" y="1581781"/>
                    <a:ext cx="2244602" cy="1514686"/>
                  </a:xfrm>
                  <a:prstGeom prst="rect">
                    <a:avLst/>
                  </a:prstGeom>
                </p:spPr>
              </p:pic>
              <p:pic>
                <p:nvPicPr>
                  <p:cNvPr id="44" name="그림 43">
                    <a:extLst>
                      <a:ext uri="{FF2B5EF4-FFF2-40B4-BE49-F238E27FC236}">
                        <a16:creationId xmlns:a16="http://schemas.microsoft.com/office/drawing/2014/main" id="{D467E399-6EFE-4269-A764-26AFB6313B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/>
                  <a:srcRect r="61565"/>
                  <a:stretch/>
                </p:blipFill>
                <p:spPr>
                  <a:xfrm>
                    <a:off x="764414" y="1581781"/>
                    <a:ext cx="1739173" cy="151468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A483DCCA-67FD-42B3-AE2D-BA1E173E2E70}"/>
                    </a:ext>
                  </a:extLst>
                </p:cNvPr>
                <p:cNvSpPr/>
                <p:nvPr/>
              </p:nvSpPr>
              <p:spPr>
                <a:xfrm>
                  <a:off x="1455763" y="2023896"/>
                  <a:ext cx="2878967" cy="703474"/>
                </a:xfrm>
                <a:prstGeom prst="rect">
                  <a:avLst/>
                </a:prstGeom>
                <a:solidFill>
                  <a:srgbClr val="F0F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F0F0F0"/>
                    </a:solidFill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E57900-7BAB-4505-BA83-1F9DD6E6FA22}"/>
                  </a:ext>
                </a:extLst>
              </p:cNvPr>
              <p:cNvSpPr txBox="1"/>
              <p:nvPr/>
            </p:nvSpPr>
            <p:spPr>
              <a:xfrm>
                <a:off x="1489962" y="2035410"/>
                <a:ext cx="263652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빈 항목이 있습니다</a:t>
                </a:r>
                <a:r>
                  <a:rPr lang="en-US" altLang="ko-KR" sz="900" dirty="0"/>
                  <a:t>. </a:t>
                </a:r>
                <a:r>
                  <a:rPr lang="ko-KR" altLang="en-US" sz="900" dirty="0"/>
                  <a:t>임시저장 하시겠습니까</a:t>
                </a:r>
                <a:r>
                  <a:rPr lang="en-US" altLang="ko-KR" sz="900" dirty="0"/>
                  <a:t>?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“</a:t>
                </a:r>
                <a:r>
                  <a:rPr lang="ko-KR" altLang="en-US" sz="900" dirty="0"/>
                  <a:t>임시저장</a:t>
                </a:r>
                <a:r>
                  <a:rPr lang="en-US" altLang="ko-KR" sz="900" dirty="0"/>
                  <a:t>”</a:t>
                </a:r>
                <a:r>
                  <a:rPr lang="ko-KR" altLang="en-US" sz="900" dirty="0"/>
                  <a:t>은 완료 처리가 되지 않습니다</a:t>
                </a:r>
                <a:r>
                  <a:rPr lang="en-US" altLang="ko-KR" sz="900" dirty="0"/>
                  <a:t>.</a:t>
                </a:r>
                <a:endParaRPr lang="ko-KR" altLang="en-US" sz="9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0B9F38F-CC3F-4B50-84D6-7EB872E37B04}"/>
                  </a:ext>
                </a:extLst>
              </p:cNvPr>
              <p:cNvSpPr/>
              <p:nvPr/>
            </p:nvSpPr>
            <p:spPr>
              <a:xfrm>
                <a:off x="1013460" y="1664739"/>
                <a:ext cx="1264920" cy="2467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065816A-D89B-450C-A6AE-00CA3BB6157F}"/>
                  </a:ext>
                </a:extLst>
              </p:cNvPr>
              <p:cNvSpPr txBox="1"/>
              <p:nvPr/>
            </p:nvSpPr>
            <p:spPr>
              <a:xfrm>
                <a:off x="969115" y="1689531"/>
                <a:ext cx="2636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지진경보장치</a:t>
                </a:r>
                <a:r>
                  <a:rPr lang="en-US" altLang="ko-KR" sz="900" dirty="0"/>
                  <a:t>Web</a:t>
                </a:r>
                <a:endParaRPr lang="ko-KR" altLang="en-US" sz="9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90BD44F-45E0-469E-A84C-BCCF3AC05F26}"/>
                  </a:ext>
                </a:extLst>
              </p:cNvPr>
              <p:cNvSpPr txBox="1"/>
              <p:nvPr/>
            </p:nvSpPr>
            <p:spPr>
              <a:xfrm>
                <a:off x="2034242" y="2864018"/>
                <a:ext cx="571796" cy="123111"/>
              </a:xfrm>
              <a:prstGeom prst="rect">
                <a:avLst/>
              </a:prstGeom>
              <a:solidFill>
                <a:srgbClr val="E1E1E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b="1" dirty="0"/>
                  <a:t>임시저장</a:t>
                </a:r>
              </a:p>
            </p:txBody>
          </p:sp>
        </p:grpSp>
      </p:grp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F32973CB-C861-4F90-AAEB-7AC8A3526AC3}"/>
              </a:ext>
            </a:extLst>
          </p:cNvPr>
          <p:cNvCxnSpPr>
            <a:cxnSpLocks/>
            <a:stCxn id="4" idx="3"/>
            <a:endCxn id="14" idx="3"/>
          </p:cNvCxnSpPr>
          <p:nvPr/>
        </p:nvCxnSpPr>
        <p:spPr>
          <a:xfrm>
            <a:off x="5722037" y="5305122"/>
            <a:ext cx="6011916" cy="1148647"/>
          </a:xfrm>
          <a:prstGeom prst="bentConnector3">
            <a:avLst>
              <a:gd name="adj1" fmla="val 103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14A9D84-DDAE-4615-B0E3-3BF19241644C}"/>
              </a:ext>
            </a:extLst>
          </p:cNvPr>
          <p:cNvSpPr txBox="1"/>
          <p:nvPr/>
        </p:nvSpPr>
        <p:spPr>
          <a:xfrm>
            <a:off x="6873390" y="4279858"/>
            <a:ext cx="5965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C098F04-9374-45FE-B89E-FD498E25B5E1}"/>
              </a:ext>
            </a:extLst>
          </p:cNvPr>
          <p:cNvSpPr/>
          <p:nvPr/>
        </p:nvSpPr>
        <p:spPr>
          <a:xfrm>
            <a:off x="6683364" y="3752717"/>
            <a:ext cx="361945" cy="36357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107757D-8112-46E5-98F7-315BB4F8665F}"/>
              </a:ext>
            </a:extLst>
          </p:cNvPr>
          <p:cNvCxnSpPr>
            <a:endCxn id="64" idx="4"/>
          </p:cNvCxnSpPr>
          <p:nvPr/>
        </p:nvCxnSpPr>
        <p:spPr>
          <a:xfrm rot="10800000">
            <a:off x="6864338" y="4116289"/>
            <a:ext cx="797509" cy="2775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5A7B408-6341-48FE-A075-B26278B00786}"/>
              </a:ext>
            </a:extLst>
          </p:cNvPr>
          <p:cNvCxnSpPr>
            <a:cxnSpLocks/>
            <a:stCxn id="74" idx="1"/>
            <a:endCxn id="64" idx="2"/>
          </p:cNvCxnSpPr>
          <p:nvPr/>
        </p:nvCxnSpPr>
        <p:spPr>
          <a:xfrm rot="10800000" flipH="1" flipV="1">
            <a:off x="6528852" y="3363417"/>
            <a:ext cx="154512" cy="571085"/>
          </a:xfrm>
          <a:prstGeom prst="bentConnector3">
            <a:avLst>
              <a:gd name="adj1" fmla="val -1479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CD156BB-E40D-45F7-9411-D09BC9080CFF}"/>
              </a:ext>
            </a:extLst>
          </p:cNvPr>
          <p:cNvSpPr txBox="1"/>
          <p:nvPr/>
        </p:nvSpPr>
        <p:spPr>
          <a:xfrm>
            <a:off x="6528852" y="3224918"/>
            <a:ext cx="1882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댓글보고를 통한 </a:t>
            </a:r>
            <a:r>
              <a:rPr lang="ko-KR" altLang="en-US" sz="1200" dirty="0" err="1"/>
              <a:t>카운팅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5924CF-7629-4415-A4F7-EEE765E78763}"/>
              </a:ext>
            </a:extLst>
          </p:cNvPr>
          <p:cNvSpPr txBox="1"/>
          <p:nvPr/>
        </p:nvSpPr>
        <p:spPr>
          <a:xfrm>
            <a:off x="1749794" y="6362150"/>
            <a:ext cx="395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특이사항과 제품번호를 기입하고 완료저장을 </a:t>
            </a:r>
            <a:r>
              <a:rPr lang="ko-KR" altLang="en-US" sz="1200" dirty="0" err="1"/>
              <a:t>하게되며</a:t>
            </a:r>
            <a:r>
              <a:rPr lang="ko-KR" altLang="en-US" sz="1200" dirty="0"/>
              <a:t> 제품번호는 엑셀다운로드 할 수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8A865BB-6B79-42EF-BFD9-8DB72EC24DCF}"/>
              </a:ext>
            </a:extLst>
          </p:cNvPr>
          <p:cNvCxnSpPr>
            <a:cxnSpLocks/>
            <a:stCxn id="79" idx="3"/>
            <a:endCxn id="106" idx="0"/>
          </p:cNvCxnSpPr>
          <p:nvPr/>
        </p:nvCxnSpPr>
        <p:spPr>
          <a:xfrm flipV="1">
            <a:off x="5701645" y="5721432"/>
            <a:ext cx="2999081" cy="871551"/>
          </a:xfrm>
          <a:prstGeom prst="bentConnector4">
            <a:avLst>
              <a:gd name="adj1" fmla="val 34347"/>
              <a:gd name="adj2" fmla="val 1262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0453E748-CE17-45B4-AAD1-0227A7D2FA0C}"/>
              </a:ext>
            </a:extLst>
          </p:cNvPr>
          <p:cNvCxnSpPr>
            <a:cxnSpLocks/>
            <a:stCxn id="107" idx="3"/>
            <a:endCxn id="5" idx="1"/>
          </p:cNvCxnSpPr>
          <p:nvPr/>
        </p:nvCxnSpPr>
        <p:spPr>
          <a:xfrm>
            <a:off x="6026055" y="3020587"/>
            <a:ext cx="298278" cy="2966355"/>
          </a:xfrm>
          <a:prstGeom prst="bentConnector3">
            <a:avLst>
              <a:gd name="adj1" fmla="val 30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39524E26-2D44-443B-8653-E5EEA5B51A13}"/>
              </a:ext>
            </a:extLst>
          </p:cNvPr>
          <p:cNvCxnSpPr>
            <a:cxnSpLocks/>
            <a:stCxn id="93" idx="3"/>
            <a:endCxn id="22" idx="3"/>
          </p:cNvCxnSpPr>
          <p:nvPr/>
        </p:nvCxnSpPr>
        <p:spPr>
          <a:xfrm>
            <a:off x="5591341" y="2247737"/>
            <a:ext cx="6062713" cy="2248948"/>
          </a:xfrm>
          <a:prstGeom prst="bentConnector3">
            <a:avLst>
              <a:gd name="adj1" fmla="val 103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FD57149-9C6E-4C58-81B4-29E7F529CA8C}"/>
              </a:ext>
            </a:extLst>
          </p:cNvPr>
          <p:cNvSpPr txBox="1"/>
          <p:nvPr/>
        </p:nvSpPr>
        <p:spPr>
          <a:xfrm>
            <a:off x="1586918" y="2016904"/>
            <a:ext cx="400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 기입 및 필요한 경우 사진 업로드가 가능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관리자는 통합 댓글보고 기능을 통해 미리보기 가능</a:t>
            </a:r>
          </a:p>
        </p:txBody>
      </p:sp>
    </p:spTree>
    <p:extLst>
      <p:ext uri="{BB962C8B-B14F-4D97-AF65-F5344CB8AC3E}">
        <p14:creationId xmlns:p14="http://schemas.microsoft.com/office/powerpoint/2010/main" val="368512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906C76B-2A3E-47AC-A5F6-12C75509D823}"/>
              </a:ext>
            </a:extLst>
          </p:cNvPr>
          <p:cNvGrpSpPr/>
          <p:nvPr/>
        </p:nvGrpSpPr>
        <p:grpSpPr>
          <a:xfrm>
            <a:off x="808193" y="2999129"/>
            <a:ext cx="3547144" cy="738231"/>
            <a:chOff x="5333303" y="2696722"/>
            <a:chExt cx="3547144" cy="7382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1174CC-4A05-461A-AC14-7B65212A7AAC}"/>
                </a:ext>
              </a:extLst>
            </p:cNvPr>
            <p:cNvSpPr txBox="1"/>
            <p:nvPr/>
          </p:nvSpPr>
          <p:spPr>
            <a:xfrm>
              <a:off x="5333303" y="2704417"/>
              <a:ext cx="1149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아이디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0A76C8-A0E1-45E9-83AA-008812C79AB4}"/>
                </a:ext>
              </a:extLst>
            </p:cNvPr>
            <p:cNvSpPr txBox="1"/>
            <p:nvPr/>
          </p:nvSpPr>
          <p:spPr>
            <a:xfrm>
              <a:off x="5333303" y="3181038"/>
              <a:ext cx="1149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비밀번호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74E5EF-30C6-4EBF-93C9-CAEA948C3CED}"/>
                </a:ext>
              </a:extLst>
            </p:cNvPr>
            <p:cNvSpPr/>
            <p:nvPr/>
          </p:nvSpPr>
          <p:spPr>
            <a:xfrm>
              <a:off x="6501295" y="2696722"/>
              <a:ext cx="2379152" cy="261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37469AF-342A-461A-92F5-BB3019B97F17}"/>
                </a:ext>
              </a:extLst>
            </p:cNvPr>
            <p:cNvSpPr/>
            <p:nvPr/>
          </p:nvSpPr>
          <p:spPr>
            <a:xfrm>
              <a:off x="6501295" y="3173343"/>
              <a:ext cx="2379152" cy="261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4A4F88-3E74-4EB6-AB01-E97F6A43FDBD}"/>
              </a:ext>
            </a:extLst>
          </p:cNvPr>
          <p:cNvSpPr txBox="1"/>
          <p:nvPr/>
        </p:nvSpPr>
        <p:spPr>
          <a:xfrm>
            <a:off x="2237628" y="4099134"/>
            <a:ext cx="805720" cy="246221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>
                <a:solidFill>
                  <a:srgbClr val="507BC8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627FBB-78FB-42EA-B333-78C4FBA8B0FB}"/>
              </a:ext>
            </a:extLst>
          </p:cNvPr>
          <p:cNvSpPr/>
          <p:nvPr/>
        </p:nvSpPr>
        <p:spPr>
          <a:xfrm>
            <a:off x="7582491" y="2974220"/>
            <a:ext cx="3649374" cy="713388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507BC8"/>
                </a:solidFill>
              </a:rPr>
              <a:t>설치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3F2EAE-3E91-4870-BB58-D2770A8DA8C1}"/>
              </a:ext>
            </a:extLst>
          </p:cNvPr>
          <p:cNvSpPr/>
          <p:nvPr/>
        </p:nvSpPr>
        <p:spPr>
          <a:xfrm>
            <a:off x="7582491" y="3846513"/>
            <a:ext cx="3649374" cy="713388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507BC8"/>
                </a:solidFill>
              </a:rPr>
              <a:t>유지보수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62A8CE-EDAA-49D7-BDB3-AFA3795BBA42}"/>
              </a:ext>
            </a:extLst>
          </p:cNvPr>
          <p:cNvSpPr/>
          <p:nvPr/>
        </p:nvSpPr>
        <p:spPr>
          <a:xfrm>
            <a:off x="7582491" y="4718806"/>
            <a:ext cx="3649374" cy="713388"/>
          </a:xfrm>
          <a:prstGeom prst="rect">
            <a:avLst/>
          </a:prstGeom>
          <a:solidFill>
            <a:schemeClr val="bg1"/>
          </a:solidFill>
          <a:ln w="6350">
            <a:solidFill>
              <a:srgbClr val="507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507BC8"/>
                </a:solidFill>
              </a:rPr>
              <a:t>관리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351DB41-87DA-4121-BBCB-AD1649AC5478}"/>
              </a:ext>
            </a:extLst>
          </p:cNvPr>
          <p:cNvCxnSpPr>
            <a:cxnSpLocks/>
          </p:cNvCxnSpPr>
          <p:nvPr/>
        </p:nvCxnSpPr>
        <p:spPr>
          <a:xfrm>
            <a:off x="7620620" y="2425645"/>
            <a:ext cx="361124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62BD72-0BD6-477D-A291-39658AD398F6}"/>
              </a:ext>
            </a:extLst>
          </p:cNvPr>
          <p:cNvSpPr txBox="1"/>
          <p:nvPr/>
        </p:nvSpPr>
        <p:spPr>
          <a:xfrm>
            <a:off x="7507714" y="2053255"/>
            <a:ext cx="1527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지진 경보 장치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9396DEC-9984-484C-A857-6D716E139529}"/>
              </a:ext>
            </a:extLst>
          </p:cNvPr>
          <p:cNvGrpSpPr/>
          <p:nvPr/>
        </p:nvGrpSpPr>
        <p:grpSpPr>
          <a:xfrm>
            <a:off x="9188411" y="2096597"/>
            <a:ext cx="1643844" cy="246221"/>
            <a:chOff x="9038378" y="750868"/>
            <a:chExt cx="1643844" cy="24622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AFDD47-B405-40D9-BC49-C098C0F8F261}"/>
                </a:ext>
              </a:extLst>
            </p:cNvPr>
            <p:cNvSpPr txBox="1"/>
            <p:nvPr/>
          </p:nvSpPr>
          <p:spPr>
            <a:xfrm>
              <a:off x="9038378" y="750868"/>
              <a:ext cx="822121" cy="246221"/>
            </a:xfrm>
            <a:prstGeom prst="rect">
              <a:avLst/>
            </a:prstGeom>
            <a:noFill/>
            <a:ln w="3175">
              <a:solidFill>
                <a:srgbClr val="507BC8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000">
                  <a:solidFill>
                    <a:srgbClr val="507BC8"/>
                  </a:solidFill>
                </a:defRPr>
              </a:lvl1pPr>
            </a:lstStyle>
            <a:p>
              <a:r>
                <a:rPr lang="ko-KR" altLang="en-US" dirty="0"/>
                <a:t>로그인 명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0447CD-7D49-41F8-B967-08950ABC9941}"/>
                </a:ext>
              </a:extLst>
            </p:cNvPr>
            <p:cNvSpPr txBox="1"/>
            <p:nvPr/>
          </p:nvSpPr>
          <p:spPr>
            <a:xfrm>
              <a:off x="9960768" y="750868"/>
              <a:ext cx="721454" cy="246221"/>
            </a:xfrm>
            <a:prstGeom prst="rect">
              <a:avLst/>
            </a:prstGeom>
            <a:noFill/>
            <a:ln w="3175">
              <a:solidFill>
                <a:srgbClr val="507BC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rgbClr val="507BC8"/>
                  </a:solidFill>
                </a:rPr>
                <a:t>로그아웃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257B25-EA6B-43D4-9643-F3E28ABDB3A6}"/>
              </a:ext>
            </a:extLst>
          </p:cNvPr>
          <p:cNvCxnSpPr>
            <a:cxnSpLocks/>
          </p:cNvCxnSpPr>
          <p:nvPr/>
        </p:nvCxnSpPr>
        <p:spPr>
          <a:xfrm>
            <a:off x="6096004" y="386862"/>
            <a:ext cx="0" cy="590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50AB4DC9-A52C-4ADA-84B5-7E968D25C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84" y="2361545"/>
            <a:ext cx="3397116" cy="32709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CBC1D9-276A-442A-A6D8-B725ED810C38}"/>
              </a:ext>
            </a:extLst>
          </p:cNvPr>
          <p:cNvSpPr txBox="1"/>
          <p:nvPr/>
        </p:nvSpPr>
        <p:spPr>
          <a:xfrm>
            <a:off x="2174144" y="2139992"/>
            <a:ext cx="11784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지진경보장치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7E61E20-8D66-44F6-B2BB-1933BF258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882" l="2494" r="97756">
                        <a14:foregroundMark x1="2494" y1="17059" x2="2494" y2="17059"/>
                        <a14:foregroundMark x1="3242" y1="61176" x2="3242" y2="61176"/>
                        <a14:foregroundMark x1="16833" y1="94118" x2="16833" y2="94118"/>
                        <a14:foregroundMark x1="30175" y1="95882" x2="30175" y2="95882"/>
                        <a14:foregroundMark x1="47382" y1="95882" x2="47382" y2="95882"/>
                        <a14:foregroundMark x1="60224" y1="94706" x2="60224" y2="94706"/>
                        <a14:foregroundMark x1="69576" y1="95882" x2="69576" y2="95882"/>
                        <a14:foregroundMark x1="56234" y1="17059" x2="56234" y2="17059"/>
                        <a14:foregroundMark x1="44015" y1="17059" x2="44015" y2="17059"/>
                        <a14:foregroundMark x1="93890" y1="47647" x2="93890" y2="47647"/>
                        <a14:foregroundMark x1="97382" y1="47059" x2="97382" y2="47059"/>
                        <a14:foregroundMark x1="97756" y1="89412" x2="97756" y2="89412"/>
                        <a14:foregroundMark x1="97880" y1="46471" x2="97880" y2="46471"/>
                        <a14:foregroundMark x1="84040" y1="95882" x2="84040" y2="958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7792" y="1824186"/>
            <a:ext cx="1473566" cy="312352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AA3BC970-9591-4931-93CB-DE5693A999A0}"/>
              </a:ext>
            </a:extLst>
          </p:cNvPr>
          <p:cNvSpPr/>
          <p:nvPr/>
        </p:nvSpPr>
        <p:spPr>
          <a:xfrm>
            <a:off x="8947013" y="3800493"/>
            <a:ext cx="958462" cy="8054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50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21327</TotalTime>
  <Words>2231</Words>
  <Application>Microsoft Office PowerPoint</Application>
  <PresentationFormat>와이드스크린</PresentationFormat>
  <Paragraphs>706</Paragraphs>
  <Slides>21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pro</dc:creator>
  <cp:lastModifiedBy>pro</cp:lastModifiedBy>
  <cp:revision>594</cp:revision>
  <dcterms:created xsi:type="dcterms:W3CDTF">2022-02-28T04:50:35Z</dcterms:created>
  <dcterms:modified xsi:type="dcterms:W3CDTF">2022-06-23T02:53:52Z</dcterms:modified>
</cp:coreProperties>
</file>