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D021B-DA62-E25D-0625-6BC4576B9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082496-D38D-5FCA-D631-078D7EF2A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21F646-3FB2-E51C-DA7F-3EB6EECBD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6CED-11CD-4451-BA2D-01D56C0E460A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64DC9E-072D-E7FC-1D3E-C4715D397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371A58-FAB7-6667-9D7E-D8B0A1F9B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F1C3-EE35-44EE-A222-1FCCB3A57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360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AC5DD-2ED0-794F-0CF9-953B64C1E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962CC8-C5E8-B208-7C69-96070E89C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172088-0CE9-37EB-056A-8A1A98D7E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6CED-11CD-4451-BA2D-01D56C0E460A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07C367-633A-8824-7259-D3CAE6CC1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7E28F0-3666-8CDE-3B29-FDF9CB84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F1C3-EE35-44EE-A222-1FCCB3A57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951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2C400DC-D686-F988-E9CA-B2F1F1427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E72FA5-8D2B-AC59-F00A-43547B39B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0C824D-DB3B-DAEF-780A-54719C399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6CED-11CD-4451-BA2D-01D56C0E460A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26B1FF-248B-312B-9AC5-40B20DBF8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807790-0FFA-336D-4EAA-E5C5222E7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F1C3-EE35-44EE-A222-1FCCB3A57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801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72BBE-4C7B-B638-92DA-8FB4024CC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832D09-ED9F-1055-21E7-3049570C9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7BF91F-D0A6-C658-92A8-124A5430D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6CED-11CD-4451-BA2D-01D56C0E460A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1A1A02-6E90-248B-5A99-2816B65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85F14C-7815-9A1F-D216-A9CF95E73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F1C3-EE35-44EE-A222-1FCCB3A57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57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83BB6-B12E-0900-1209-A9215CCFD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622775-1693-A9FA-FBF4-D6902EF2C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0E537-9F37-984F-224D-CEF10B7BF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6CED-11CD-4451-BA2D-01D56C0E460A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C81391-FB95-2170-5683-069C795F3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97A611-8D16-D5BC-8500-940FF3599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F1C3-EE35-44EE-A222-1FCCB3A57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007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62963-6919-33AA-F761-EC9200074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5398D5-7A9B-57E2-DA67-347EF151FB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8508FB-0466-2467-0B88-F101BB51D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B4DD9B-DBDB-27DD-2D83-05B28FAD5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6CED-11CD-4451-BA2D-01D56C0E460A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DE59C2-4FFA-504F-FCB2-39D525AEC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ED7C9A-AFC1-11F5-4DFA-1765AD736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F1C3-EE35-44EE-A222-1FCCB3A57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79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CD9B2-21C1-E24C-9D7E-9DC570577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97B69A-A78B-361E-2A2F-6AFC20C35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138011-B09B-BA63-8FB7-8BA62C0C9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872B67-7AA7-9404-ECAD-D920EC5F5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FB9F9F-9568-FCD6-C8E9-17D8896DB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161884-3B81-76A4-5020-1EB805555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6CED-11CD-4451-BA2D-01D56C0E460A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6BD612-CE00-8092-B182-4C917C335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C9E974-B866-A1C0-1532-7CCEF1AF3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F1C3-EE35-44EE-A222-1FCCB3A57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870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079FE-F565-DC78-DEF6-ED8CE23D2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B7EA0F-6B70-12F6-2456-000AF94BA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6CED-11CD-4451-BA2D-01D56C0E460A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47CC5D-3461-CD87-F248-78458CE8D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CFC67D-F94E-BC1B-8680-22ACCBCFA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F1C3-EE35-44EE-A222-1FCCB3A57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989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263001-D46E-6B3F-51F3-5A1C25E45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6CED-11CD-4451-BA2D-01D56C0E460A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A729DD-F339-C4AE-AF7C-82210CA3E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CDA57D-A4AC-ACF5-5200-2971FAD3D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F1C3-EE35-44EE-A222-1FCCB3A57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468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44C19-0D62-7EE9-7AEB-2F0EAD1F9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B761C8-6C28-0F3E-4B50-282DECE83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0BD351-B013-4919-4785-32FB55081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3A4690-E574-81F9-766D-6186B7D12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6CED-11CD-4451-BA2D-01D56C0E460A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84FDFF-F10F-594B-A97C-CDDF2F0D6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AE2083-BF01-78AA-9896-841CFFEF9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F1C3-EE35-44EE-A222-1FCCB3A57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686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70307-450D-3755-1BAF-D37A06E89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52CEAC-B498-4552-358B-10A98D42B2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150A23-C456-B39D-9420-6FD48160B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6B3757-49F1-347C-A189-68EC9F317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6CED-11CD-4451-BA2D-01D56C0E460A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C02276-887F-EA83-4E1B-9D3B78EBE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19F20B-5F4A-F8B5-586F-380EECD2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F1C3-EE35-44EE-A222-1FCCB3A57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848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D6AC97-C0A2-5BC5-EA09-E1DE02A5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1E8738-13B7-DF7F-69A4-AC437E291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0BCDCE-3B3A-4291-E859-4EADB985BA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76CED-11CD-4451-BA2D-01D56C0E460A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466103-A2F5-AE51-969F-36C1AC135C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1065A4-346B-F170-DB2A-34A7E4C05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AF1C3-EE35-44EE-A222-1FCCB3A57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92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2D665E-EF7A-9BE6-60BA-B8988E261CD8}"/>
                  </a:ext>
                </a:extLst>
              </p:cNvPr>
              <p:cNvSpPr txBox="1"/>
              <p:nvPr/>
            </p:nvSpPr>
            <p:spPr>
              <a:xfrm>
                <a:off x="270338" y="182518"/>
                <a:ext cx="10616197" cy="1918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/>
                  <a:t>벡터</a:t>
                </a:r>
                <a:r>
                  <a:rPr lang="en-US" altLang="ko-KR" b="1"/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ko-KR" b="1" i="1">
                    <a:latin typeface="Cambria Math" panose="02040503050406030204" pitchFamily="18" charset="0"/>
                  </a:rPr>
                  <a:t> </a:t>
                </a:r>
                <a:r>
                  <a:rPr lang="ko-KR" altLang="en-US">
                    <a:latin typeface="Cambria Math" panose="02040503050406030204" pitchFamily="18" charset="0"/>
                  </a:rPr>
                  <a:t>가 다음과 같이 주어졌다</a:t>
                </a:r>
                <a:r>
                  <a:rPr lang="en-US" altLang="ko-KR">
                    <a:latin typeface="Cambria Math" panose="02040503050406030204" pitchFamily="18" charset="0"/>
                  </a:rPr>
                  <a:t>. </a:t>
                </a:r>
              </a:p>
              <a:p>
                <a:endParaRPr lang="en-US" altLang="ko-KR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e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e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b="1"/>
                  <a:t>,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𝟕</m:t>
                            </m:r>
                          </m:e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eqArr>
                      </m:e>
                    </m:d>
                  </m:oMath>
                </a14:m>
                <a:endParaRPr lang="ko-KR" altLang="en-US" b="1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2D665E-EF7A-9BE6-60BA-B8988E261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38" y="182518"/>
                <a:ext cx="10616197" cy="1918410"/>
              </a:xfrm>
              <a:prstGeom prst="rect">
                <a:avLst/>
              </a:prstGeom>
              <a:blipFill>
                <a:blip r:embed="rId2"/>
                <a:stretch>
                  <a:fillRect l="-459" t="-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7461511-0428-265F-C6D5-67B604204786}"/>
                  </a:ext>
                </a:extLst>
              </p:cNvPr>
              <p:cNvSpPr txBox="1"/>
              <p:nvPr/>
            </p:nvSpPr>
            <p:spPr>
              <a:xfrm>
                <a:off x="270339" y="2643873"/>
                <a:ext cx="714851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altLang="ko-KR"/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ko-KR" altLang="en-US" b="1"/>
                  <a:t> </a:t>
                </a:r>
                <a:r>
                  <a:rPr lang="ko-KR" altLang="en-US"/>
                  <a:t>의 차원</a:t>
                </a:r>
                <a:r>
                  <a:rPr lang="en-US" altLang="ko-KR"/>
                  <a:t>(dimension)</a:t>
                </a:r>
                <a:r>
                  <a:rPr lang="ko-KR" altLang="en-US"/>
                  <a:t>은 얼마인가</a:t>
                </a:r>
                <a:r>
                  <a:rPr lang="en-US" altLang="ko-KR"/>
                  <a:t>? :</a:t>
                </a:r>
              </a:p>
              <a:p>
                <a:pPr marL="342900" indent="-342900">
                  <a:buAutoNum type="arabicPeriod"/>
                </a:pPr>
                <a:endParaRPr lang="en-US" altLang="ko-KR"/>
              </a:p>
              <a:p>
                <a:pPr marL="342900" indent="-342900">
                  <a:buAutoNum type="arabicPeriod"/>
                </a:pPr>
                <a:endParaRPr lang="en-US" altLang="ko-KR"/>
              </a:p>
              <a:p>
                <a:pPr marL="342900" indent="-342900">
                  <a:buAutoNum type="arabicPeriod"/>
                </a:pPr>
                <a:r>
                  <a:rPr lang="en-US" altLang="ko-KR"/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ko-KR" altLang="en-US"/>
                  <a:t> 를 구하시오</a:t>
                </a:r>
                <a:r>
                  <a:rPr lang="en-US" altLang="ko-KR"/>
                  <a:t> </a:t>
                </a:r>
                <a:endParaRPr lang="ko-KR" altLang="en-US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7461511-0428-265F-C6D5-67B604204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39" y="2643873"/>
                <a:ext cx="7148510" cy="1200329"/>
              </a:xfrm>
              <a:prstGeom prst="rect">
                <a:avLst/>
              </a:prstGeom>
              <a:blipFill>
                <a:blip r:embed="rId3"/>
                <a:stretch>
                  <a:fillRect l="-853" t="-5076" b="-86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0D42EE24-F4BF-4F0A-37C3-22FA9BD1E2AC}"/>
              </a:ext>
            </a:extLst>
          </p:cNvPr>
          <p:cNvSpPr/>
          <p:nvPr/>
        </p:nvSpPr>
        <p:spPr>
          <a:xfrm>
            <a:off x="4633953" y="2513937"/>
            <a:ext cx="888521" cy="6167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A46CF5-8EBF-38A1-6BDA-A231E25EA777}"/>
              </a:ext>
            </a:extLst>
          </p:cNvPr>
          <p:cNvSpPr/>
          <p:nvPr/>
        </p:nvSpPr>
        <p:spPr>
          <a:xfrm>
            <a:off x="1100896" y="4168853"/>
            <a:ext cx="1322761" cy="23359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74AEFC-69D7-DA72-23C8-276C7298F345}"/>
                  </a:ext>
                </a:extLst>
              </p:cNvPr>
              <p:cNvSpPr txBox="1"/>
              <p:nvPr/>
            </p:nvSpPr>
            <p:spPr>
              <a:xfrm>
                <a:off x="3242123" y="3474870"/>
                <a:ext cx="7148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ko-KR"/>
                  <a:t>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ko-KR" altLang="en-US" b="1"/>
                  <a:t> </a:t>
                </a:r>
                <a:r>
                  <a:rPr lang="ko-KR" altLang="en-US"/>
                  <a:t>를 구하시오</a:t>
                </a:r>
                <a:endParaRPr lang="en-US" altLang="ko-KR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74AEFC-69D7-DA72-23C8-276C7298F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123" y="3474870"/>
                <a:ext cx="7148510" cy="369332"/>
              </a:xfrm>
              <a:prstGeom prst="rect">
                <a:avLst/>
              </a:prstGeom>
              <a:blipFill>
                <a:blip r:embed="rId4"/>
                <a:stretch>
                  <a:fillRect l="-938" t="-14754" b="-295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1F22FC-0D72-483E-B146-523FB4FC78AC}"/>
                  </a:ext>
                </a:extLst>
              </p:cNvPr>
              <p:cNvSpPr txBox="1"/>
              <p:nvPr/>
            </p:nvSpPr>
            <p:spPr>
              <a:xfrm>
                <a:off x="5928952" y="3474870"/>
                <a:ext cx="7148510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4"/>
                </a:pPr>
                <a:r>
                  <a:rPr lang="en-US" altLang="ko-KR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ko-KR" altLang="en-US"/>
                  <a:t> 를 구하시오 </a:t>
                </a:r>
                <a:r>
                  <a:rPr lang="en-US" altLang="ko-KR"/>
                  <a:t> </a:t>
                </a:r>
                <a:endParaRPr lang="ko-KR" altLang="en-US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1F22FC-0D72-483E-B146-523FB4FC7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952" y="3474870"/>
                <a:ext cx="7148510" cy="374270"/>
              </a:xfrm>
              <a:prstGeom prst="rect">
                <a:avLst/>
              </a:prstGeom>
              <a:blipFill>
                <a:blip r:embed="rId5"/>
                <a:stretch>
                  <a:fillRect l="-939" t="-14754" b="-295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8B575-0CD2-19B4-7872-0BEF9A0CFB86}"/>
              </a:ext>
            </a:extLst>
          </p:cNvPr>
          <p:cNvSpPr/>
          <p:nvPr/>
        </p:nvSpPr>
        <p:spPr>
          <a:xfrm>
            <a:off x="3805524" y="4168853"/>
            <a:ext cx="1322761" cy="23359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B557096-4FB3-BD92-4DB4-9CE189CB2912}"/>
              </a:ext>
            </a:extLst>
          </p:cNvPr>
          <p:cNvSpPr/>
          <p:nvPr/>
        </p:nvSpPr>
        <p:spPr>
          <a:xfrm>
            <a:off x="6590420" y="4168852"/>
            <a:ext cx="1322761" cy="23359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8E4B2B0-D72F-E340-A76D-3C3F53DB8517}"/>
                  </a:ext>
                </a:extLst>
              </p:cNvPr>
              <p:cNvSpPr txBox="1"/>
              <p:nvPr/>
            </p:nvSpPr>
            <p:spPr>
              <a:xfrm>
                <a:off x="8540240" y="3474870"/>
                <a:ext cx="7148510" cy="651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5"/>
                </a:pPr>
                <a:r>
                  <a:rPr lang="en-US" altLang="ko-KR"/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ko-KR" altLang="en-US"/>
                  <a:t>는 모두 </a:t>
                </a:r>
                <a:r>
                  <a:rPr lang="en-US" altLang="ko-KR"/>
                  <a:t>1</a:t>
                </a:r>
                <a:r>
                  <a:rPr lang="ko-KR" altLang="en-US"/>
                  <a:t>인 </a:t>
                </a:r>
                <a:r>
                  <a:rPr lang="en-US" altLang="ko-KR"/>
                  <a:t>5</a:t>
                </a:r>
                <a:r>
                  <a:rPr lang="ko-KR" altLang="en-US"/>
                  <a:t>차원 벡터이다</a:t>
                </a:r>
                <a:r>
                  <a:rPr lang="en-US" altLang="ko-KR"/>
                  <a:t>.</a:t>
                </a:r>
                <a:br>
                  <a:rPr lang="en-US" altLang="ko-KR"/>
                </a:br>
                <a:r>
                  <a:rPr lang="en-US" altLang="ko-KR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ko-KR" altLang="en-US"/>
                  <a:t> 를 구하시오 </a:t>
                </a:r>
                <a:r>
                  <a:rPr lang="en-US" altLang="ko-KR"/>
                  <a:t> </a:t>
                </a:r>
                <a:endParaRPr lang="ko-KR" altLang="en-US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8E4B2B0-D72F-E340-A76D-3C3F53DB8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0240" y="3474870"/>
                <a:ext cx="7148510" cy="651269"/>
              </a:xfrm>
              <a:prstGeom prst="rect">
                <a:avLst/>
              </a:prstGeom>
              <a:blipFill>
                <a:blip r:embed="rId6"/>
                <a:stretch>
                  <a:fillRect l="-938" t="-8411" b="-130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49D2E5F2-3029-60C7-83AF-49A4E17D210D}"/>
              </a:ext>
            </a:extLst>
          </p:cNvPr>
          <p:cNvSpPr/>
          <p:nvPr/>
        </p:nvSpPr>
        <p:spPr>
          <a:xfrm>
            <a:off x="9729252" y="4170664"/>
            <a:ext cx="1322761" cy="23359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593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59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Cambria Math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이경훈(Lee Gyeong Hoon)(ghlee0304)</dc:creator>
  <cp:lastModifiedBy>이경훈(Lee Gyeong Hoon)(ghlee0304)</cp:lastModifiedBy>
  <cp:revision>1</cp:revision>
  <dcterms:created xsi:type="dcterms:W3CDTF">2022-11-16T07:49:49Z</dcterms:created>
  <dcterms:modified xsi:type="dcterms:W3CDTF">2022-11-16T08:49:06Z</dcterms:modified>
</cp:coreProperties>
</file>