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1571-A33C-774A-4952-6B37BF62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17DFA-23BD-6293-FA4C-9506ACDA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E7A16-EEDF-62DD-68D6-86CB9D40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D3AE-365E-2037-ADE6-A1794B34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E3D9B-A838-AD8B-0232-E1C77B8C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8876D-FDF2-BE1C-35BC-695367C4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1316E-E0CC-2201-65D2-C9440E84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E8176-81B3-B2F6-4E9B-74A32B57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E618B-30D8-CD5F-BEAA-BDEE782D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4F942-4657-0FB8-5C9D-0EFE170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6BBADD-3798-ABF6-1277-DA9F85F06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012CA-9D60-B752-8980-6BD1633B4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D6FB5-A1B2-BE0B-3C84-8A3359E9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5E018-883A-F29E-E29C-FC0F8CDF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7A47A-40C5-C1A7-58AC-FF3BC386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0762-3F68-21A8-B64F-A6AA4BB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A4E7A-8A3C-0FA4-33DA-F1A03688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CF275-B0A2-AF83-1A56-5A8655A7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B2869-46DF-F8FC-15E8-E166A39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07C6-6BB6-AE8A-6314-D276AB8E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AF20E-7DFD-6D4D-3805-5520E556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59147-9D0E-DE50-6E5A-3C1C58D3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2F946-E9C2-2380-BDF7-F59E4BA7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CCCD-6ACA-8BDA-7FE8-3CCE824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8F5C4-581C-4581-701A-F82C87E7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E87DF-2D6B-A5D7-E7A8-ADBE1959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760D3-ED09-F831-43DC-0D9C3926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A9B7A-29B2-952C-2CD3-85C80CD5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45015-676F-94CE-9775-94EF2AA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0EA5-9137-B125-7159-0DC13767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04126-8D79-AABC-CEE4-330F95E8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7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AB638-B4FF-3481-402F-320B6D6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C8BF4-604C-AE44-9489-70ADDFF5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43CBF-E08D-4C66-585C-F0BB3B4B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CC1D8-DA26-F896-AFE4-C764BA3C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8E49C7-DBA8-F00D-0170-5A645F4A2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8490B8-D94F-70CF-1782-EBDA5D33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B592F-C730-CE40-4E34-55BC1E1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C8D51-B797-8A98-3B54-C8270ADA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9F3F-7FF0-874C-B03F-E6111B8C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5726A3-1A5F-5B5D-FC00-31E91D2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6A9614-506F-27ED-550D-580BCE15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E523D-07DE-E1E4-46C9-A365955A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6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FDB96-8588-59F3-20E6-57F190D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0016E-1490-DDB5-2730-E1236335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87A28-9DE5-00D1-8295-48E3CED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AF97-C1BD-6E2A-677A-8785DD3B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1DF0-920F-EC38-E1CF-1DF64C77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FCDF1-425E-FF48-5FAB-B4B5091F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EB58D-8D01-9931-4AA8-33332839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F1ACA-0891-FAF7-8AA7-B43DE4CE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3D816-4292-53EA-02C4-F6EE3D87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6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E9BC-9F03-0A5A-22E4-A1C9A0A5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BFE5C0-4F22-5A70-4398-00660169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64102-EE6C-2A68-7660-19BE45E5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FF25-87BF-849B-B5A0-62797AC0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44141-E876-007F-8EDC-056D47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8AD10-2E36-CDEE-7D02-5407574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6BA1E3-0816-6355-A97A-AF01FC9B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B83FA-E44D-DECA-EC2A-0AB293D4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D02E2-7153-D9A7-C436-979D0854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ABCF-D7A2-4F01-BCE1-EFDE7AA6D77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49FDC-6EEB-2F01-16AE-A6B7186FF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6EAA-1521-7ADF-9829-44B140BB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59A8-5654-4E4D-9E19-10DF0DDFF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E8253-3FE3-4A58-B7A4-C9458EB40C5E}"/>
              </a:ext>
            </a:extLst>
          </p:cNvPr>
          <p:cNvSpPr txBox="1"/>
          <p:nvPr/>
        </p:nvSpPr>
        <p:spPr>
          <a:xfrm>
            <a:off x="326061" y="657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Quiz</a:t>
            </a:r>
            <a:endParaRPr lang="ko-KR" altLang="en-US" sz="2000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CADB9F-11EE-636C-36F7-8B372B93B9B7}"/>
              </a:ext>
            </a:extLst>
          </p:cNvPr>
          <p:cNvCxnSpPr/>
          <p:nvPr/>
        </p:nvCxnSpPr>
        <p:spPr>
          <a:xfrm>
            <a:off x="326061" y="465827"/>
            <a:ext cx="11539878" cy="0"/>
          </a:xfrm>
          <a:prstGeom prst="line">
            <a:avLst/>
          </a:prstGeom>
          <a:ln>
            <a:solidFill>
              <a:srgbClr val="004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4DDB5-2F4E-09B9-DED6-73B4EC3061A2}"/>
              </a:ext>
            </a:extLst>
          </p:cNvPr>
          <p:cNvSpPr txBox="1"/>
          <p:nvPr/>
        </p:nvSpPr>
        <p:spPr>
          <a:xfrm>
            <a:off x="326061" y="588938"/>
            <a:ext cx="2557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1. </a:t>
            </a:r>
            <a:r>
              <a:rPr lang="ko-KR" altLang="en-US" sz="1200" b="1"/>
              <a:t>다음 벡터의 </a:t>
            </a:r>
            <a:r>
              <a:rPr lang="en-US" altLang="ko-KR" sz="1200" b="1"/>
              <a:t>norm</a:t>
            </a:r>
            <a:r>
              <a:rPr lang="ko-KR" altLang="en-US" sz="1200" b="1"/>
              <a:t>을 구하시오</a:t>
            </a:r>
            <a:r>
              <a:rPr lang="en-US" altLang="ko-KR" sz="1200" b="1"/>
              <a:t>. 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E4C714-5C21-6BF4-507A-52EFF3AFB884}"/>
                  </a:ext>
                </a:extLst>
              </p:cNvPr>
              <p:cNvSpPr txBox="1"/>
              <p:nvPr/>
            </p:nvSpPr>
            <p:spPr>
              <a:xfrm>
                <a:off x="692507" y="989047"/>
                <a:ext cx="347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 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ko-KR" altLang="en-US" sz="1200" b="1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E4C714-5C21-6BF4-507A-52EFF3AF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07" y="989047"/>
                <a:ext cx="347818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D60E5F-7BD5-5D7E-27E0-9956A4692F85}"/>
              </a:ext>
            </a:extLst>
          </p:cNvPr>
          <p:cNvSpPr txBox="1"/>
          <p:nvPr/>
        </p:nvSpPr>
        <p:spPr>
          <a:xfrm>
            <a:off x="326061" y="3251621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2. </a:t>
            </a:r>
            <a:r>
              <a:rPr lang="ko-KR" altLang="en-US" sz="1200" b="1"/>
              <a:t>다음 중 틀린 것을 고르시오</a:t>
            </a:r>
            <a:r>
              <a:rPr lang="en-US" altLang="ko-KR" sz="1200" b="1"/>
              <a:t>. 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45B07D-0A78-3FBB-A5D1-38D7C937AA50}"/>
                  </a:ext>
                </a:extLst>
              </p:cNvPr>
              <p:cNvSpPr txBox="1"/>
              <p:nvPr/>
            </p:nvSpPr>
            <p:spPr>
              <a:xfrm>
                <a:off x="692507" y="3651730"/>
                <a:ext cx="3478188" cy="151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200000"/>
                  </a:lnSpc>
                  <a:buFont typeface="+mj-ea"/>
                  <a:buAutoNum type="circleNumDbPlain"/>
                </a:pPr>
                <a:r>
                  <a:rPr lang="en-US" altLang="ko-KR" sz="1200" b="1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ko-KR" altLang="en-US" sz="1200" b="1"/>
                  <a:t> </a:t>
                </a:r>
                <a:endParaRPr lang="en-US" altLang="ko-KR" sz="1200" b="1"/>
              </a:p>
              <a:p>
                <a:pPr marL="228600" indent="-228600">
                  <a:lnSpc>
                    <a:spcPct val="200000"/>
                  </a:lnSpc>
                  <a:buFont typeface="+mj-ea"/>
                  <a:buAutoNum type="circleNumDbPlain"/>
                </a:pPr>
                <a:r>
                  <a:rPr lang="en-US" altLang="ko-KR" sz="1200" b="1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altLang="ko-KR" sz="1200" b="1"/>
              </a:p>
              <a:p>
                <a:pPr marL="228600" indent="-228600">
                  <a:lnSpc>
                    <a:spcPct val="200000"/>
                  </a:lnSpc>
                  <a:buFont typeface="+mj-ea"/>
                  <a:buAutoNum type="circleNumDbPlain"/>
                </a:pPr>
                <a:r>
                  <a:rPr lang="en-US" altLang="ko-KR" sz="1200" b="1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200" i="1"/>
              </a:p>
              <a:p>
                <a:pPr marL="228600" indent="-228600">
                  <a:lnSpc>
                    <a:spcPct val="200000"/>
                  </a:lnSpc>
                  <a:buFont typeface="+mj-ea"/>
                  <a:buAutoNum type="circleNumDbPlain"/>
                </a:pPr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ko-KR" sz="1200" i="1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45B07D-0A78-3FBB-A5D1-38D7C937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07" y="3651730"/>
                <a:ext cx="3478188" cy="1510863"/>
              </a:xfrm>
              <a:prstGeom prst="rect">
                <a:avLst/>
              </a:prstGeom>
              <a:blipFill>
                <a:blip r:embed="rId3"/>
                <a:stretch>
                  <a:fillRect l="-351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2AE43A-A10E-92D4-C66E-2C201470EE34}"/>
              </a:ext>
            </a:extLst>
          </p:cNvPr>
          <p:cNvCxnSpPr>
            <a:cxnSpLocks/>
          </p:cNvCxnSpPr>
          <p:nvPr/>
        </p:nvCxnSpPr>
        <p:spPr>
          <a:xfrm>
            <a:off x="4189570" y="465827"/>
            <a:ext cx="0" cy="6359314"/>
          </a:xfrm>
          <a:prstGeom prst="line">
            <a:avLst/>
          </a:prstGeom>
          <a:ln>
            <a:solidFill>
              <a:srgbClr val="004C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AABB30-2E7D-4520-A26C-1FB43AB48BF8}"/>
              </a:ext>
            </a:extLst>
          </p:cNvPr>
          <p:cNvCxnSpPr>
            <a:cxnSpLocks/>
          </p:cNvCxnSpPr>
          <p:nvPr/>
        </p:nvCxnSpPr>
        <p:spPr>
          <a:xfrm>
            <a:off x="8180718" y="457201"/>
            <a:ext cx="0" cy="6359314"/>
          </a:xfrm>
          <a:prstGeom prst="line">
            <a:avLst/>
          </a:prstGeom>
          <a:ln>
            <a:solidFill>
              <a:srgbClr val="004C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14ECE0-BB8B-646D-5DB7-BE739A3C422D}"/>
              </a:ext>
            </a:extLst>
          </p:cNvPr>
          <p:cNvSpPr txBox="1"/>
          <p:nvPr/>
        </p:nvSpPr>
        <p:spPr>
          <a:xfrm>
            <a:off x="4231077" y="588938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3. </a:t>
            </a:r>
            <a:r>
              <a:rPr lang="ko-KR" altLang="en-US" sz="1200" b="1"/>
              <a:t>다음은 실제 학생들의 점수와 예측값에 대한 표이다</a:t>
            </a:r>
            <a:r>
              <a:rPr lang="en-US" altLang="ko-KR" sz="1200" b="1"/>
              <a:t>.  </a:t>
            </a:r>
            <a:endParaRPr lang="ko-KR" altLang="en-US" sz="1200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9AACBC8-6C23-44A5-569A-5E38E8E4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08808"/>
              </p:ext>
            </p:extLst>
          </p:nvPr>
        </p:nvGraphicFramePr>
        <p:xfrm>
          <a:off x="4260203" y="1130835"/>
          <a:ext cx="38446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4129515804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355231168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1752882911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3073827967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75233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실제 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실제 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예측 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예측 영어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8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81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86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61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희정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83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6172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C6059B-FB10-4FAA-E148-634B1C6F19A6}"/>
              </a:ext>
            </a:extLst>
          </p:cNvPr>
          <p:cNvSpPr txBox="1"/>
          <p:nvPr/>
        </p:nvSpPr>
        <p:spPr>
          <a:xfrm>
            <a:off x="4231075" y="2740593"/>
            <a:ext cx="38737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/>
              <a:t>수학 점수에 대한 </a:t>
            </a:r>
            <a:r>
              <a:rPr lang="en-US" altLang="ko-KR" sz="1200" b="1"/>
              <a:t>RMS error</a:t>
            </a:r>
            <a:r>
              <a:rPr lang="ko-KR" altLang="en-US" sz="1200" b="1"/>
              <a:t>를 구하시오</a:t>
            </a:r>
            <a:r>
              <a:rPr lang="en-US" altLang="ko-KR" sz="1200" b="1"/>
              <a:t>.</a:t>
            </a:r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r>
              <a:rPr lang="ko-KR" altLang="en-US" sz="1200" b="1"/>
              <a:t>영어 점수에 대한 </a:t>
            </a:r>
            <a:r>
              <a:rPr lang="en-US" altLang="ko-KR" sz="1200" b="1"/>
              <a:t>RMS error</a:t>
            </a:r>
            <a:r>
              <a:rPr lang="ko-KR" altLang="en-US" sz="1200" b="1"/>
              <a:t>를 구하시오</a:t>
            </a:r>
            <a:r>
              <a:rPr lang="en-US" altLang="ko-KR" sz="1200" b="1"/>
              <a:t>.</a:t>
            </a:r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endParaRPr lang="en-US" altLang="ko-KR" sz="1200" b="1"/>
          </a:p>
          <a:p>
            <a:pPr marL="228600" indent="-228600">
              <a:buAutoNum type="arabicParenR"/>
            </a:pPr>
            <a:r>
              <a:rPr lang="ko-KR" altLang="en-US" sz="1200" b="1"/>
              <a:t>수학 점수와 영어 점수 중 어떤 값을 더 잘 예측했다고 볼 수 있는가</a:t>
            </a:r>
            <a:r>
              <a:rPr lang="en-US" altLang="ko-KR" sz="1200" b="1"/>
              <a:t>?</a:t>
            </a:r>
            <a:endParaRPr lang="ko-KR" altLang="en-US" sz="1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C0B1-5231-55B9-8E5F-F482E93C71ED}"/>
              </a:ext>
            </a:extLst>
          </p:cNvPr>
          <p:cNvSpPr txBox="1"/>
          <p:nvPr/>
        </p:nvSpPr>
        <p:spPr>
          <a:xfrm>
            <a:off x="8222224" y="588937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4. </a:t>
            </a:r>
            <a:r>
              <a:rPr lang="ko-KR" altLang="en-US" sz="1200" b="1"/>
              <a:t>다음과 같이 벡터가 주어져 있다</a:t>
            </a:r>
            <a:r>
              <a:rPr lang="en-US" altLang="ko-KR" sz="1200" b="1"/>
              <a:t>.  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27793E-E2C6-35EC-52CB-AA70F9B27BF1}"/>
                  </a:ext>
                </a:extLst>
              </p:cNvPr>
              <p:cNvSpPr txBox="1"/>
              <p:nvPr/>
            </p:nvSpPr>
            <p:spPr>
              <a:xfrm>
                <a:off x="8576291" y="989045"/>
                <a:ext cx="3478188" cy="11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ko-KR" altLang="en-US" sz="1200" b="1"/>
                  <a:t> </a:t>
                </a:r>
                <a:endParaRPr lang="en-US" altLang="ko-KR" sz="1200" b="1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altLang="ko-KR" sz="1200" b="1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</m:oMath>
                </a14:m>
                <a:r>
                  <a:rPr lang="ko-KR" altLang="en-US" sz="1200" b="1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27793E-E2C6-35EC-52CB-AA70F9B2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291" y="989045"/>
                <a:ext cx="3478188" cy="1142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334B6-6730-1FE5-51FD-8B900400E1D7}"/>
                  </a:ext>
                </a:extLst>
              </p:cNvPr>
              <p:cNvSpPr txBox="1"/>
              <p:nvPr/>
            </p:nvSpPr>
            <p:spPr>
              <a:xfrm>
                <a:off x="8222222" y="2740593"/>
                <a:ext cx="3873761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sz="1200" b="1"/>
                  <a:t>와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ko-KR" altLang="en-US" sz="1200" b="1"/>
                  <a:t>의 </a:t>
                </a:r>
                <a:r>
                  <a:rPr lang="en-US" altLang="ko-KR" sz="1200" b="1"/>
                  <a:t>distance</a:t>
                </a:r>
                <a:r>
                  <a:rPr lang="ko-KR" altLang="en-US" sz="1200" b="1"/>
                  <a:t>와 </a:t>
                </a:r>
                <a:r>
                  <a:rPr lang="en-US" altLang="ko-KR" sz="1200" b="1"/>
                  <a:t>cos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를 구하시오</a:t>
                </a:r>
                <a:r>
                  <a:rPr lang="en-US" altLang="ko-KR" sz="1200" b="1"/>
                  <a:t>. </a:t>
                </a:r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sz="1200" b="1"/>
                  <a:t>와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ko-KR" altLang="en-US" sz="1200" b="1"/>
                  <a:t>의 </a:t>
                </a:r>
                <a:r>
                  <a:rPr lang="en-US" altLang="ko-KR" sz="1200" b="1"/>
                  <a:t>distance</a:t>
                </a:r>
                <a:r>
                  <a:rPr lang="ko-KR" altLang="en-US" sz="1200" b="1"/>
                  <a:t>와 </a:t>
                </a:r>
                <a:r>
                  <a:rPr lang="en-US" altLang="ko-KR" sz="1200" b="1"/>
                  <a:t>cos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를 구하시오</a:t>
                </a:r>
                <a:r>
                  <a:rPr lang="en-US" altLang="ko-KR" sz="1200" b="1"/>
                  <a:t>. </a:t>
                </a:r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  <a:p>
                <a:pPr marL="228600" indent="-228600">
                  <a:buAutoNum type="arabicParenR"/>
                </a:pPr>
                <a:endParaRPr lang="en-US" altLang="ko-KR" sz="12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334B6-6730-1FE5-51FD-8B900400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22" y="2740593"/>
                <a:ext cx="3873761" cy="2492990"/>
              </a:xfrm>
              <a:prstGeom prst="rect">
                <a:avLst/>
              </a:prstGeom>
              <a:blipFill>
                <a:blip r:embed="rId5"/>
                <a:stretch>
                  <a:fillRect l="-157" t="-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9DB32A-AB07-2FEE-948E-105627C07B24}"/>
              </a:ext>
            </a:extLst>
          </p:cNvPr>
          <p:cNvSpPr txBox="1"/>
          <p:nvPr/>
        </p:nvSpPr>
        <p:spPr>
          <a:xfrm>
            <a:off x="8222224" y="5477239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5. </a:t>
            </a:r>
            <a:r>
              <a:rPr lang="ko-KR" altLang="en-US" sz="1200" b="1"/>
              <a:t>다음 수들의 표준 편차를 구하시오</a:t>
            </a:r>
            <a:r>
              <a:rPr lang="en-US" altLang="ko-KR" sz="1200" b="1"/>
              <a:t>  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DECA07-CC08-DED5-FE20-EC5C6D11CDED}"/>
                  </a:ext>
                </a:extLst>
              </p:cNvPr>
              <p:cNvSpPr txBox="1"/>
              <p:nvPr/>
            </p:nvSpPr>
            <p:spPr>
              <a:xfrm>
                <a:off x="8420008" y="5754238"/>
                <a:ext cx="347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ko-KR" altLang="en-US" sz="1200" b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DECA07-CC08-DED5-FE20-EC5C6D11C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008" y="5754238"/>
                <a:ext cx="34781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6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159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이경훈(Lee Gyeong Hoon)(ghlee0304)</dc:creator>
  <cp:lastModifiedBy>이경훈(Lee Gyeong Hoon)(ghlee0304)</cp:lastModifiedBy>
  <cp:revision>1</cp:revision>
  <dcterms:created xsi:type="dcterms:W3CDTF">2022-11-22T05:56:24Z</dcterms:created>
  <dcterms:modified xsi:type="dcterms:W3CDTF">2022-11-23T03:39:34Z</dcterms:modified>
</cp:coreProperties>
</file>