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a9fccb1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a9fcc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a3dfdb7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a3dfd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a3dfdb7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a3dfdb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a3dfdb7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a3dfdb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b72c0e2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b72c0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a3dfdb7b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a3dfdb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3dfdb7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a3dfdb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a33ed9b1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a33ed9b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9a33ed9b1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9a33ed9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a33ed9b1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a33ed9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a3dfdb7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a3dfdb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a9fccb1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a9fccb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a33ed9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a33ed9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a33ed9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a33ed9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a33ed9b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a33ed9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a33ed9b1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a33ed9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un.org/development/desa/en/news/population/2018-revision-of-world-urbanization-prospects.html" TargetMode="External"/><Relationship Id="rId4" Type="http://schemas.openxmlformats.org/officeDocument/2006/relationships/hyperlink" Target="http://www.armbanks.am/en/2016/02/03/94938/" TargetMode="External"/><Relationship Id="rId5" Type="http://schemas.openxmlformats.org/officeDocument/2006/relationships/hyperlink" Target="https://www.forbes.com/sites/bernardmarr/2018/05/21/how-much-data-do-we-create-every-day-the-mind-blowing-stats-everyone-should-read/#62de35360ba9" TargetMode="External"/><Relationship Id="rId6" Type="http://schemas.openxmlformats.org/officeDocument/2006/relationships/hyperlink" Target="https://www.un.org/sustainabledevelopm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6050" y="1279500"/>
            <a:ext cx="8256300" cy="19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Yerevan’s Transportation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87825" y="3841950"/>
            <a:ext cx="51510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Name:	 	  Ghandilyan Lilit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Date: 		  Fall 2018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Course name:	  ENV 211 Sustainable Cities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are the busiest?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25" y="1086275"/>
            <a:ext cx="3437750" cy="34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days are the busiest?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28974" l="15243" r="67347" t="39341"/>
          <a:stretch/>
        </p:blipFill>
        <p:spPr>
          <a:xfrm>
            <a:off x="5412350" y="1239000"/>
            <a:ext cx="2603573" cy="26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/>
          <p:nvPr/>
        </p:nvSpPr>
        <p:spPr>
          <a:xfrm>
            <a:off x="5341600" y="2299375"/>
            <a:ext cx="2738100" cy="160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5334525" y="1683850"/>
            <a:ext cx="2787600" cy="24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hours are the busiest?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125" y="634850"/>
            <a:ext cx="4045200" cy="4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weekend busy hours?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400" y="582063"/>
            <a:ext cx="3979375" cy="3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this help Yerevan</a:t>
            </a: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(examples)</a:t>
            </a:r>
            <a:endParaRPr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traffic management on special days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decision making when real-time data shows anomalies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Decisions such as when and where to add more public transportation means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people go for lunch?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30546" l="12043" r="48432" t="5429"/>
          <a:stretch/>
        </p:blipFill>
        <p:spPr>
          <a:xfrm>
            <a:off x="4528000" y="1308563"/>
            <a:ext cx="3884126" cy="35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16879" l="24434" r="27360" t="6292"/>
          <a:stretch/>
        </p:blipFill>
        <p:spPr>
          <a:xfrm>
            <a:off x="566000" y="1436225"/>
            <a:ext cx="3739123" cy="33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people come to AUA?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31182" l="32204" r="30208" t="14463"/>
          <a:stretch/>
        </p:blipFill>
        <p:spPr>
          <a:xfrm>
            <a:off x="615537" y="1468024"/>
            <a:ext cx="3947827" cy="32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2207400" y="2596500"/>
            <a:ext cx="764100" cy="87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4">
            <a:alphaModFix/>
          </a:blip>
          <a:srcRect b="16535" l="13676" r="19182" t="4798"/>
          <a:stretch/>
        </p:blipFill>
        <p:spPr>
          <a:xfrm>
            <a:off x="4436000" y="1468025"/>
            <a:ext cx="4584576" cy="30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of Dublin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245525" y="13923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GPS devices from 1000 buses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Optimal time to start bus lanes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Best place to add more lanes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Monitoring traffic in real time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Faster decision making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Improved mobility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675" y="1342975"/>
            <a:ext cx="4626876" cy="289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of Stockholm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245525" y="13923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GPS devices from 120.000 vehicles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Combined with past traffic data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More accurate predictions for future traffic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results served publics as well as police officers, fireman, urban planners.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7604"/>
          <a:stretch/>
        </p:blipFill>
        <p:spPr>
          <a:xfrm>
            <a:off x="4342650" y="1191250"/>
            <a:ext cx="4593770" cy="298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298575" y="135290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challenges</a:t>
            </a:r>
            <a:endParaRPr/>
          </a:p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bits into insights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capacities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space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Quality of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Yerevan’s transportation be improved using lots of data?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276325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Proposing to apply similar data analytics project to Yerevan...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As the number of cars in Yerevan is increasing, it is time to add data analytics to our toolbox to have smarter and more sustainable city.</a:t>
            </a:r>
            <a:endParaRPr sz="1600"/>
          </a:p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351200" y="1376850"/>
            <a:ext cx="4481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traffic congestion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traffic problems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monitor and manage the traffic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traffic flow and mobility</a:t>
            </a:r>
            <a:endParaRPr sz="1600"/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1706325" y="45560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276325" y="1171675"/>
            <a:ext cx="8624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[1] 68% of the world population projected to live in urban areas by 2050, says UN. (2018). Retrieved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https://www.un.org/development/desa/en/news/population/2018-revision-of-world-urbanization-prospects.html</a:t>
            </a:r>
            <a:r>
              <a:rPr lang="en" sz="1200"/>
              <a:t>.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[2] Number of insured cars in Armenia has grown from 390,457 in 2011 to 457,878 in 2015. (2016). Retrieved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http://www.armbanks.am/en/2016/02/03/94938/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[3] Marr, B. (n.d.). How Much Data Do We Create Every Day? The Mind-Blowing Stats Everyone Should Read. Forbes. Retrieved from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https://www.forbes.com/sites/bernardmarr/2018/05/21/how-much-data-do-we-create-every-day-the-mind-blowing-stats-everyone-should-read/#62de35360ba9</a:t>
            </a:r>
            <a:r>
              <a:rPr lang="en" sz="1200"/>
              <a:t>.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[4] 17 Goals to Transform Our World. (2018). UN. Retrieved from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https://www.un.org/sustainabledevelopment/</a:t>
            </a:r>
            <a:r>
              <a:rPr lang="en" sz="1200"/>
              <a:t>.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[5] Ayed, A. B. (2015). Big Data Analytics for Logistics and Transportation. ResearchGate.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data coming from?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Smartphones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Roads and Vehicle sensors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 devices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Drones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970" t="7969"/>
          <a:stretch/>
        </p:blipFill>
        <p:spPr>
          <a:xfrm>
            <a:off x="2048875" y="1312600"/>
            <a:ext cx="5046250" cy="3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000125" y="301625"/>
            <a:ext cx="3673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scale of data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Sustainability Goals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55175" y="811600"/>
            <a:ext cx="87660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Improving road safety (Goal 3)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Improving energy efficiency in the transport sector (Goal 7) 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Development of quality, reliable, sustainable and resilient transport infrastructure (Goal 9)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Improvement of urban public transportation system (Goal 11)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Collaboration and partnership to develop sustainable transport system (Goal 17)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problems it can solve?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congestions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Parking difficulties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commuting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transport inadequacy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Accidents and safety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my data coming from?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100" y="189517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76525" y="16617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look like</a:t>
            </a:r>
            <a:r>
              <a:rPr lang="en"/>
              <a:t>?</a:t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 coordinates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coordinates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created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completed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