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8" r:id="rId4"/>
    <p:sldId id="271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867DB-FDAB-418E-9D36-60CAABBC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CCBFC-9B3F-4D3A-9E35-0AF375F2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D29A0-B1E2-4277-B30E-6FF70E7C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0A6A0-DDFB-492D-8415-2A37D35B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EFB97-D26B-42BC-9AF4-DBA9EBDA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8DF9-9205-4F4F-9568-ECE395DF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98FC5-C3D2-49C5-938B-D39FEBB1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24C78-AFB3-43D6-8CAE-C8E859E3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E82E0-EACC-48AE-964A-F8CD49F4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09EC8-54C9-430A-B484-97AE7DDC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536D10-808C-4ED6-8D8C-9F84A3C45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B9FD7-3ABD-4ED1-987B-085C2AD5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8359E-CF1E-416F-AB35-7205725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5563F-38F3-4A4C-905F-06E0B1B1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6341D-746D-4D1E-BD57-A175255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BCB56-42A4-4A39-8B62-2C1989FD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C4350-986A-4B82-A477-CCFC9D1C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83864-213B-4A99-B184-66ED2813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D6CF4-4270-4199-AB6C-D8B5EBE9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3D500-543C-4887-A450-FC601AE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9E2B-2745-412C-9E82-92CAB9B5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D46E5-11BE-48FA-A544-56B9FCC9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DB016-1E49-47E1-9501-6E21AEC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B6E1C-F8BE-42EE-A166-5CB91A4C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58BF0-5F68-4FEF-8AC2-F6DBFC55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8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AA211-65B3-4101-B4F6-AEE3B699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53089-F4A2-4FB2-BF57-C2F58D040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45FC3-D1F3-40A8-9B76-5B7AFCB6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8F485-7EAD-4BED-B5FE-59F3EABF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E0608-E6C2-4C5E-B74C-8DDDFDFF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F41B9-A811-402D-808D-3922DF3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6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78543-9E19-4F7F-8E5A-50CAC9BC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CEAEE-5BB8-4D31-83B7-EED50EC2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8B976-9965-464A-9E65-F4EC24CB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F0D44-07BB-4D48-862B-4D847AE8E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45FE2-2F1C-409F-A9DB-405D66B9B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08C6D7-673E-466F-8669-DAFF9A65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04F0C7-73E0-4449-B542-82C76A2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D0313-FEA5-435E-BF52-B96DE691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1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E246C-A431-478F-B137-832DDF3D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873E4-22A4-4986-9EFD-655AD5B6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CF587-A671-469C-BBF5-C2EB8E3C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4E169-F487-47C9-A6D1-4741A20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1A02C-4F94-45FC-AB99-FF6F402A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5D994-30FA-4EB3-B37F-5CE6EE4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18E38-7A12-4AED-99D8-2AC79BD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5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12CE0-AEFB-470C-BC7A-4CBCC22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6325-FDFB-487E-9441-19BC7BA0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14349-F77A-43FE-87C8-D6E3E67C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BA154-6958-48FC-B08C-67B57ABA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31ECB-BA60-4125-9A5D-1580013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9927-4277-4C22-82D8-C748DB5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8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61D5-79BD-4A7E-AEDC-17ED24D6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3C61A-E75B-42B8-9771-619CDE4B4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C9F15-F813-4163-8C63-2C472756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F49A6-0F25-4FD5-83C7-3C495BEF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1BDC1-E58C-4934-8E38-352B0E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B001A-8733-46DC-B44A-70762119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7AD3E5-D927-49AE-8BC9-45D5D7D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05142-62A3-4523-B20C-F1D1B992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036AD-6493-46B0-9BB6-08AD91F97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A2FC-7DE2-4FDF-9165-98F2A5BFEE4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B8DFB-02A0-4CA0-A132-99A508315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F262C-2AEF-4D89-893F-7DF3BED3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846B-EEEE-4C02-880C-ECC34799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92EB-EA7C-400A-A795-6DB468EA2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FS neighbor structure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1401B0-45A4-46AA-B480-44A5A26FE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116112126</a:t>
            </a:r>
          </a:p>
          <a:p>
            <a:r>
              <a:rPr lang="en-US" altLang="zh-CN" b="1" dirty="0"/>
              <a:t>Keming li(</a:t>
            </a:r>
            <a:r>
              <a:rPr lang="zh-CN" altLang="en-US" b="1" dirty="0"/>
              <a:t>李可明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09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9332-8A09-49E5-B17F-A58CEB2D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First Move, best move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0404C-42C0-4BF8-A29F-0A1CDF63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7489"/>
            <a:ext cx="3911353" cy="28907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BFF5E0-7805-44A1-8A0E-173890E2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1201526"/>
            <a:ext cx="3575692" cy="26426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6378CC-0ABB-4FF1-83FF-C61888C1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7842"/>
            <a:ext cx="3911353" cy="28907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F8C68E-6685-43E4-BFB9-9933D11D8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3968223"/>
            <a:ext cx="3575692" cy="26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44A72-24C2-4DC0-B9ED-87CA2787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Conclusion 1</a:t>
            </a:r>
          </a:p>
          <a:p>
            <a:pPr lvl="1"/>
            <a:r>
              <a:rPr lang="en-US" altLang="zh-CN" dirty="0"/>
              <a:t>For different neighbor structure, the first move and best move performance is different</a:t>
            </a:r>
          </a:p>
          <a:p>
            <a:pPr lvl="2"/>
            <a:r>
              <a:rPr lang="en-US" altLang="zh-CN" dirty="0"/>
              <a:t>The experience shows for </a:t>
            </a:r>
            <a:r>
              <a:rPr lang="en-US" altLang="zh-CN" b="1" dirty="0"/>
              <a:t>insertion</a:t>
            </a:r>
            <a:r>
              <a:rPr lang="en-US" altLang="zh-CN" dirty="0"/>
              <a:t>, the </a:t>
            </a:r>
            <a:r>
              <a:rPr lang="en-US" altLang="zh-CN" b="1" dirty="0"/>
              <a:t>first move </a:t>
            </a:r>
            <a:r>
              <a:rPr lang="en-US" altLang="zh-CN" dirty="0"/>
              <a:t>is better</a:t>
            </a:r>
          </a:p>
          <a:p>
            <a:pPr lvl="2"/>
            <a:r>
              <a:rPr lang="en-US" altLang="zh-CN" dirty="0"/>
              <a:t>For </a:t>
            </a:r>
            <a:r>
              <a:rPr lang="en-US" altLang="zh-CN" b="1" dirty="0"/>
              <a:t>inversion</a:t>
            </a:r>
            <a:r>
              <a:rPr lang="en-US" altLang="zh-CN" dirty="0"/>
              <a:t>, the </a:t>
            </a:r>
            <a:r>
              <a:rPr lang="en-US" altLang="zh-CN" b="1" dirty="0"/>
              <a:t>best move </a:t>
            </a:r>
            <a:r>
              <a:rPr lang="en-US" altLang="zh-CN" dirty="0"/>
              <a:t>is better</a:t>
            </a:r>
          </a:p>
          <a:p>
            <a:pPr lvl="2"/>
            <a:r>
              <a:rPr lang="en-US" altLang="zh-CN" dirty="0"/>
              <a:t>For </a:t>
            </a:r>
            <a:r>
              <a:rPr lang="en-US" altLang="zh-CN" b="1" dirty="0"/>
              <a:t>adjacent 2 change</a:t>
            </a:r>
            <a:r>
              <a:rPr lang="en-US" altLang="zh-CN" dirty="0"/>
              <a:t>, the </a:t>
            </a:r>
            <a:r>
              <a:rPr lang="en-US" altLang="zh-CN" b="1" dirty="0"/>
              <a:t>first move </a:t>
            </a:r>
            <a:r>
              <a:rPr lang="en-US" altLang="zh-CN" dirty="0"/>
              <a:t>is better</a:t>
            </a:r>
          </a:p>
          <a:p>
            <a:pPr lvl="2"/>
            <a:r>
              <a:rPr lang="en-US" altLang="zh-CN" dirty="0"/>
              <a:t>For </a:t>
            </a:r>
            <a:r>
              <a:rPr lang="en-US" altLang="zh-CN" b="1" dirty="0"/>
              <a:t>arbitrary 2 change</a:t>
            </a:r>
            <a:r>
              <a:rPr lang="en-US" altLang="zh-CN" dirty="0"/>
              <a:t>, 2 moves are almost </a:t>
            </a:r>
            <a:r>
              <a:rPr lang="en-US" altLang="zh-CN" b="1" dirty="0"/>
              <a:t>the same</a:t>
            </a:r>
          </a:p>
          <a:p>
            <a:pPr lvl="2"/>
            <a:r>
              <a:rPr lang="en-US" altLang="zh-CN" dirty="0"/>
              <a:t>It seems that the </a:t>
            </a:r>
            <a:r>
              <a:rPr lang="en-US" altLang="zh-CN" b="1" dirty="0"/>
              <a:t>insertion</a:t>
            </a:r>
            <a:r>
              <a:rPr lang="en-US" altLang="zh-CN" dirty="0"/>
              <a:t>, </a:t>
            </a:r>
            <a:r>
              <a:rPr lang="en-US" altLang="zh-CN" b="1" dirty="0"/>
              <a:t>adjacent 2 change</a:t>
            </a:r>
            <a:r>
              <a:rPr lang="en-US" altLang="zh-CN" dirty="0"/>
              <a:t> is much easier been trapped into a </a:t>
            </a:r>
            <a:r>
              <a:rPr lang="en-US" altLang="zh-CN" b="1" dirty="0"/>
              <a:t>local optical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C79332-8A09-49E5-B17F-A58CEB2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Move VS best 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71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CA92EA-70F3-4B83-8E56-C7C768053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1394"/>
            <a:ext cx="10672996" cy="585293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35CC0A-5FF3-4D43-8AB2-0039DDF6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move: arb&gt;adjacent&gt;insertion&gt;inversion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6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B064530-CB19-4C53-A171-12ADA710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0" y="1443884"/>
            <a:ext cx="11250109" cy="541411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35CC0A-5FF3-4D43-8AB2-0039DDF6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move: arb&gt;inversion&gt; adjacent&gt; insertion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3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44A72-24C2-4DC0-B9ED-87CA2787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move: arb&gt;adjacent&gt;insertion&gt;inversion</a:t>
            </a:r>
          </a:p>
          <a:p>
            <a:r>
              <a:rPr lang="en-US" altLang="zh-CN" dirty="0"/>
              <a:t>Best move: arb&gt;inversion&gt; adjacent&gt; insertion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C79332-8A09-49E5-B17F-A58CEB2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Move VS best 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2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44A72-24C2-4DC0-B9ED-87CA2787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C79332-8A09-49E5-B17F-A58CEB2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result should be included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4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145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FS neighbor structure</vt:lpstr>
      <vt:lpstr>First Move, best move</vt:lpstr>
      <vt:lpstr>First Move VS best move</vt:lpstr>
      <vt:lpstr>First move: arb&gt;adjacent&gt;insertion&gt;inversion</vt:lpstr>
      <vt:lpstr>Best move: arb&gt;inversion&gt; adjacent&gt; insertion</vt:lpstr>
      <vt:lpstr>First Move VS best move</vt:lpstr>
      <vt:lpstr>More result should be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TSP-GA</dc:title>
  <dc:creator>Keming Li</dc:creator>
  <cp:lastModifiedBy>Keming Li</cp:lastModifiedBy>
  <cp:revision>31</cp:revision>
  <dcterms:created xsi:type="dcterms:W3CDTF">2019-02-27T16:07:24Z</dcterms:created>
  <dcterms:modified xsi:type="dcterms:W3CDTF">2019-04-11T03:18:26Z</dcterms:modified>
</cp:coreProperties>
</file>