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DC71-B883-4183-BBED-6CC08163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A2F77-5182-4178-9F3A-7AD4DBE0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A444-D653-433D-9784-F56533CF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E078D-9440-48A6-8827-E2CC325A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579E0-98CC-44DA-AF1C-8A4C22DE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ADBF-69BD-42C1-A0F1-425B0197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FCD7D-3621-4E6D-BAA2-BC1A9C20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1C8AD-54D2-4EAC-BE2D-0D0AC7D1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903C5-48D2-4FC1-ACA7-0D9808D7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DFBAB-BDCF-45BB-B095-ED33CFB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F41460-19ED-434D-A95A-14678F8CB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77BB5-32D3-4207-A9DB-C562C154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640E2-75DA-493C-8F07-97B68BF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62119-F712-401B-8B2E-AC8AA9DE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56DF0-24AF-4DB3-B725-CD79D8D2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0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EEAF-0634-4732-AEE8-BC177257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7FB3F-B9C3-41FA-8F5C-483604A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4CFC3-F30A-41FB-A9BD-81F1F59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50A17-1AF6-449E-9625-A12E73B2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4A327-140F-4329-9CA0-8DD172D9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7AEC-F6F0-4E35-8266-08E5721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7B01C-037F-40C1-B72A-267C9819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30303-C996-4CF3-8992-B4944BF6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E839C-9210-48C1-B7F3-7EB59205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86C2-6100-4BE3-AFE6-EC96CE7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246B-3159-4871-9600-D78F4CA5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CC3CF-A3D6-45EF-87E5-5E7EC420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0BFB9-0CA2-42F9-A3B3-3DB8E76B6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D2DBB-1B0E-4E4E-81CF-46B6F16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1E22E-B4A0-4E44-A91C-2DD5800E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6CF15-8FCB-4A74-BA4E-2A54A334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8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DCEE2-307F-4D1E-86E3-1F93091C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BEA97-A694-4419-9EAC-8EC6B48D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58086-877C-44AF-AF75-7507A0C3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E98774-7D7B-4121-B5AD-AEA784B97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4B9914-F07B-471C-9B5C-557786B03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1FDB3-485F-40BF-AD85-4637B6DE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D36B8-D2C5-413A-A570-19397BF3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FE0545-391A-4410-BD21-9E0CDAB0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7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5B9B-7226-48D2-AA6D-04042AB6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31AC4-5F2E-4099-B038-3F826C8D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E3C0BB-039E-4488-B8C8-50ABAAE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9BE7A-DA7D-4A95-9D04-978C5413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3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3703B1-1AD5-421B-AAC7-B7429D89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9001A-281E-439B-B6D9-B95DFD6F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521AC-1E7E-4544-A642-CAAE8DCA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0C851-C552-4E49-BEDB-1859D3CD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8CE91-B6AD-4574-BA8B-EE9E3E35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15A4E-3B34-46B8-8563-D4C1564C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5D925-AB2A-49E6-91EF-0D7447A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9B57-812B-4ECE-AC7D-1843E57C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15F4E-222E-4BAA-BBA8-B572DFB7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D2A6C-E1A5-4418-BE31-DC9D9414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47BF42-79C6-4D1A-933B-5771AAA94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4FB74-BA0A-4531-840D-A9D4937C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67612-3E90-496D-B2DE-EA02E7AD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A52F5-F56D-4765-BC1A-5CF7FEED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7771E-09E5-45F8-A14F-831063BF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61F1A-5738-4B75-AFA2-722EDEAA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0B585-8742-4CAB-82E7-5FC4DA80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A3E46-1EDD-4A90-A9D6-5AEBFB85A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2064-938C-41B9-9342-407B070E094C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11759-768B-4790-BB61-F7E498A1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9C2A7-9B7F-456B-9FF7-D64946BE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E96E-3A6B-4100-9A2E-F384CA8F8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5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1EEF5-6592-4734-88A3-B8B9F909D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8A2E09-05DB-460C-B6D1-7D5FD274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11612126</a:t>
            </a:r>
            <a:r>
              <a:rPr lang="zh-CN" altLang="en-US" dirty="0"/>
              <a:t>李可明 </a:t>
            </a:r>
            <a:r>
              <a:rPr lang="en-US" altLang="zh-CN" dirty="0"/>
              <a:t>2020/2/7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1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A9D2-67B3-4783-ADCC-9610D03B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A9D80-9F85-4A5F-89E9-CD5C9FAB9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16244" cy="44255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Given 2 product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product creation budget </a:t>
                </a:r>
                <a14:m>
                  <m:oMath xmlns:m="http://schemas.openxmlformats.org/officeDocument/2006/math">
                    <m:r>
                      <a:rPr lang="en-US" altLang="zh-CN" i="1"/>
                      <m:t>𝐵</m:t>
                    </m:r>
                  </m:oMath>
                </a14:m>
                <a:r>
                  <a:rPr lang="en-US" altLang="zh-CN" dirty="0"/>
                  <a:t>, a positive integer </a:t>
                </a:r>
                <a14:m>
                  <m:oMath xmlns:m="http://schemas.openxmlformats.org/officeDocument/2006/math">
                    <m:r>
                      <a:rPr lang="en-US" altLang="zh-CN" i="1"/>
                      <m:t>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a creation cost function </a:t>
                </a:r>
                <a14:m>
                  <m:oMath xmlns:m="http://schemas.openxmlformats.org/officeDocument/2006/math">
                    <m:r>
                      <a:rPr lang="en-US" altLang="zh-CN" i="1"/>
                      <m:t>𝐶</m:t>
                    </m:r>
                  </m:oMath>
                </a14:m>
                <a:r>
                  <a:rPr lang="en-US" altLang="zh-CN" dirty="0"/>
                  <a:t>, a user preference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presented as probability density function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Find a new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such that satisfies the constrain </a:t>
                </a:r>
                <a14:m>
                  <m:oMath xmlns:m="http://schemas.openxmlformats.org/officeDocument/2006/math">
                    <m:r>
                      <a:rPr lang="en-US" altLang="zh-CN" i="1"/>
                      <m:t>𝐶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𝑝</m:t>
                        </m:r>
                      </m:e>
                    </m:d>
                    <m:r>
                      <a:rPr lang="en-US" altLang="zh-CN" i="1"/>
                      <m:t>≤</m:t>
                    </m:r>
                    <m:r>
                      <a:rPr lang="en-US" altLang="zh-CN" i="1"/>
                      <m:t>𝐵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and maximize </a:t>
                </a:r>
                <a14:m>
                  <m:oMath xmlns:m="http://schemas.openxmlformats.org/officeDocument/2006/math">
                    <m:r>
                      <a:rPr lang="en-US" altLang="zh-CN" i="1"/>
                      <m:t>𝑐𝑝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𝑝</m:t>
                        </m:r>
                        <m:r>
                          <a:rPr lang="en-US" altLang="zh-CN" i="1"/>
                          <m:t>, </m:t>
                        </m:r>
                        <m:r>
                          <a:rPr lang="en-US" altLang="zh-CN" i="1"/>
                          <m:t>𝑃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𝑘</m:t>
                        </m:r>
                      </m:e>
                    </m:d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|{</m:t>
                        </m:r>
                        <m:r>
                          <a:rPr lang="en-US" altLang="zh-CN" i="1"/>
                          <m:t>𝑤</m:t>
                        </m:r>
                        <m:r>
                          <a:rPr lang="en-US" altLang="zh-CN" i="1"/>
                          <m:t>|∀</m:t>
                        </m:r>
                        <m:r>
                          <a:rPr lang="en-US" altLang="zh-CN" i="1"/>
                          <m:t>𝑤</m:t>
                        </m:r>
                        <m:r>
                          <a:rPr lang="en-US" altLang="zh-CN" i="1"/>
                          <m:t>∈</m:t>
                        </m:r>
                        <m:r>
                          <a:rPr lang="en-US" altLang="zh-CN" i="1"/>
                          <m:t>𝑊</m:t>
                        </m:r>
                        <m:r>
                          <a:rPr lang="en-US" altLang="zh-CN" i="1"/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𝑃</m:t>
                            </m:r>
                            <m:r>
                              <a:rPr lang="en-US" altLang="zh-CN" i="1"/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 i="1"/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altLang="zh-CN" i="1"/>
                          <m:t>∩</m:t>
                        </m:r>
                        <m:r>
                          <a:rPr lang="en-US" altLang="zh-CN" i="1"/>
                          <m:t>𝑇𝑜𝑝𝐾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𝑤</m:t>
                            </m:r>
                          </m:e>
                        </m:d>
                        <m:r>
                          <a:rPr lang="en-US" altLang="zh-CN" i="1"/>
                          <m:t>≠∅}|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/>
                  <a:t>这个问题是指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中某些</a:t>
                </a:r>
                <a:r>
                  <a:rPr lang="en-US" altLang="zh-CN" dirty="0"/>
                  <a:t>product </a:t>
                </a:r>
                <a:r>
                  <a:rPr lang="zh-CN" altLang="en-US" dirty="0"/>
                  <a:t>会在某些</a:t>
                </a:r>
                <a:r>
                  <a:rPr lang="en-US" altLang="zh-CN" dirty="0"/>
                  <a:t>user preference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排前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 即一个</a:t>
                </a:r>
                <a:r>
                  <a:rPr lang="en-US" altLang="zh-CN" dirty="0"/>
                  <a:t>product</a:t>
                </a:r>
                <a:r>
                  <a:rPr lang="zh-CN" altLang="en-US" dirty="0"/>
                  <a:t>会覆盖一部分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所有</a:t>
                </a:r>
                <a:r>
                  <a:rPr lang="en-US" altLang="zh-CN" dirty="0"/>
                  <a:t>product</a:t>
                </a:r>
                <a:r>
                  <a:rPr lang="zh-CN" altLang="en-US" dirty="0"/>
                  <a:t>覆盖了一部分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的前提下，如何在满足约束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的所有</a:t>
                </a:r>
                <a:r>
                  <a:rPr lang="en-US" altLang="zh-CN" dirty="0"/>
                  <a:t>product </a:t>
                </a:r>
                <a:r>
                  <a:rPr lang="zh-CN" altLang="en-US" dirty="0"/>
                  <a:t>中新找一个</a:t>
                </a:r>
                <a:r>
                  <a:rPr lang="en-US" altLang="zh-CN" dirty="0"/>
                  <a:t>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覆盖</m:t>
                    </m:r>
                  </m:oMath>
                </a14:m>
                <a:r>
                  <a:rPr lang="zh-CN" altLang="en-US" dirty="0"/>
                  <a:t>最多比例的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A9D80-9F85-4A5F-89E9-CD5C9FAB9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16244" cy="4425546"/>
              </a:xfrm>
              <a:blipFill>
                <a:blip r:embed="rId2"/>
                <a:stretch>
                  <a:fillRect l="-1015" t="-3444" r="-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98238-D66F-46D1-9C57-8B6F6E1F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definition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694417-2220-412F-AF7A-23149E9D2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这个问题是指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中某些</a:t>
                </a:r>
                <a:r>
                  <a:rPr lang="en-US" altLang="zh-CN" dirty="0"/>
                  <a:t>product </a:t>
                </a:r>
                <a:r>
                  <a:rPr lang="zh-CN" altLang="en-US" dirty="0"/>
                  <a:t>会在某些</a:t>
                </a:r>
                <a:r>
                  <a:rPr lang="en-US" altLang="zh-CN" dirty="0"/>
                  <a:t>user preference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排前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 即一个</a:t>
                </a:r>
                <a:r>
                  <a:rPr lang="en-US" altLang="zh-CN" dirty="0"/>
                  <a:t>product</a:t>
                </a:r>
                <a:r>
                  <a:rPr lang="zh-CN" altLang="en-US" dirty="0"/>
                  <a:t>会覆盖一部分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所有</a:t>
                </a:r>
                <a:r>
                  <a:rPr lang="en-US" altLang="zh-CN" dirty="0"/>
                  <a:t>product</a:t>
                </a:r>
                <a:r>
                  <a:rPr lang="zh-CN" altLang="en-US" dirty="0"/>
                  <a:t>覆盖了一部分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的前提下，如何在满足约束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的所有</a:t>
                </a:r>
                <a:r>
                  <a:rPr lang="en-US" altLang="zh-CN" dirty="0"/>
                  <a:t>product </a:t>
                </a:r>
                <a:r>
                  <a:rPr lang="zh-CN" altLang="en-US" dirty="0"/>
                  <a:t>中新找一个</a:t>
                </a:r>
                <a:r>
                  <a:rPr lang="en-US" altLang="zh-CN" dirty="0"/>
                  <a:t>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覆盖</m:t>
                    </m:r>
                  </m:oMath>
                </a14:m>
                <a:r>
                  <a:rPr lang="zh-CN" altLang="en-US" dirty="0"/>
                  <a:t>最多比例的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这个问题难点在于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zh-CN" altLang="en-US" dirty="0"/>
                  <a:t>如何判断一个</a:t>
                </a:r>
                <a:r>
                  <a:rPr lang="en-US" altLang="zh-CN" dirty="0"/>
                  <a:t>product</a:t>
                </a:r>
                <a:r>
                  <a:rPr lang="zh-CN" altLang="en-US" dirty="0"/>
                  <a:t>覆盖哪些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（已经完成）</a:t>
                </a:r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如何从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无穷个</a:t>
                </a:r>
                <a:r>
                  <a:rPr lang="zh-CN" altLang="en-US" dirty="0"/>
                  <a:t>候选点中找出使得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𝑇𝑜𝑝𝐾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≠∅}|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最大化的那个点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（暂无思绪）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如果候选点只有有限个点那么问题已经解决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694417-2220-412F-AF7A-23149E9D2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97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1116-3192-41D3-A0D6-B722C724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5BF3F5-BAE1-42A9-9952-0850BA66E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原先计划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这周整个</a:t>
                </a:r>
                <a:r>
                  <a:rPr lang="en-US" altLang="zh-CN" dirty="0"/>
                  <a:t>base solution</a:t>
                </a:r>
                <a:r>
                  <a:rPr lang="zh-CN" altLang="en-US" dirty="0"/>
                  <a:t>会出来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下周开始把详细的证明都写出来</a:t>
                </a:r>
                <a:endParaRPr lang="en-US" altLang="zh-CN" dirty="0"/>
              </a:p>
              <a:p>
                <a:r>
                  <a:rPr lang="zh-CN" altLang="en-US" dirty="0"/>
                  <a:t>但目前被难点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难住了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如何从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无穷个</a:t>
                </a:r>
                <a:r>
                  <a:rPr lang="zh-CN" altLang="en-US" dirty="0"/>
                  <a:t>候选点中找出使得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𝑇𝑜𝑝𝐾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≠∅}|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最大化的那个点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（暂无思绪）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5BF3F5-BAE1-42A9-9952-0850BA66E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36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333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Cover Ratio Maximization</vt:lpstr>
      <vt:lpstr>Problem definition</vt:lpstr>
      <vt:lpstr>Problem definition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Ratio Maximization</dc:title>
  <dc:creator>Li Keming</dc:creator>
  <cp:lastModifiedBy>Li Keming</cp:lastModifiedBy>
  <cp:revision>7</cp:revision>
  <dcterms:created xsi:type="dcterms:W3CDTF">2020-02-07T05:33:08Z</dcterms:created>
  <dcterms:modified xsi:type="dcterms:W3CDTF">2020-02-09T12:28:47Z</dcterms:modified>
</cp:coreProperties>
</file>