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6B6A5-5D7B-4875-B242-265BA2916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6BA8F-D86D-45FD-913F-53D149E7E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22D65-7FD1-4650-B42F-B64C9D3F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74945-F136-4A95-8FD8-18ADC303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78F59-BE13-4F64-A576-8D1253D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2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6C7F8-EC85-482A-9CC0-7333C1B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E3E1A-E898-411C-B504-29D394ED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18E6A-957E-4804-B9D5-A035B38B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38E64-FAD9-4D76-9B2C-7FCC3237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147D1-37BE-4814-A339-A05719E4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6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AA9334-13B0-4B2E-A755-80EA7482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46646-3154-4237-874E-AA2A5FBA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3E07D-2947-40BD-B87C-AC0B0CCC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AE970-7D81-41C2-8301-816BF7F2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7289C-71BA-481E-959C-F8BB37BC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2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3545E-F390-40B4-8253-6AAC464E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29351-6431-47B5-BE28-9C36255E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2F31A-4876-43E8-9E05-030FBDD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80EC6-6C70-4EF6-A0A6-992B2B93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5AF5F-3B1A-4F38-9DB8-7371E2C3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08A06-8FA7-4B59-993E-466648FE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1E0D6-32F4-40F0-B5A7-88BA6239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D33FC-85FF-4C7B-AC6E-6526B796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72A9D-5A29-4031-9DE1-5E4A37A6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5FE9-5B75-41CC-B7B2-D52E1EFE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9366-2FE6-4BDE-8B41-78EF4EE0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9195E-0583-4C5F-867C-DCA158844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ABCCF-4B29-45D2-A36E-37D7A37C9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CD084-2CD7-43A5-A10D-682AC41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2E97A-8041-42EA-8B95-A846FE4D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B43A2-1B8E-4C85-A837-F3EFD816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9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5EB7-48C8-4B96-8D3A-0BB9B232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8CD74-17D0-4D72-817B-D0164663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27FD4-E18D-4CFB-8E3A-F3028400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9DE4B-7108-48EA-90E4-674E5A138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D42E9F-6B73-42E4-8213-B6E719376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1BC15-6CB7-4311-90CF-AEB4C7AB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AE52D7-4ADF-4478-A335-AFD7429E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2EE0CD-1038-4495-87A3-735E828E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4B0FA-41D9-4668-89DA-DACD3ED9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FEC81-779E-4ADD-9DDD-8143C666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4BCF27-53C6-4754-A75B-E5FD2FEE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F8A81-ACA3-4C01-B7EB-30C40DC0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4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BAFE0-50E9-4C20-B0FB-BD60AB13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195CC4-5891-418F-BE7B-143159F4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0BC5F2-F03D-4875-B22B-97BBE095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40A7F-C825-48BD-8876-58FC3FB9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3AE5D-5FF9-4F5B-937A-220D5213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FF646-C3D0-4DB5-ADF5-A0D3D2BA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F8734-B2DD-4135-86C3-0B43892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52EA0-6DAC-4B72-BE74-0A047756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C26CE-7F47-45B6-8490-AF879379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CCD5-55AF-4AA2-A1B2-EE5E54A7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34C5A-D477-457A-AA2D-007AC9E81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ED6F3-A61D-4ADC-97F2-A06C1C18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8A78D-993B-48BC-982B-B6749987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65F99-0A17-4CD0-8A36-87854CC4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155BB-D193-4F91-BB14-6DCA059C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6FA20-5DAA-43BD-B37F-7CEF30FC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21AD7-DCB6-408C-BBDE-2D8F1AE5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EB4A8-3783-403A-97B0-6CA39AED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496F-7195-4D61-A0DD-0C4BE91C45C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B4FDA-9CDF-45FB-B5DD-8F973E64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487C-3108-483C-B7A4-A67A3331B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7A8E-B0AA-42D8-9E41-8CBE6EAB2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C1B39-DCB5-4E1A-A6EC-7912D8A17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Cover ratio maximization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8B3CFE-27F0-4EE1-B04F-CF7A4802F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11612126 Li Keming</a:t>
            </a:r>
          </a:p>
          <a:p>
            <a:r>
              <a:rPr lang="en-US" altLang="zh-CN" dirty="0"/>
              <a:t>2020/2/14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4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F415A2-5FE6-47B2-BF7F-EF4DB391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31" y="367214"/>
                <a:ext cx="11211045" cy="624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Given 2 product datasets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2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3200" dirty="0"/>
                  <a:t>product creation budget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200" dirty="0"/>
                  <a:t>, a positive integer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dirty="0"/>
                  <a:t> a creation cost function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a user preference space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 presented as probability density function </a:t>
                </a:r>
              </a:p>
              <a:p>
                <a:pPr marL="0" indent="0">
                  <a:buNone/>
                </a:pPr>
                <a:r>
                  <a:rPr lang="en-US" altLang="zh-CN" sz="3200" dirty="0"/>
                  <a:t>Find a new product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3200" dirty="0"/>
                  <a:t> such that satisfies the constrain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and maximize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𝑐𝑝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|∀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𝑇𝑜𝑝𝐾</m:t>
                        </m:r>
                        <m:d>
                          <m:d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≠∅}|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en-US" sz="3200" dirty="0"/>
                  <a:t>例子</a:t>
                </a:r>
                <a:r>
                  <a:rPr lang="en-US" altLang="zh-CN" sz="3200" dirty="0"/>
                  <a:t>: </a:t>
                </a:r>
                <a:r>
                  <a:rPr lang="zh-CN" altLang="en-US" sz="3200" dirty="0"/>
                  <a:t>一家连锁店</a:t>
                </a:r>
                <a:r>
                  <a:rPr lang="en-US" altLang="zh-CN" sz="3200" dirty="0"/>
                  <a:t>P</a:t>
                </a:r>
                <a:r>
                  <a:rPr lang="zh-CN" altLang="en-US" sz="3200" dirty="0"/>
                  <a:t>要开新的分店， 新的分店开在哪里能够使得新店与原来旧店覆盖最多的客户</a:t>
                </a:r>
                <a:r>
                  <a:rPr lang="en-US" altLang="zh-CN" sz="3200" dirty="0"/>
                  <a:t>(</a:t>
                </a:r>
                <a:r>
                  <a:rPr lang="zh-CN" altLang="en-US" sz="3200" dirty="0"/>
                  <a:t>覆盖一个客户要排这个客户的</a:t>
                </a:r>
                <a:r>
                  <a:rPr lang="en-US" altLang="zh-CN" sz="3200" dirty="0"/>
                  <a:t>top k)</a:t>
                </a:r>
                <a:r>
                  <a:rPr lang="zh-CN" altLang="en-US" sz="3200" dirty="0"/>
                  <a:t>， 其中新店成本不应该高于</a:t>
                </a:r>
                <a:r>
                  <a:rPr lang="en-US" altLang="zh-CN" sz="3200" dirty="0"/>
                  <a:t>B, </a:t>
                </a:r>
                <a:r>
                  <a:rPr lang="zh-CN" altLang="en-US" sz="3200" dirty="0"/>
                  <a:t>同时连锁店也有其他竞争对手连锁店</a:t>
                </a:r>
                <a:r>
                  <a:rPr lang="en-US" altLang="zh-CN" sz="3200" dirty="0"/>
                  <a:t>D</a:t>
                </a:r>
                <a:r>
                  <a:rPr lang="zh-CN" altLang="en-US" sz="3200" dirty="0"/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F415A2-5FE6-47B2-BF7F-EF4DB391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31" y="367214"/>
                <a:ext cx="11211045" cy="6241929"/>
              </a:xfrm>
              <a:blipFill>
                <a:blip r:embed="rId2"/>
                <a:stretch>
                  <a:fillRect l="-1414" t="-2637" r="-1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71DABB-A12F-4211-A7DA-454137249779}"/>
                  </a:ext>
                </a:extLst>
              </p:cNvPr>
              <p:cNvSpPr txBox="1"/>
              <p:nvPr/>
            </p:nvSpPr>
            <p:spPr>
              <a:xfrm>
                <a:off x="3716784" y="2066027"/>
                <a:ext cx="4758432" cy="52322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a user preference tuple set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</a:rPr>
                      <m:t>𝑊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71DABB-A12F-4211-A7DA-454137249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84" y="2066027"/>
                <a:ext cx="4758432" cy="523220"/>
              </a:xfrm>
              <a:prstGeom prst="rect">
                <a:avLst/>
              </a:prstGeom>
              <a:blipFill>
                <a:blip r:embed="rId3"/>
                <a:stretch>
                  <a:fillRect l="-2692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4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47379E-DEE4-4FEA-B34B-A0B5BAE9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ADAFE0-E16D-41AE-AFBF-8F2E24C5A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2" y="841776"/>
            <a:ext cx="6721262" cy="5468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E8ED4A-6489-4E38-B137-E18579BDEB2C}"/>
                  </a:ext>
                </a:extLst>
              </p:cNvPr>
              <p:cNvSpPr txBox="1"/>
              <p:nvPr/>
            </p:nvSpPr>
            <p:spPr>
              <a:xfrm>
                <a:off x="7803472" y="2041864"/>
                <a:ext cx="32225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成为</m:t>
                    </m:r>
                    <m:sSub>
                      <m:sSub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下前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的最低分数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对于约束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 如果只考虑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解， 其实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的所有交点中，必定有一个点覆盖最多的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问题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如何求交点？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E8ED4A-6489-4E38-B137-E18579BDE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72" y="2041864"/>
                <a:ext cx="3222594" cy="3416320"/>
              </a:xfrm>
              <a:prstGeom prst="rect">
                <a:avLst/>
              </a:prstGeom>
              <a:blipFill>
                <a:blip r:embed="rId3"/>
                <a:stretch>
                  <a:fillRect l="-1512" t="-1071" r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90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7FF1-7D4A-4C40-A072-6E4D8275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E7C5B-203D-487E-8649-B6E67733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1759" cy="4351338"/>
          </a:xfrm>
        </p:spPr>
        <p:txBody>
          <a:bodyPr/>
          <a:lstStyle/>
          <a:p>
            <a:r>
              <a:rPr lang="zh-CN" altLang="en-US" dirty="0"/>
              <a:t>模拟的数据集</a:t>
            </a:r>
            <a:endParaRPr lang="en-US" altLang="zh-CN" dirty="0"/>
          </a:p>
          <a:p>
            <a:pPr lvl="1"/>
            <a:r>
              <a:rPr lang="en-US" altLang="zh-CN" dirty="0"/>
              <a:t>skyline operators</a:t>
            </a:r>
            <a:r>
              <a:rPr lang="zh-CN" altLang="en-US" dirty="0"/>
              <a:t>生成</a:t>
            </a:r>
            <a:endParaRPr lang="en-US" altLang="zh-CN" dirty="0"/>
          </a:p>
          <a:p>
            <a:r>
              <a:rPr lang="zh-CN" altLang="en-US" dirty="0"/>
              <a:t>真实的数据集</a:t>
            </a:r>
            <a:endParaRPr lang="en-US" altLang="zh-CN" dirty="0"/>
          </a:p>
          <a:p>
            <a:pPr lvl="1"/>
            <a:r>
              <a:rPr lang="en-US" altLang="zh-CN" dirty="0"/>
              <a:t>W</a:t>
            </a:r>
            <a:r>
              <a:rPr lang="zh-CN" altLang="en-US" dirty="0"/>
              <a:t>离散</a:t>
            </a:r>
            <a:endParaRPr lang="en-US" altLang="zh-CN" dirty="0"/>
          </a:p>
          <a:p>
            <a:pPr lvl="1"/>
            <a:r>
              <a:rPr lang="en-US" altLang="zh-CN" dirty="0"/>
              <a:t>W</a:t>
            </a:r>
            <a:r>
              <a:rPr lang="zh-CN" altLang="en-US" dirty="0"/>
              <a:t>连续</a:t>
            </a:r>
            <a:r>
              <a:rPr lang="en-US" altLang="zh-CN" dirty="0"/>
              <a:t>:</a:t>
            </a:r>
            <a:r>
              <a:rPr lang="zh-CN" altLang="en-US" dirty="0"/>
              <a:t>利用</a:t>
            </a:r>
            <a:r>
              <a:rPr lang="en-US" altLang="zh-CN" dirty="0"/>
              <a:t> Multivariate Gaussian Mixture model </a:t>
            </a:r>
            <a:r>
              <a:rPr lang="zh-CN" altLang="en-US" dirty="0"/>
              <a:t>将离散的</a:t>
            </a:r>
            <a:r>
              <a:rPr lang="en-US" altLang="zh-CN" dirty="0"/>
              <a:t>W</a:t>
            </a:r>
            <a:r>
              <a:rPr lang="zh-CN" altLang="en-US" dirty="0"/>
              <a:t>变成连续的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K-hit query</a:t>
            </a:r>
            <a:r>
              <a:rPr lang="zh-CN" altLang="en-US" dirty="0"/>
              <a:t>：</a:t>
            </a:r>
            <a:r>
              <a:rPr lang="en-US" altLang="zh-CN" dirty="0"/>
              <a:t>household-10d, household-6d, NBA, color, stocks</a:t>
            </a:r>
          </a:p>
          <a:p>
            <a:pPr lvl="1"/>
            <a:r>
              <a:rPr lang="en-US" altLang="zh-CN" dirty="0" err="1"/>
              <a:t>kSPR</a:t>
            </a:r>
            <a:r>
              <a:rPr lang="zh-CN" altLang="en-US" dirty="0"/>
              <a:t>： </a:t>
            </a:r>
            <a:r>
              <a:rPr lang="en-US" altLang="zh-CN" dirty="0"/>
              <a:t>Hotel, household-6d, NBA</a:t>
            </a:r>
          </a:p>
          <a:p>
            <a:pPr lvl="1"/>
            <a:r>
              <a:rPr lang="en-US" altLang="zh-CN" dirty="0" err="1"/>
              <a:t>TopRR</a:t>
            </a:r>
            <a:r>
              <a:rPr lang="en-US" altLang="zh-CN" dirty="0"/>
              <a:t>: Hotel, household-6d, NBA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与什么算法对比？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0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33CD6-3C2C-4087-B4EC-33531921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6B1FF-2DEB-4CA5-8FEC-45EAE390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</a:t>
            </a:r>
            <a:r>
              <a:rPr lang="en-US" altLang="zh-CN" dirty="0"/>
              <a:t>top k </a:t>
            </a:r>
            <a:r>
              <a:rPr lang="zh-CN" altLang="en-US" dirty="0"/>
              <a:t>问题的一些代码</a:t>
            </a:r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010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264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Cover ratio maximization</vt:lpstr>
      <vt:lpstr>PowerPoint 演示文稿</vt:lpstr>
      <vt:lpstr>PowerPoint 演示文稿</vt:lpstr>
      <vt:lpstr>实验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ratio maximization</dc:title>
  <dc:creator>Li Keming</dc:creator>
  <cp:lastModifiedBy>Li Keming</cp:lastModifiedBy>
  <cp:revision>10</cp:revision>
  <dcterms:created xsi:type="dcterms:W3CDTF">2020-02-14T05:57:56Z</dcterms:created>
  <dcterms:modified xsi:type="dcterms:W3CDTF">2020-02-14T07:41:09Z</dcterms:modified>
</cp:coreProperties>
</file>