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802F4-014E-4F41-AF20-EBFCFE99E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0ACF6-CFC6-4865-BFAD-8C077AB78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09C7F-B4C1-40FD-9973-6C5DD8CB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F99BA-575E-45D0-BC24-C1B85C2E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328D1-33EC-43BC-984C-CB54840E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B8E21-18C0-46BF-ACC2-A081B73B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DEBAE-1D2A-4B10-87D0-DAE2062B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E05EA-11D9-476D-AACC-43A3F6F1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D25E9-2BA0-4EA6-9AF8-21512E9F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917A3-A744-41D0-B9B2-B6DA7467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709666-FB6E-43F6-B302-65478E11B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FC16AB-8BDA-485E-B1AC-38EF5D584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57E62-80FA-4F2C-B226-05E2F586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DBD1E-731C-4E39-A7D1-92055A2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B3DE2-C7CC-401C-81E1-C591771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2F94A-0B07-4235-97EF-51254EE6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3C7C3-DF7D-46F4-917F-1433B17C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E7D50-E137-49B7-BCB5-2B300EE5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77C9F-8E85-4762-A73D-C7F1D0E2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0EC7-8770-4BE7-B7CD-B2908098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82878-3516-4320-83DE-0FB266C8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5A834-09A7-4856-BA8B-C4D63002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BA95A-84F4-44A1-8185-8ABC357A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D4AA6-77FD-4DF0-80F8-E3C7CBFD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798F-51B1-45F6-A789-4CFA255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29A9-AAD8-4E1D-9226-3F38A7F1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7D92F-CCFD-4CAE-8083-756D3D88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74CAF-34C6-4761-830F-F656C4FB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F9A50-13F2-474A-B094-E40233D7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972C3-AECB-4002-8977-A9EDD097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F9350-577F-40C9-9D24-9FF70ACF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59BD7-A44A-49E6-A9E6-F3592BDC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0CCFA-6818-4808-ACB9-7D670B1B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64A0-3DC3-43A8-9E3F-9A5D7062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60E465-A9CC-4237-A090-37FC366B9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635768-8D32-4823-9BFA-1FC2BF0B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210632-39E7-40E0-8E50-BCFC8415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D26132-759A-4F99-87ED-189872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C36F7-BE40-425C-883D-B1742C27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1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15EA-1D76-43B7-B116-03544F93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60B10E-ADA9-48BE-AE50-184F0566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F3775-3341-49A3-AB0F-78B06987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C8700-3A59-4AA4-84ED-CD936CF2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C4F4A-25B2-4C9D-8421-8A23A1BA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87010-4B77-4ACB-9C6C-A7C02E7D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74ADFB-A980-41E1-9372-0F6C7C46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2B414-2DB6-43A9-ACB3-9FF5BF3E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DC1A2-BE24-42E6-BF2C-CF0A1B57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24F98-0AB2-45FC-8CB4-30D999306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8A86F-4CE6-4B36-98A0-DC9F486F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08846-303F-4AFA-BECA-CE94D16C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F9A8D-BF87-41D1-8AB0-6764BF68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7559-C455-4161-BA4C-7ADF260C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508E36-AC8C-429D-851D-96183ACC9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831B7-9B70-46C4-AEE7-853E6075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80C22-EC64-4452-A5B9-6A0ECBE2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F2F90-F2C9-4BB8-BADC-534099BE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8DB7F-7B01-4CC8-8FB9-4D24313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7A54AE-6E60-434D-BD12-DF375F63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7BA33-F508-4AE3-9866-3EE0385C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66B91-5A26-4617-AEFD-C7AB91143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5EC5-1109-4857-80BC-C987F85F2AF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DA6E5-7A3F-4D9E-AEED-FF201602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50F90-1358-4F8C-A2A6-651696417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6354-F338-4E6B-91C4-F9795837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FD22-FAD5-45D7-A720-F31FC9865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D94EB-8AF7-48B8-AD8A-987114484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11612126 Li Keming 2020/2/21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2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7F2E-7211-44F1-89BE-91804122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9" y="233732"/>
            <a:ext cx="10515600" cy="1325563"/>
          </a:xfrm>
        </p:spPr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77EAD5-8E24-49F2-AF82-6145A5852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719" y="1559295"/>
                <a:ext cx="11694850" cy="45041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Input:	product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 		Product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		User preference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		Budget B </a:t>
                </a:r>
              </a:p>
              <a:p>
                <a:r>
                  <a:rPr lang="en-US" altLang="zh-CN" dirty="0"/>
                  <a:t> A score for a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respect to a weight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A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covers a weight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’s score ranks top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Output: a new 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that maximize cover ratio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𝑐𝑝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𝑇𝑜𝑝𝐾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≠∅}|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77EAD5-8E24-49F2-AF82-6145A5852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719" y="1559295"/>
                <a:ext cx="11694850" cy="4504154"/>
              </a:xfrm>
              <a:blipFill>
                <a:blip r:embed="rId2"/>
                <a:stretch>
                  <a:fillRect l="-834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7A9338-FE94-4093-BA91-B69E2F41E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5926"/>
                <a:ext cx="10515600" cy="5591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Have done for this week</a:t>
                </a:r>
              </a:p>
              <a:p>
                <a:pPr lvl="1"/>
                <a:r>
                  <a:rPr lang="en-US" altLang="zh-CN" dirty="0"/>
                  <a:t>Baseline using </a:t>
                </a:r>
                <a:r>
                  <a:rPr lang="en-US" altLang="zh-CN" dirty="0" err="1"/>
                  <a:t>kSPR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better solution using condition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TODO</a:t>
                </a:r>
              </a:p>
              <a:p>
                <a:pPr lvl="1"/>
                <a:r>
                  <a:rPr lang="en-US" altLang="zh-CN" dirty="0"/>
                  <a:t>Can we use info of product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do pruning?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7A9338-FE94-4093-BA91-B69E2F41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5926"/>
                <a:ext cx="10515600" cy="5591037"/>
              </a:xfrm>
              <a:blipFill>
                <a:blip r:embed="rId2"/>
                <a:stretch>
                  <a:fillRect l="-1043" t="-2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597C562-EA20-4B48-9D2A-0889303D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10" y="1728440"/>
            <a:ext cx="3855048" cy="31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B04F11-3D5D-4ACB-A6AC-F6E7E777E3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Can we use info of product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do pruning</a:t>
                </a:r>
                <a:r>
                  <a:rPr lang="zh-CN" altLang="en-US" dirty="0"/>
                  <a:t>？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B04F11-3D5D-4ACB-A6AC-F6E7E777E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53CFA-EC9F-4E06-B248-6F242E9A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Lemma 4. Let p be a tuple in D which is inside Conv(D) but is not on the surface of Conv(D). Then, HP(p) = 0. </a:t>
            </a:r>
            <a:r>
              <a:rPr lang="zh-CN" altLang="en-US" dirty="0"/>
              <a:t>（</a:t>
            </a:r>
            <a:r>
              <a:rPr lang="en-US" altLang="zh-CN" dirty="0"/>
              <a:t>k-hit query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D87A2C-A7E4-4EB7-9296-6DB30A60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50" y="2867362"/>
            <a:ext cx="4404742" cy="3444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26A35D-606B-4EAC-B569-76296650791E}"/>
                  </a:ext>
                </a:extLst>
              </p:cNvPr>
              <p:cNvSpPr txBox="1"/>
              <p:nvPr/>
            </p:nvSpPr>
            <p:spPr>
              <a:xfrm>
                <a:off x="6096000" y="2991774"/>
                <a:ext cx="447434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Observation:</a:t>
                </a:r>
              </a:p>
              <a:p>
                <a:r>
                  <a:rPr lang="zh-CN" altLang="en-US" dirty="0"/>
                  <a:t>对于凸包内的任意</a:t>
                </a:r>
                <a:r>
                  <a:rPr lang="en-US" altLang="zh-CN" dirty="0"/>
                  <a:t>product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 </a:t>
                </a:r>
                <a:endParaRPr lang="en-US" altLang="zh-CN" dirty="0"/>
              </a:p>
              <a:p>
                <a:r>
                  <a:rPr lang="zh-CN" altLang="en-US" dirty="0"/>
                  <a:t>任意的</a:t>
                </a:r>
                <a:r>
                  <a:rPr lang="en-US" altLang="zh-CN" dirty="0"/>
                  <a:t>weight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r>
                  <a:rPr lang="zh-CN" altLang="en-US" dirty="0"/>
                  <a:t>形成凸包上的点中</a:t>
                </a:r>
                <a:r>
                  <a:rPr lang="en-US" altLang="zh-CN" dirty="0"/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总存在一个点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也就是说， </a:t>
                </a:r>
                <a:endParaRPr lang="en-US" altLang="zh-CN" dirty="0"/>
              </a:p>
              <a:p>
                <a:r>
                  <a:rPr lang="zh-CN" altLang="en-US" dirty="0"/>
                  <a:t>如果凸包内的某个点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覆盖了某个</a:t>
                </a:r>
                <a:r>
                  <a:rPr lang="en-US" altLang="zh-CN" dirty="0"/>
                  <a:t>weight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那么形成凸包的某个点也能覆盖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26A35D-606B-4EAC-B569-76296650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91774"/>
                <a:ext cx="4474346" cy="2585323"/>
              </a:xfrm>
              <a:prstGeom prst="rect">
                <a:avLst/>
              </a:prstGeom>
              <a:blipFill>
                <a:blip r:embed="rId4"/>
                <a:stretch>
                  <a:fillRect l="-1090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C61F294-3850-46C6-8AEB-35551B74480F}"/>
              </a:ext>
            </a:extLst>
          </p:cNvPr>
          <p:cNvSpPr txBox="1"/>
          <p:nvPr/>
        </p:nvSpPr>
        <p:spPr>
          <a:xfrm>
            <a:off x="2003393" y="6112770"/>
            <a:ext cx="28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Products in Product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14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967FC-17F5-459B-9506-D12A9ABF4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304" y="448237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如果凸包内的某个点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覆盖了某个</a:t>
                </a:r>
                <a:r>
                  <a:rPr lang="en-US" altLang="zh-CN" dirty="0"/>
                  <a:t>weight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那么形成凸包的某个点也能覆盖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967FC-17F5-459B-9506-D12A9ABF4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304" y="448237"/>
                <a:ext cx="10515600" cy="4351338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352EFCE-A6B5-4E8E-A22C-EBCF83F22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7" y="1607662"/>
            <a:ext cx="5074460" cy="39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4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319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Cover Ratio Maximization</vt:lpstr>
      <vt:lpstr>Cover Ratio Maximization</vt:lpstr>
      <vt:lpstr>PowerPoint 演示文稿</vt:lpstr>
      <vt:lpstr>Can we use info of product set P={p_1,p_2, …,p_n  }  to do pruning？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Ratio Maximization</dc:title>
  <dc:creator>Li Keming</dc:creator>
  <cp:lastModifiedBy>Li Keming</cp:lastModifiedBy>
  <cp:revision>11</cp:revision>
  <dcterms:created xsi:type="dcterms:W3CDTF">2020-02-21T07:14:37Z</dcterms:created>
  <dcterms:modified xsi:type="dcterms:W3CDTF">2020-02-21T09:24:05Z</dcterms:modified>
</cp:coreProperties>
</file>