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C0B26-1713-4800-91C2-54DCC212B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8BF2F-F918-4972-B427-A0DED4126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E17DF-F24C-4850-830F-AED73792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D08C-BD2E-4FFA-89FF-03CBB013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CC84A-DD7B-4CE9-8C19-589FB2BB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4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9BA44-C4C8-4330-8C9B-21E11F22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D2BEF-6D3A-421A-A710-73258D01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E6064-FD67-482D-A49B-3C77FE6B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38116-ECE0-4800-AC62-4719451B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3E824-A989-49FD-B69E-55FBDAA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D7E7CD-0542-4947-89FB-150643B5F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85978-98BD-4CA9-B812-275E472B1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B132F-F3E3-4214-9D82-1CF82A1B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56FEB-A87D-4929-A316-63D0988F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913E6-6DE2-42DA-8D2F-AF7B50B6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E271E-5E51-4EF3-9329-A2A80075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C7EE5-4377-4DD9-8CC7-561DBD03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D7924-4BA7-47A1-B1B9-C11BB6F3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F1819-C25F-40C5-A20D-1DCF5088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F481A-F6EE-4FEB-8589-A55111C2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82DF4-B542-4342-BA80-5CC88871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E2399-4DA6-4CD6-957C-63981DDE8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CFA1F-DF96-4687-8BD0-4E146C8E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57731-9DB3-42D0-BE3E-F2F7FCDA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12A65-1842-4042-9AF1-659E78D6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B6195-BF4F-4B85-BFD8-AE6E806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CBBC3-0EDE-4CFE-969E-F1CDBDA2A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5BBC7-1497-498C-854F-86AA250F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BD201-12A8-4122-B251-3E809C18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4FA45-5A3A-467B-9CB3-1D13BBBA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F9A26-B340-41F9-B099-221E1FE4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9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86391-D072-45A6-8059-9B74692D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99268-8C01-416B-B971-39C81258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C0EB9-B5CC-43CE-9235-94A33308C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131E10-461B-47D8-A11E-3D9642B4E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EA847-4CE0-4F2D-ACC8-1612B822F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AE82A-7BE6-4CE6-AA7E-FD97C5CB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1864B1-0D2E-4717-883B-9C0EDF44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0D61D7-8EA4-4FE9-8F02-16929725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5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B1EF9-4C1B-4A32-B2F2-CD44AC2D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18B22C-F2B4-4468-AAD9-7DE80F74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EB9421-9DC6-4E2E-B871-41986547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AFC8E-2A75-45BA-ABA0-0F8E5BFE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12321-A3C7-4C28-9A12-8623F77D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AB4515-F168-4242-AB17-DC61380D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B28D2-91CC-49A0-8610-1F8E997A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925DD-5578-492F-9D4C-7E45D6E5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9B195-36B7-4E37-951A-BCCF9F24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6A013-8D1A-4AAD-8AF2-CE97C07E9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98766-B500-4720-A82E-D1D508F4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B8E65-7D1B-495E-B597-B29CF55D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DBC98-5BDF-4A2C-ABC9-E409BD4A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7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609F4-105B-465A-9486-5A952224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06C5C1-9E4F-4B03-BFB6-6639A966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DDAA6-EEB4-4CD1-85DC-1D3B0148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1DF2D-1913-4683-BF5B-4E867AE9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2E1A2-A708-437C-B7EC-68DA3F84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7783-21AB-48B6-98A7-886ADCB9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3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BF0161-536D-434E-B468-18BC7FCB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59E5D-00EE-4F46-B6F1-80A7E85D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01001-2359-44ED-AFF2-305A3A82F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3157-61C9-4ADF-B54F-8841467B6347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C959-51E7-4C20-BF4B-3D87EA2DB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CD37E-55B7-484A-A7F0-3252A2F32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38B7-3409-4993-BB93-8ED975202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1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BD11A-52FE-42FC-A216-6BC0704FB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Cover Ratio Maximization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65D3C-F588-47DD-AD54-1932075DD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2020/2/28 Li Keming 11612126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3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DE0E0-3B68-4504-801E-532139A3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431831"/>
            <a:ext cx="10613994" cy="5622740"/>
          </a:xfrm>
        </p:spPr>
        <p:txBody>
          <a:bodyPr/>
          <a:lstStyle/>
          <a:p>
            <a:r>
              <a:rPr lang="en-US" altLang="zh-CN" dirty="0"/>
              <a:t>Last week TODO task</a:t>
            </a:r>
          </a:p>
          <a:p>
            <a:pPr lvl="1"/>
            <a:r>
              <a:rPr lang="en-US" altLang="zh-CN" dirty="0"/>
              <a:t>Finish the pdf file of definition of problem, base solution, advance solution with pruning and all of solutions’ proof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Question:</a:t>
            </a:r>
          </a:p>
          <a:p>
            <a:pPr lvl="1"/>
            <a:r>
              <a:rPr lang="en-US" altLang="zh-CN" dirty="0"/>
              <a:t>What algorithm should we compare in the experiment part?</a:t>
            </a:r>
          </a:p>
          <a:p>
            <a:endParaRPr lang="en-US" altLang="zh-CN" dirty="0"/>
          </a:p>
          <a:p>
            <a:r>
              <a:rPr lang="en-US" altLang="zh-CN" dirty="0"/>
              <a:t>Next week TODO</a:t>
            </a:r>
          </a:p>
          <a:p>
            <a:pPr lvl="1"/>
            <a:r>
              <a:rPr lang="en-US" altLang="zh-CN" dirty="0"/>
              <a:t>Last week TODO task </a:t>
            </a:r>
          </a:p>
          <a:p>
            <a:pPr lvl="1"/>
            <a:r>
              <a:rPr lang="en-US" altLang="zh-CN" dirty="0"/>
              <a:t>View the code of </a:t>
            </a:r>
            <a:r>
              <a:rPr lang="en-US" altLang="zh-CN" dirty="0" err="1"/>
              <a:t>kSPR</a:t>
            </a:r>
            <a:endParaRPr lang="en-US" altLang="zh-CN" dirty="0"/>
          </a:p>
          <a:p>
            <a:pPr lvl="1"/>
            <a:r>
              <a:rPr lang="en-US" altLang="zh-CN" dirty="0"/>
              <a:t>* if time permitted, finish code of base solution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399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Cover Ratio Maximization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Ratio Maximization</dc:title>
  <dc:creator>Li Keming</dc:creator>
  <cp:lastModifiedBy>Li Keming</cp:lastModifiedBy>
  <cp:revision>1</cp:revision>
  <dcterms:created xsi:type="dcterms:W3CDTF">2020-02-28T06:28:24Z</dcterms:created>
  <dcterms:modified xsi:type="dcterms:W3CDTF">2020-02-28T06:36:30Z</dcterms:modified>
</cp:coreProperties>
</file>