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A723-A6CE-405B-942B-6597F1DE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7471D-9044-4548-A613-547ABEE6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5A79B-21F3-43B5-979B-02619B36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9A3B7-A838-4BA5-A554-17F547B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E117B-2E0E-476A-B817-AE95D87C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609C9-9440-44B0-BB83-75C317B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C0E6A-47CB-417A-B0A8-8A7CA0ED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ECD6A-7E92-4FB2-9BD9-A008AD53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28E00-6F79-4A38-8C71-3C70AF4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91D5C-AFEC-4068-91A8-5200BAE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DB9D6A-35EF-4B3F-B86C-338D5525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665C7-6999-4C71-9E98-4824B0D9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C45C6-82AC-4EE7-B3D0-F09697A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05297-0AC7-4C9A-9BE7-37B1593C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6F606-D7F4-4363-9382-51D1374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727F-0EAA-4E17-9CE3-BF144DC8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2BE7F-94E7-400C-9E04-78254D8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012D-70CD-4577-88D7-6070361C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F2D-51C4-4B45-84CD-813093B0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6B6F5-E2AD-41D2-BCC5-A898861D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D7374-BF0B-4E8A-9DD4-D97BE7A6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03FE9-07B5-4CAB-A7FC-DAA4D3C7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2A078-2F36-4B99-B386-387866F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ADC33-1DA9-4AC5-918A-6C346D20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3072C-33E4-4B85-AC6F-37A79F92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7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EB3F-6D6B-4798-81C1-A1A8949E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23C40-374E-47D3-9649-4F5D26F04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A3799-6058-4111-8B89-1EDCB120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E8C46-1541-411F-BC6A-9D080C3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04382-B7EF-4FB1-A427-DE749D93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00D00-898C-4827-993B-8D58B32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D01C-3159-483F-935D-F1CD122E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AD06C-0808-4A81-AA8E-A379AAFE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73774-1D06-4103-BB99-FCB66DD8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F67E9-3D6F-4183-8E1A-91B103CD8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A68C4-60D4-4087-BEA1-1BF792D9D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D15A9-4211-44FA-91C7-8F68B2A5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709309-8939-4CCC-B132-031C8076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0C201-6EC5-47B2-9B6E-0592CC4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64C4-A909-4E3C-8629-530AF18D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475163-9271-47D6-96E8-CF91D5B1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6E207-FB16-4020-A274-9FA4B9F0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75C4F-0218-41F0-B082-2FDDD83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AA9AB6-CAC1-468F-B62F-1284ECF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75325-9C5B-43DD-9AA6-5B0CB8BA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25DB6-6278-4749-A875-86F2361F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BFA3F-6CA7-4809-92E6-8F89DE9F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6438D-BED8-40FE-AD90-D680F769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D7F5D-D1E3-4AD9-B695-FA572989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F853C-B3EE-4619-AA33-7CE1AD9B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04BBB-8593-4EB3-9937-F29302E7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AED9B-F3CB-45AA-83B9-7AFC047B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93829-AFF2-4D48-A98F-3ED7F48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5325A-09C2-4B5E-8C7E-207994662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CCD1F-A632-477D-A4CF-4C842D24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14835-3988-4A13-BE33-F40066E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CF071-A544-4FB8-A8DB-43B95087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5D757-C325-47BB-A2B9-60523FD3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5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D936FA-8240-455E-B68C-1062644C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3F4D9-1C25-40F1-837E-73A7A344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A47A2-EEDC-4A78-ADA5-719CFF211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A5F1-9C72-4B84-913E-42B0E7613E4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4079C-03A6-4F8C-896E-9301BAF6C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26D70-E4CD-4CED-B2A8-66482C24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5C2F-19CA-410B-8934-A7A296469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4602-4B03-452A-AC98-17AC9193D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048EE-9FC1-445A-ABD0-5C33A5B1B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9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E649-1720-4244-9ABE-B85D7922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4763947" cy="2355954"/>
          </a:xfrm>
        </p:spPr>
        <p:txBody>
          <a:bodyPr>
            <a:normAutofit/>
          </a:bodyPr>
          <a:lstStyle/>
          <a:p>
            <a:r>
              <a:rPr lang="en-US" altLang="zh-CN" dirty="0"/>
              <a:t>Exp1: Dataset U100K4MINI: </a:t>
            </a:r>
          </a:p>
          <a:p>
            <a:pPr lvl="1"/>
            <a:r>
              <a:rPr lang="en-US" altLang="zh-CN" dirty="0"/>
              <a:t>Cardinality: 100</a:t>
            </a:r>
          </a:p>
          <a:p>
            <a:pPr lvl="1"/>
            <a:r>
              <a:rPr lang="en-US" altLang="zh-CN" dirty="0"/>
              <a:t>Dimensionality: 4</a:t>
            </a:r>
          </a:p>
          <a:p>
            <a:pPr lvl="1"/>
            <a:r>
              <a:rPr lang="en-US" altLang="zh-CN" dirty="0"/>
              <a:t>k=30</a:t>
            </a:r>
          </a:p>
          <a:p>
            <a:pPr lvl="1"/>
            <a:r>
              <a:rPr lang="en-US" altLang="zh-CN" dirty="0"/>
              <a:t>ACTA, query 60 times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D10975F-CC9C-4FE0-915E-F7E68E5F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8235"/>
              </p:ext>
            </p:extLst>
          </p:nvPr>
        </p:nvGraphicFramePr>
        <p:xfrm>
          <a:off x="838200" y="4212834"/>
          <a:ext cx="9764210" cy="2206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356">
                  <a:extLst>
                    <a:ext uri="{9D8B030D-6E8A-4147-A177-3AD203B41FA5}">
                      <a16:colId xmlns:a16="http://schemas.microsoft.com/office/drawing/2014/main" val="113659551"/>
                    </a:ext>
                  </a:extLst>
                </a:gridCol>
                <a:gridCol w="1612957">
                  <a:extLst>
                    <a:ext uri="{9D8B030D-6E8A-4147-A177-3AD203B41FA5}">
                      <a16:colId xmlns:a16="http://schemas.microsoft.com/office/drawing/2014/main" val="3965611532"/>
                    </a:ext>
                  </a:extLst>
                </a:gridCol>
                <a:gridCol w="2251299">
                  <a:extLst>
                    <a:ext uri="{9D8B030D-6E8A-4147-A177-3AD203B41FA5}">
                      <a16:colId xmlns:a16="http://schemas.microsoft.com/office/drawing/2014/main" val="997804667"/>
                    </a:ext>
                  </a:extLst>
                </a:gridCol>
                <a:gridCol w="2251299">
                  <a:extLst>
                    <a:ext uri="{9D8B030D-6E8A-4147-A177-3AD203B41FA5}">
                      <a16:colId xmlns:a16="http://schemas.microsoft.com/office/drawing/2014/main" val="3304454689"/>
                    </a:ext>
                  </a:extLst>
                </a:gridCol>
                <a:gridCol w="2251299">
                  <a:extLst>
                    <a:ext uri="{9D8B030D-6E8A-4147-A177-3AD203B41FA5}">
                      <a16:colId xmlns:a16="http://schemas.microsoft.com/office/drawing/2014/main" val="3796200596"/>
                    </a:ext>
                  </a:extLst>
                </a:gridCol>
              </a:tblGrid>
              <a:tr h="4629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Exp1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CTA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P-CTA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LP-CTA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53974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r>
                        <a:rPr lang="en-US" altLang="zh-CN" dirty="0"/>
                        <a:t>Running time (sec)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514.304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02868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r>
                        <a:rPr lang="en-US" altLang="zh-CN" dirty="0"/>
                        <a:t>Result size(byte)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5584.2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90956"/>
                  </a:ext>
                </a:extLst>
              </a:tr>
              <a:tr h="462987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 cells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134918.1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9189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CAF02F8-F82A-45BC-8448-9286E132546B}"/>
              </a:ext>
            </a:extLst>
          </p:cNvPr>
          <p:cNvSpPr/>
          <p:nvPr/>
        </p:nvSpPr>
        <p:spPr>
          <a:xfrm>
            <a:off x="6450959" y="630315"/>
            <a:ext cx="6096000" cy="35825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IND(paper in </a:t>
            </a:r>
            <a:r>
              <a:rPr lang="en-US" altLang="zh-CN" sz="2800" dirty="0" err="1"/>
              <a:t>kSPR</a:t>
            </a:r>
            <a:r>
              <a:rPr lang="en-US" altLang="zh-CN" sz="2800" dirty="0"/>
              <a:t>): 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Cardinality: 500k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Dimensionality: 4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k=30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query 1000 times</a:t>
            </a:r>
          </a:p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Exp2: CTA</a:t>
            </a:r>
          </a:p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Exp3: P-CTA</a:t>
            </a:r>
          </a:p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Exp4: LP-CTA </a:t>
            </a:r>
          </a:p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56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4F51B-DA39-402D-936B-E478EE8F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11A58-299C-4FB5-94DC-0B1B30F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Cover Ratio Maximization</a:t>
            </a:r>
          </a:p>
          <a:p>
            <a:endParaRPr lang="en-US" altLang="zh-CN" sz="3600" dirty="0"/>
          </a:p>
          <a:p>
            <a:r>
              <a:rPr lang="en-US" altLang="zh-CN" sz="3600" dirty="0"/>
              <a:t>Determining the new product option that maximizes total cover ratio on users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3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6257E-C9CE-4AC2-87AD-3F0BC757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E22AF-540D-425B-A034-6DA9960F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code of </a:t>
            </a:r>
            <a:r>
              <a:rPr lang="en-US" altLang="zh-CN"/>
              <a:t>kSPR</a:t>
            </a:r>
          </a:p>
          <a:p>
            <a:r>
              <a:rPr lang="en-US" altLang="zh-CN" dirty="0"/>
              <a:t>Review: APWeb-WAIM2020</a:t>
            </a:r>
          </a:p>
          <a:p>
            <a:pPr lvl="1"/>
            <a:r>
              <a:rPr lang="en-US" altLang="zh-CN" dirty="0"/>
              <a:t>Content Sharing Prediction for Device-to-Device(D2D)-based Offline Mobile Social Networks by Network Representation Learning</a:t>
            </a:r>
          </a:p>
          <a:p>
            <a:r>
              <a:rPr lang="en-US" altLang="zh-CN" dirty="0"/>
              <a:t>Finish code of advance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122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Weekly report</vt:lpstr>
      <vt:lpstr>PowerPoint 演示文稿</vt:lpstr>
      <vt:lpstr>PowerPoint 演示文稿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Li Keming</dc:creator>
  <cp:lastModifiedBy>Li Keming</cp:lastModifiedBy>
  <cp:revision>7</cp:revision>
  <dcterms:created xsi:type="dcterms:W3CDTF">2020-03-27T06:00:41Z</dcterms:created>
  <dcterms:modified xsi:type="dcterms:W3CDTF">2020-03-27T07:02:17Z</dcterms:modified>
</cp:coreProperties>
</file>