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52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261B-4309-4939-B8AF-E32E5C22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629F0-5142-4EE9-9999-B40450A5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443C7-F2C2-4CEE-BC63-8AC563B7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AB190-2D12-40F9-9B9B-5AABE46D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612BE-9C40-4CF0-A763-D0C188AF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1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2396-5468-4214-8C01-A15C19B5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4B1BF-5EE2-4687-BD14-1DBB243E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BFB2-2E8E-462D-902D-D9D66743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83D77-F1C8-4680-9666-7CDA7237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8256-C1C9-4CC7-AAEA-248F3247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B3413-ED67-486A-AE84-4F3C0DFDA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D4A2E-1D88-4048-9374-CED60ECB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7FDFF-BED4-44DC-8D7C-6CDC356D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A0E9-7243-4C9C-AED7-B9B4CE25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D0445-CCE7-48F3-9307-DFD160F5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4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1721-277C-4A64-884B-FD6BE54B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F6051-42C4-4277-B42B-03E43BBD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BC8D0-3E0B-4F54-998A-EC6A409C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035C8-70C9-46E2-83BB-9B05212E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3369F-EC09-417B-81C5-4D425EF2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83B2-EC31-4DC1-9EFF-3437DB2C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9651B-8BEE-49E9-A00E-56E8A2D9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F4A24-CC8C-45DB-A648-7F2E7C87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4141C-BFA1-4FC9-9326-2021EAA9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BA316-7D46-4931-A463-CCDAE7FA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4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61D6-F6F1-4631-A59B-4E4909D8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AE1BE-1041-4193-A65D-9D89C119C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25106-FC67-47F6-89C4-19E55EA7C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76448-8CBE-4E45-B912-BF99C798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F7AC5-E5E7-484C-9231-FF0E8D1D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1AE6F-5270-4449-B147-F0510496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2559-7152-4314-B507-F7630BEF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B8387-E4FB-4B8F-A04C-B7F270E5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F5F4D-8F2F-43F6-8ADD-A7AFB6F3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AFFB8A-943B-4F46-829F-1FC2F1769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535FF1-1F9A-4D7E-AEC8-E709B1E3F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70D6D-8E2A-4920-BB5D-B479F3D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50F054-7A1D-4767-80D0-69CD218B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71F35-623C-40F5-8342-A7C424D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8DBA-ACF0-4906-ACC2-89BE69A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9853F-DA01-43F3-8FE1-8A710721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9F6B97-F0F4-4331-A7AF-9912B9FF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AB1F2-240F-47F0-B501-4E564AD4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B70F4C-1B72-449A-8622-9BB4FA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55582-6003-46FC-AAC6-8FC949BA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80257-4CAF-40A5-BBF6-C3B163D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9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80F7-58BD-4A63-9A51-D53E0D56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BBAE-4DD5-4310-8F06-89B24C6B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CA759-DA72-450B-929D-5C692E02C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B6228-EE84-43D4-853D-7025A158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92473-C755-4245-88EB-42882021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A0117-D18C-4FB1-AA9F-76075419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B89D7-60A4-43F8-A284-EFF6BBC3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618B7-AC8E-4A58-B0A5-B8C0E0E48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F7C55-0D9F-415A-B85F-583C97629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11C3B-88E5-42B0-86FB-1C803350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0E825-1932-49B7-9F02-16534D5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4BF2F-5CC4-475D-92DB-12CF42B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3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4ED94E-920A-4EC1-B26A-41190002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EABC5-5384-4056-A0CF-8313D788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8C605-F39E-4F7D-8C4B-0F829FC4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EEB8-70AF-4C39-B872-1955C6786963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8EA87-8F0D-4EF1-86FE-AA137507B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80987-8378-4DD6-AD6F-5C4BC3F2D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A03A-791B-4B3B-B47B-F6A745F85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1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1578-4BE2-410B-925E-27347CC84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E2C66-3553-4AAC-8515-194058133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11612126 </a:t>
            </a:r>
            <a:r>
              <a:rPr lang="zh-CN" altLang="en-US" dirty="0"/>
              <a:t>李可明</a:t>
            </a:r>
          </a:p>
        </p:txBody>
      </p:sp>
    </p:spTree>
    <p:extLst>
      <p:ext uri="{BB962C8B-B14F-4D97-AF65-F5344CB8AC3E}">
        <p14:creationId xmlns:p14="http://schemas.microsoft.com/office/powerpoint/2010/main" val="334853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C1E2C-3DCC-4BAC-9897-C1B3104C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E74EF-8595-4859-9F81-2614D9A6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review</a:t>
            </a:r>
          </a:p>
          <a:p>
            <a:r>
              <a:rPr lang="zh-CN" altLang="en-US" dirty="0"/>
              <a:t>毕设</a:t>
            </a:r>
            <a:endParaRPr lang="en-US" altLang="zh-CN" dirty="0"/>
          </a:p>
          <a:p>
            <a:r>
              <a:rPr lang="en-US" altLang="zh-CN" dirty="0"/>
              <a:t>Code of upper bound and lower bound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kSPR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“we say that a record dominates another if it is no less preferable in all dimensions and better in at least one. 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 err="1"/>
              <a:t>kSPR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7ECC7-74B6-4845-8319-464812F6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22" y="5626100"/>
            <a:ext cx="7953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5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26">
            <a:extLst>
              <a:ext uri="{FF2B5EF4-FFF2-40B4-BE49-F238E27FC236}">
                <a16:creationId xmlns:a16="http://schemas.microsoft.com/office/drawing/2014/main" id="{ECDEDEA7-EFB0-417C-8AD4-CEB1891C131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082" y="540000"/>
            <a:ext cx="2880000" cy="28800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385D3FCC-AC9B-4F99-AE00-39F088E6CB8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202" y="3612875"/>
            <a:ext cx="2880000" cy="28800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5D469F8D-5F33-4DD3-B91A-C0AB9F2C317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000" y="540000"/>
            <a:ext cx="2880000" cy="2880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1A77AE09-6DBC-4C5B-A9CB-DD82E54AB6D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010" y="3612875"/>
            <a:ext cx="288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76215E-5BA6-4C3D-B58E-65E600120F92}"/>
                  </a:ext>
                </a:extLst>
              </p:cNvPr>
              <p:cNvSpPr txBox="1"/>
              <p:nvPr/>
            </p:nvSpPr>
            <p:spPr>
              <a:xfrm>
                <a:off x="6996681" y="4235215"/>
                <a:ext cx="4628756" cy="1635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2400" dirty="0"/>
                  <a:t>Lower Bound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bar>
                  </m:oMath>
                </a14:m>
                <a:r>
                  <a:rPr lang="en-US" altLang="zh-CN" sz="2400" dirty="0"/>
                  <a:t>: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2400" b="0" dirty="0"/>
                  <a:t>    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𝑐𝑎𝑟𝑑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ts val="2400"/>
                  </a:lnSpc>
                </a:pPr>
                <a:endParaRPr lang="en-US" altLang="zh-CN" sz="2400" dirty="0"/>
              </a:p>
              <a:p>
                <a:pPr>
                  <a:lnSpc>
                    <a:spcPts val="2400"/>
                  </a:lnSpc>
                </a:pPr>
                <a:r>
                  <a:rPr lang="en-US" altLang="zh-CN" sz="2400" dirty="0"/>
                  <a:t>Upper Bound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2400" b="0" dirty="0"/>
                  <a:t>    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𝐼𝑇</m:t>
                        </m:r>
                      </m:e>
                    </m:d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76215E-5BA6-4C3D-B58E-65E60012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81" y="4235215"/>
                <a:ext cx="4628756" cy="1635319"/>
              </a:xfrm>
              <a:prstGeom prst="rect">
                <a:avLst/>
              </a:prstGeom>
              <a:blipFill>
                <a:blip r:embed="rId10"/>
                <a:stretch>
                  <a:fillRect l="-2108" t="-8955" b="-8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形 8">
            <a:extLst>
              <a:ext uri="{FF2B5EF4-FFF2-40B4-BE49-F238E27FC236}">
                <a16:creationId xmlns:a16="http://schemas.microsoft.com/office/drawing/2014/main" id="{F4EE7A4B-0682-4DED-89AD-A6F30F42149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2202" y="540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95194-F40D-4671-BFF8-8EF738BA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223ABF-8E42-4553-BD86-BD0E4965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5" y="2207167"/>
            <a:ext cx="5153025" cy="35814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890FDE-B3BD-47A5-AED9-4364D126B79F}"/>
                  </a:ext>
                </a:extLst>
              </p:cNvPr>
              <p:cNvSpPr/>
              <p:nvPr/>
            </p:nvSpPr>
            <p:spPr>
              <a:xfrm>
                <a:off x="6768660" y="2457452"/>
                <a:ext cx="4532063" cy="1635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2400" dirty="0"/>
                  <a:t>Lower Bound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bar>
                  </m:oMath>
                </a14:m>
                <a:r>
                  <a:rPr lang="en-US" altLang="zh-CN" sz="2400" dirty="0"/>
                  <a:t>: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2400" dirty="0"/>
                  <a:t>    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𝑐𝑎𝑟𝑑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ts val="2400"/>
                  </a:lnSpc>
                </a:pPr>
                <a:endParaRPr lang="en-US" altLang="zh-CN" sz="2400" dirty="0"/>
              </a:p>
              <a:p>
                <a:pPr>
                  <a:lnSpc>
                    <a:spcPts val="2400"/>
                  </a:lnSpc>
                </a:pPr>
                <a:r>
                  <a:rPr lang="en-US" altLang="zh-CN" sz="2400" dirty="0"/>
                  <a:t>Upper Bound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altLang="zh-CN" sz="2400" dirty="0"/>
                  <a:t>    1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𝑐𝑎𝑟𝑑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𝐴𝑇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𝐷𝑂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890FDE-B3BD-47A5-AED9-4364D126B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60" y="2457452"/>
                <a:ext cx="4532063" cy="1635319"/>
              </a:xfrm>
              <a:prstGeom prst="rect">
                <a:avLst/>
              </a:prstGeom>
              <a:blipFill>
                <a:blip r:embed="rId4"/>
                <a:stretch>
                  <a:fillRect l="-2016" t="-8955" b="-8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36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5D02A-5033-4E70-9B45-8506632B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0654E-6EF3-45CE-AF20-7B36E43B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err="1"/>
              <a:t>kSPR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More stringent upper bounds and lower bounds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Code of 2</a:t>
            </a:r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535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113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Weekly report</vt:lpstr>
      <vt:lpstr>PowerPoint 演示文稿</vt:lpstr>
      <vt:lpstr>PowerPoint 演示文稿</vt:lpstr>
      <vt:lpstr>PowerPoint 演示文稿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Li Keming</dc:creator>
  <cp:lastModifiedBy>Li Keming</cp:lastModifiedBy>
  <cp:revision>5</cp:revision>
  <dcterms:created xsi:type="dcterms:W3CDTF">2020-06-05T04:54:00Z</dcterms:created>
  <dcterms:modified xsi:type="dcterms:W3CDTF">2020-06-05T05:49:34Z</dcterms:modified>
</cp:coreProperties>
</file>