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1349D-21BA-4F24-A128-D4593554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4D613E-AACE-4D0B-A09C-3B9D530550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0C5BC0-9650-483B-A505-EB55D10C3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2378-74F9-425D-A8CC-3F4B8819E622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16514B-0EF3-48C1-B237-24F3731AF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3FB30D-20BA-44C7-8A1E-A3C8608C2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4234-8FD4-4047-9B00-80DB01EE7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273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DE252-FDF7-4A62-8FF0-2230914EE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1DE6DD-8D54-436E-897D-3BF883525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F28321-1A29-49AB-A816-52C033746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2378-74F9-425D-A8CC-3F4B8819E622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9D8C90-F9F2-4DE4-9491-25EC2F42E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508FC4-13FA-4C5B-AC95-18458A62D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4234-8FD4-4047-9B00-80DB01EE7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479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671BCCD-9F8E-41A5-891E-2DC9022FB1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CA253F-DB19-43BD-90EF-3037A9B07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9D2083-B9DA-4CDA-95EB-B9EA372BF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2378-74F9-425D-A8CC-3F4B8819E622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2839E2-1749-499F-B0D9-FAE7B1EEF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762269-22C0-4BBD-9BB8-BE41BA135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4234-8FD4-4047-9B00-80DB01EE7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677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91ED45-5A8F-4727-8516-BD73EB26D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68DB74-315B-4B13-9A7F-A00D8AEB0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F403EE-A7B1-4D5F-9B11-BB103AED3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2378-74F9-425D-A8CC-3F4B8819E622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05C32D-1518-4FF4-BCFE-ECABB2021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6AE5AE-E061-42BD-B145-06B707A17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4234-8FD4-4047-9B00-80DB01EE7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378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F9F178-1765-4636-BE0F-0FA80137F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3AE1E7-A86D-4A49-B4A8-A0CAE794C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D7A45D-AAD0-4839-813B-3A9B2FB02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2378-74F9-425D-A8CC-3F4B8819E622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6D802C-6FB4-4430-8A59-7067198D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2961E6-11F1-4A76-BD21-EF3BE3024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4234-8FD4-4047-9B00-80DB01EE7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213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05627-DB5E-465C-A73A-065809292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85D860-439D-40FD-9EB9-3A28531F98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21075A-58FB-46C9-A42D-701876061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BBF801-0FB6-4A5E-B13B-387E909C5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2378-74F9-425D-A8CC-3F4B8819E622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211E8C-30DB-4EE8-9282-FB44AFB57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EA26EE-CA3D-4635-903B-B999CE298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4234-8FD4-4047-9B00-80DB01EE7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06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278303-F489-464A-8C81-25AD53D14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79EF7F-A0F8-4C32-BFAA-385EFE0B6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62B8B8-BD56-4773-90E5-A0FC1A052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850783-B4F9-4584-B6CE-58922CFB5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AC01A0-B3D3-4D78-8C5D-15DF86D776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4F652E-220D-4E5A-8100-A2C4E48D7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2378-74F9-425D-A8CC-3F4B8819E622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FA6AEF-1E32-4D6A-AC8B-FB7FC67B9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D3332B-131A-4721-A17F-D823C02DB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4234-8FD4-4047-9B00-80DB01EE7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56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4941B-0FD6-48A4-A6D3-85CC79AF7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78A221-D9D5-430C-AAF5-1B6E12C6A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2378-74F9-425D-A8CC-3F4B8819E622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B6C86F-65B3-4A00-BC5E-794F834AE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D759DB-3798-432C-9952-521155845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4234-8FD4-4047-9B00-80DB01EE7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32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BEEC04-9712-4A92-BCA6-B6DF7F21F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2378-74F9-425D-A8CC-3F4B8819E622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D3FFD2-6468-4056-9B1B-7C15A5407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61F99B-B609-4C5D-93D7-3A79E632F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4234-8FD4-4047-9B00-80DB01EE7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895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5651F-2583-429C-80FE-D73B6BE2B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5994C5-2492-4BE6-97C1-DAF5AC057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2734E8-7F25-4595-BFD6-7B805801D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B35758-7E16-46AD-B723-C6B1FF2D3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2378-74F9-425D-A8CC-3F4B8819E622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6F778C-A89F-4081-BE33-AE841A9AA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6D1430-B408-42B2-BEF5-CABB49A3B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4234-8FD4-4047-9B00-80DB01EE7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49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AE236-C3FA-4D0A-8511-33DDC1582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F5A393-93F3-4556-B21D-B271E82377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3610BD-7A8B-4A02-A9DC-94B74BCF7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BA0FA6-F69B-47C3-9362-694C01FF4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2378-74F9-425D-A8CC-3F4B8819E622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F09EB7-3300-49C3-A6C7-84560EC4E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293086-AEF1-4500-AC62-C9210EC86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4234-8FD4-4047-9B00-80DB01EE7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504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272E8F-DE6B-4EA8-ACB5-9DD5DE21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FC5508-0BC5-460A-81D3-8AAE43A4C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FA6DFA-1984-4B0E-AB4E-B100FF1090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62378-74F9-425D-A8CC-3F4B8819E622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190EB8-6BC9-410C-86B9-E92690048C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7188E1-4BC6-4CDB-85A6-A929763621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74234-8FD4-4047-9B00-80DB01EE7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754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package" Target="../embeddings/Microsoft_Excel_Worksheet2.xlsx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283AB-87DC-44E2-9212-F8CCBC8339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Weekly report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AC5AF2-A15E-4923-A57C-290EAD0827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Keming Li, 11612126@mail.sustech.edu.cn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2121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786C5B-52FB-488C-A7EB-56408CAAD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C63183-0E4B-4E59-A2AC-293785EE7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TopRR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7B3277-7C9B-4221-80B1-6C16BAC34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142" y="4206685"/>
            <a:ext cx="7848600" cy="18002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232D0B7-51B0-45C4-A85F-80FE0B89B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142" y="2469989"/>
            <a:ext cx="78867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71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47E929-E74B-4313-80C9-97BE77BA6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1DA3FAAA-83C4-4213-A1F5-573C35A318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9301134"/>
              </p:ext>
            </p:extLst>
          </p:nvPr>
        </p:nvGraphicFramePr>
        <p:xfrm>
          <a:off x="838200" y="1825625"/>
          <a:ext cx="10551857" cy="3224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Worksheet" r:id="rId3" imgW="6332052" imgH="1935439" progId="Excel.Sheet.12">
                  <p:embed/>
                </p:oleObj>
              </mc:Choice>
              <mc:Fallback>
                <p:oleObj name="Worksheet" r:id="rId3" imgW="6332052" imgH="193543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825625"/>
                        <a:ext cx="10551857" cy="32245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2676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CE40C3-9FED-4874-A385-22E00DE56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dirty="0"/>
            </a:br>
            <a:r>
              <a:rPr lang="en-US" altLang="zh-CN" dirty="0"/>
              <a:t>Alg3</a:t>
            </a:r>
            <a:endParaRPr lang="zh-CN" altLang="en-US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FF582B7B-F9D4-4E13-9192-7322E555E4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4785136"/>
              </p:ext>
            </p:extLst>
          </p:nvPr>
        </p:nvGraphicFramePr>
        <p:xfrm>
          <a:off x="838200" y="1825625"/>
          <a:ext cx="11037592" cy="1664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Worksheet" r:id="rId3" imgW="8191541" imgH="1234440" progId="Excel.Sheet.12">
                  <p:embed/>
                </p:oleObj>
              </mc:Choice>
              <mc:Fallback>
                <p:oleObj name="Worksheet" r:id="rId3" imgW="8191541" imgH="123444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825625"/>
                        <a:ext cx="11037592" cy="1664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474E9B7A-C69A-4118-AE09-8615209A42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6383559"/>
              </p:ext>
            </p:extLst>
          </p:nvPr>
        </p:nvGraphicFramePr>
        <p:xfrm>
          <a:off x="838200" y="3919888"/>
          <a:ext cx="2760677" cy="1675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Worksheet" r:id="rId5" imgW="2034534" imgH="1234440" progId="Excel.Sheet.12">
                  <p:embed/>
                </p:oleObj>
              </mc:Choice>
              <mc:Fallback>
                <p:oleObj name="Worksheet" r:id="rId5" imgW="2034534" imgH="123444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3919888"/>
                        <a:ext cx="2760677" cy="16753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9988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15405-330F-4A7D-B1B5-775A2411F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Alg3, user data size=100k, run 50 times</a:t>
            </a:r>
            <a:endParaRPr lang="zh-CN" altLang="en-US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51DC64B5-B107-4AE1-8E88-C41D5220D7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303964"/>
              </p:ext>
            </p:extLst>
          </p:nvPr>
        </p:nvGraphicFramePr>
        <p:xfrm>
          <a:off x="1677099" y="1844384"/>
          <a:ext cx="8574248" cy="4535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Worksheet" r:id="rId3" imgW="6972155" imgH="3688121" progId="Excel.Sheet.12">
                  <p:embed/>
                </p:oleObj>
              </mc:Choice>
              <mc:Fallback>
                <p:oleObj name="Worksheet" r:id="rId3" imgW="6972155" imgH="368812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7099" y="1844384"/>
                        <a:ext cx="8574248" cy="45350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0917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B9384-B0A1-4A4D-AAC6-A14A115E1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TODO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DD1CBC-2961-43D2-9CBE-ECFB936A8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3200" dirty="0"/>
              <a:t>insertion order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3200" dirty="0"/>
              <a:t>Code of insertion order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3200" dirty="0"/>
              <a:t>code refactoring 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/>
              <a:t>广念的毕设</a:t>
            </a:r>
            <a:endParaRPr lang="en-US" altLang="zh-CN" sz="32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3200" dirty="0"/>
              <a:t>Read a paper of SIGMOD2020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02585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47</Words>
  <Application>Microsoft Office PowerPoint</Application>
  <PresentationFormat>宽屏</PresentationFormat>
  <Paragraphs>14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Microsoft Excel 工作表</vt:lpstr>
      <vt:lpstr>Weekly report</vt:lpstr>
      <vt:lpstr>PowerPoint 演示文稿</vt:lpstr>
      <vt:lpstr>PowerPoint 演示文稿</vt:lpstr>
      <vt:lpstr> Alg3</vt:lpstr>
      <vt:lpstr>Alg3, user data size=100k, run 50 times</vt:lpstr>
      <vt:lpstr>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Li Keming</dc:creator>
  <cp:lastModifiedBy>Li Keming</cp:lastModifiedBy>
  <cp:revision>3</cp:revision>
  <dcterms:created xsi:type="dcterms:W3CDTF">2020-06-26T05:31:00Z</dcterms:created>
  <dcterms:modified xsi:type="dcterms:W3CDTF">2020-06-26T05:53:20Z</dcterms:modified>
</cp:coreProperties>
</file>