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B413-5A06-44EB-B981-634EC4529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813869-2E2D-4F46-8909-FDD0DF0E9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9BAB7-27ED-4140-8866-0E3B796A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5CFF7-5117-4BFF-9173-B68AC6F8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4B4B7-2A21-4E71-930E-6F8C6DC6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CE07-3AE4-41F1-9A65-99CC3654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F081-6C60-45C2-A406-38D7F939E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C2FB3-D192-4957-9655-DFDCF53D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296B1-9755-480B-925C-F6F920E4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4870B-DF71-4EAE-92E2-BAB4701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A77B6-4FD5-4C6E-A880-BEABBBD0E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06045-D32E-4E52-A7AF-4BAEE2B0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DC74F-DC62-4552-8315-FDD6768D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0A885-A09D-42A7-BC20-11544ED7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2D3A3-0BEB-461C-8A32-8726EDB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FE2D-AA79-4FF6-BC47-B06A4F04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E9E23-74C4-43B9-95F4-24933A5F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49F3F-113B-4A3F-9ECD-F93A94D5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AD5C4-ADC7-4FDD-A2C6-340048A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1A06E-DEEE-4AB4-AD13-57A9F79F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AD34-343E-4B68-A259-ABD4F82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1FDA3-49A6-4E0C-AA76-888335AD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65949-CD1A-49B7-80D5-4EA2195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353D3-41BA-4C02-8F74-71A2E933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3483E-A4D3-44C9-A12F-03412C09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2D14F-DA1C-46EC-B7FB-FF0A270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57D41-13CD-4ECF-BCFD-15509962D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3E908-2167-4E42-9DF3-C604012E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D631C-EAA5-4443-AD38-908E400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B8491-94D8-4790-81A9-BB4E6BCD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DF66A-F874-4232-A6A2-2744F3E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2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32-4B80-429F-8557-F5B588A3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83179-6434-4AA8-96CA-EA91082D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72998-C634-463A-9FE9-0055E673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6886C4-23D7-47CF-B5B9-2E41C568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81422-3210-4CB5-B382-436A0EC57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7191A4-04B8-46F4-8088-39C68946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4FE68-9485-4FEA-93BD-8F6EEEB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F5285-0D8D-4CA1-9F58-920AE1E5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D5DA-95B4-4B2E-B318-B24A2D9C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B162D-99EB-42BF-B532-2A167F32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0DC01-32FB-47A6-B1C6-17D8718B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1847A-980B-4A13-9BF7-63370241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6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EFEFEE-AEB4-4E1C-81A4-087DF777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202D4-34A3-4FB2-8C01-FEDA25C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1ABD4-6D00-4D1A-9FF8-90BEE0B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6F20-51AA-4E9D-986A-BDDC781C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7350-D61B-4FDA-AC8B-7BDDB456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25E1F-23C5-4678-9ED3-5A1D38955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9F3C9-C7EB-443F-9392-4CE60835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B4B06-C724-46BA-8571-E146CE30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6F12-C02F-4644-B762-68A8D71F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1306-E85C-44E3-8600-E0BC63AD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4AFB6-B1D7-41BF-B5A2-266B4EFA8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5F806-B432-41AE-BC11-562127D3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C366A-D6C2-488B-AE5C-19C8D3F9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0A89E-4C18-4640-BD8E-AF8A883F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18882-FA9D-409E-B9D5-213BB809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77C9FF-73B2-42C9-9931-E1450890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25D8B-9BAD-4322-9EFA-C5C5C6CC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AD61D-CA2C-41DE-881B-31548D82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D208-84AB-4950-B62A-E3F7E56E860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50A73-84B8-4D66-863C-CB65210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B6575-DD19-4E6C-BD15-016091C6A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775B-6ED3-4FEF-B9AB-C0AEF1220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8692-0A35-4AE9-96F2-AE2421B46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D7586-6B98-4EFD-B2A5-6F2DBFA16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A6EE-1D2C-40F2-BB56-83E08AC5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45A524-F195-4162-A59E-7C1667885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2030201"/>
            <a:ext cx="9244013" cy="1299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1ADC37-AC9D-4D01-9E77-CF19C3DB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3933825"/>
            <a:ext cx="9329738" cy="17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A6849-A24E-4768-A90F-85CC5829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49980-DF75-4571-BD44-9DC4B239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Original problem (X is known)</a:t>
            </a:r>
          </a:p>
          <a:p>
            <a:pPr lvl="1"/>
            <a:r>
              <a:rPr lang="en-US" altLang="zh-CN" dirty="0"/>
              <a:t>Baseline implementation  </a:t>
            </a:r>
            <a:r>
              <a:rPr lang="zh-CN" altLang="en-US" dirty="0"/>
              <a:t>✔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Rtree</a:t>
            </a:r>
            <a:r>
              <a:rPr lang="en-US" altLang="zh-CN" dirty="0">
                <a:solidFill>
                  <a:srgbClr val="FF0000"/>
                </a:solidFill>
              </a:rPr>
              <a:t> implementation</a:t>
            </a:r>
          </a:p>
          <a:p>
            <a:endParaRPr lang="en-US" altLang="zh-CN" dirty="0"/>
          </a:p>
          <a:p>
            <a:r>
              <a:rPr lang="en-US" altLang="zh-CN" dirty="0"/>
              <a:t>Incremental version problem(X is unknown)</a:t>
            </a:r>
          </a:p>
          <a:p>
            <a:pPr lvl="1"/>
            <a:r>
              <a:rPr lang="en-US" altLang="zh-CN" dirty="0"/>
              <a:t>Baseline implementation</a:t>
            </a:r>
          </a:p>
          <a:p>
            <a:pPr lvl="1"/>
            <a:r>
              <a:rPr lang="en-US" altLang="zh-CN" dirty="0"/>
              <a:t>Lazily and selectively efficient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Weekly Report</vt:lpstr>
      <vt:lpstr>PowerPoint 演示文稿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Li Keming</dc:creator>
  <cp:lastModifiedBy>Li Keming</cp:lastModifiedBy>
  <cp:revision>3</cp:revision>
  <dcterms:created xsi:type="dcterms:W3CDTF">2020-07-17T05:04:24Z</dcterms:created>
  <dcterms:modified xsi:type="dcterms:W3CDTF">2020-07-17T05:43:23Z</dcterms:modified>
</cp:coreProperties>
</file>