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58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DD5A4-A676-4C25-8A1D-7FBC48818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9F4D9-9DF0-42DE-8F8D-DDEC866D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CD350-EC6A-43F2-ABB8-9A4C238D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72278-A6C7-4C23-9C7A-1873B04C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1F99-95ED-4F8A-A908-E4326505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6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13C30-1EF4-4C6C-ACDD-1E90209F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4A3B9-EB18-4145-AD27-00DB9BAC0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1DAC8-7937-4B04-9D32-E88C81AE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D2296-F03C-44A1-94F4-73056B2D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0104D-1D36-401B-A1A8-1A4F4CD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6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158055-5AE5-43CD-ACD5-C56008603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12357-3267-4B6C-92ED-A5CAF6ED3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10665-B9E4-40E2-B560-D3D3503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78E91-2268-4291-BC22-4E2E516F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9B335-0C97-425D-A1CF-3C1B21E9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7108B-9640-4381-9D55-548AE995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1C55E-F843-4ABD-A1BB-DD7DC389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90869-D203-4040-A89D-985BEE83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87C38-3BFA-4EF4-8C72-47C7CCBB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83C0B-1C80-44BD-8D59-81837E8A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AAA6-806D-4627-AB25-6157A060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A7004-76AE-470E-B4B3-B0FF7BE58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00C4B-8320-4E68-819D-76AED9F0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2078B-DC47-4CC1-AC91-E61322F3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11AD6-63D9-4A1C-B618-8B00EE80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9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ACF00-6F0A-42D3-A8CC-4AE460B4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BD127-B9F2-4330-9267-AB6654465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22976C-3AEB-46E0-BFF3-999D2B60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1DD33-4B94-48E5-B03B-98D0DD69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E58CF-683F-4940-BB19-867CD0B3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A43DE-1822-4A5B-B676-6960A3CC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9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190D7-50B3-4191-8FC9-258C7982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A67C1-174B-4E19-A56D-E7E3B43E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4B056-D5F2-4EA6-BFBF-C91659F8A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8D3C05-A338-4DAC-B007-14F21E47B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DE8F66-156E-4E22-8B94-3E88F53B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7D418F-EBAF-4D70-80B9-6D752B35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F127B3-02DA-4897-B41D-A12D582F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93B5AC-0277-40D3-B6FA-E911B299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1DC3A-45AF-445A-B045-FD1F8684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17DC91-359C-41A5-8272-75D4389A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752F1C-7D18-45DA-AB34-5C057DC7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87C099-34FB-4EB2-98BE-53386ECD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3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CCC29B-9A0F-485B-9C8E-9E7B1799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3EB950-AFB0-4BE2-9C1D-2C904B08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13F8A5-EB96-446D-A3D8-E62838A5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FD198-F6D9-4082-82AA-7D85BBCF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D08DE-62E9-41CA-83A7-DD3435AD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7D025-3A84-4F5E-B757-BC7605C7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8009E-DFFC-4766-897A-4813BCF5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A3763-1062-42FA-A214-6DC4DF5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BAD8E-001C-403A-9ED7-FB041578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4B1A8-5D98-4336-93DC-AF9CCF5D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142A3-8F40-47C7-8B2E-63E0AEF5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DCA74-0F5F-4889-A44E-FB6BE4312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7AC14-1C1B-4990-B74D-9C05AF74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AE1C6-DC24-4641-B9EE-1BE92B16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6FDCB-5A66-4B62-AF79-8D3ADCB7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4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DF6BA0-A328-4014-8AC5-B09AF23F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0D2F7-74CD-4964-90E0-80494CED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43607-1E15-439A-936A-49B1DE8F2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38E9-2A76-4B67-8383-5527E3E1EF54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06304-A31B-4907-A976-271826AB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71027-B301-4D03-A933-8D70BA79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B40C4-0AAF-4FA8-AFE6-98D37A84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2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AAC3-4B1B-455F-B739-DE715BEBD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Cover Ratio Maximization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0E0364-030E-420B-A7A3-E7D9AAB75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Keming Li 2020/4/17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60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979EE-24D1-49CC-837B-7369D111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0B4F0-6D8A-494C-9B56-AA64D721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OS report4 7~15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优秀毕业生资料整理上交， 优秀毕业生采访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Compare </a:t>
            </a:r>
            <a:r>
              <a:rPr lang="en-US" altLang="zh-CN" dirty="0" err="1"/>
              <a:t>prun</a:t>
            </a:r>
            <a:r>
              <a:rPr lang="en-US" altLang="zh-CN" dirty="0"/>
              <a:t> </a:t>
            </a:r>
            <a:r>
              <a:rPr lang="en-US" altLang="zh-CN" dirty="0" err="1"/>
              <a:t>CellTree</a:t>
            </a:r>
            <a:r>
              <a:rPr lang="en-US" altLang="zh-CN" dirty="0"/>
              <a:t> ref to k in </a:t>
            </a:r>
            <a:r>
              <a:rPr lang="en-US" altLang="zh-CN" dirty="0" err="1"/>
              <a:t>kSPR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CGAl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Summary of current works(not finished)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90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E6241E0F-179A-43CC-B70C-7FAB5A56CC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How a new 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cover the user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E6241E0F-179A-43CC-B70C-7FAB5A56C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F286161-06FB-49BB-86A5-9EE90D933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6"/>
                <a:ext cx="10058400" cy="14716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score respecting to user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Then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4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will rank top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F286161-06FB-49BB-86A5-9EE90D933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6"/>
                <a:ext cx="10058400" cy="1471612"/>
              </a:xfrm>
              <a:blipFill>
                <a:blip r:embed="rId3"/>
                <a:stretch>
                  <a:fillRect l="-970" t="-5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D091F3-C80D-415C-9FCC-59C9C7BCDB80}"/>
                  </a:ext>
                </a:extLst>
              </p:cNvPr>
              <p:cNvSpPr txBox="1"/>
              <p:nvPr/>
            </p:nvSpPr>
            <p:spPr>
              <a:xfrm>
                <a:off x="5638800" y="3801533"/>
                <a:ext cx="45720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locates in half-space “+”:</a:t>
                </a:r>
              </a:p>
              <a:p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will cover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locates in half-space “-”:</a:t>
                </a:r>
              </a:p>
              <a:p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can’t cover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D091F3-C80D-415C-9FCC-59C9C7BC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01533"/>
                <a:ext cx="4572001" cy="2308324"/>
              </a:xfrm>
              <a:prstGeom prst="rect">
                <a:avLst/>
              </a:prstGeom>
              <a:blipFill>
                <a:blip r:embed="rId4"/>
                <a:stretch>
                  <a:fillRect l="-2000" t="-1852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E54D56BF-CB30-45BE-92C1-A66E5BBC4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0" y="3297238"/>
            <a:ext cx="4419369" cy="33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8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A5DEB7-FBB8-4EDB-BAF0-FF60378F6D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𝑘𝑆𝑃𝑅</m:t>
                    </m:r>
                  </m:oMath>
                </a14:m>
                <a:r>
                  <a:rPr lang="en-US" altLang="zh-CN" dirty="0"/>
                  <a:t>’s </a:t>
                </a:r>
                <a:r>
                  <a:rPr lang="en-US" altLang="zh-CN" dirty="0" err="1"/>
                  <a:t>CellTree</a:t>
                </a:r>
                <a:r>
                  <a:rPr lang="en-US" altLang="zh-CN" dirty="0"/>
                  <a:t> pruning using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A5DEB7-FBB8-4EDB-BAF0-FF60378F6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66D8FA-CC39-4D73-BBBF-01A074B92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7890" y="2661177"/>
            <a:ext cx="5797119" cy="3831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484CC1-F041-4C98-9506-C49FF481882F}"/>
                  </a:ext>
                </a:extLst>
              </p:cNvPr>
              <p:cNvSpPr txBox="1"/>
              <p:nvPr/>
            </p:nvSpPr>
            <p:spPr>
              <a:xfrm>
                <a:off x="1171851" y="1690688"/>
                <a:ext cx="103336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=2, </m:t>
                    </m:r>
                  </m:oMath>
                </a14:m>
                <a:r>
                  <a:rPr lang="en-US" altLang="zh-CN" sz="2800" dirty="0"/>
                  <a:t>then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should be pruned </a:t>
                </a:r>
              </a:p>
              <a:p>
                <a:r>
                  <a:rPr lang="en-US" altLang="zh-CN" sz="2800" dirty="0"/>
                  <a:t>because any solution in there can’t be top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484CC1-F041-4C98-9506-C49FF4818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51" y="1690688"/>
                <a:ext cx="10333609" cy="954107"/>
              </a:xfrm>
              <a:prstGeom prst="rect">
                <a:avLst/>
              </a:prstGeom>
              <a:blipFill>
                <a:blip r:embed="rId4"/>
                <a:stretch>
                  <a:fillRect l="-1180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3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2B2C2-2D6D-48EF-A8DA-92397D93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Pruning number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392313-ABF9-4717-BA7B-98FA090AE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Definition: Negative space count for a </a:t>
                </a:r>
                <a:r>
                  <a:rPr lang="en-US" altLang="zh-CN" b="1" dirty="0" err="1"/>
                  <a:t>CellTree</a:t>
                </a:r>
                <a:r>
                  <a:rPr lang="en-US" altLang="zh-CN" b="1" dirty="0"/>
                  <a:t> node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the number of negative spaces from the root node to this node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Definition: Pruning number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If a node’s negative space count exceed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 then prune this node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392313-ABF9-4717-BA7B-98FA090AE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80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A153BF-3179-451A-8CCD-13CD599396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effect Pruning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A153BF-3179-451A-8CCD-13CD59939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84E95-0FFF-46BB-A708-34E7CEBB3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7"/>
                <a:ext cx="10515600" cy="309467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/>
                  <a:t>Experiment setting:</a:t>
                </a:r>
              </a:p>
              <a:p>
                <a:r>
                  <a:rPr lang="en-US" altLang="zh-CN" sz="2400" dirty="0"/>
                  <a:t>Machine: dbg05: Gold 5122 3.60GHz * 2 + 128G Memory</a:t>
                </a:r>
              </a:p>
              <a:p>
                <a:r>
                  <a:rPr lang="en-US" altLang="zh-CN" sz="2400" dirty="0"/>
                  <a:t>Product dataset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, HOTEL4D: </a:t>
                </a:r>
              </a:p>
              <a:p>
                <a:pPr lvl="1"/>
                <a:r>
                  <a:rPr lang="en-US" altLang="zh-CN" sz="2000" dirty="0"/>
                  <a:t>cardinality(186637), dimensionality(4)</a:t>
                </a:r>
              </a:p>
              <a:p>
                <a:r>
                  <a:rPr lang="en-US" altLang="zh-CN" sz="2400" dirty="0"/>
                  <a:t>User preference weight vector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:pPr lvl="1"/>
                <a:r>
                  <a:rPr lang="en-US" altLang="zh-CN" sz="2000" dirty="0"/>
                  <a:t>Generate by </a:t>
                </a:r>
                <a:r>
                  <a:rPr lang="en-US" altLang="zh-CN" sz="2000" b="1" dirty="0"/>
                  <a:t>uniform distribution </a:t>
                </a:r>
              </a:p>
              <a:p>
                <a:pPr marL="457200" lvl="1" indent="0">
                  <a:buNone/>
                </a:pP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  <a:p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84E95-0FFF-46BB-A708-34E7CEBB3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7"/>
                <a:ext cx="10515600" cy="3094673"/>
              </a:xfrm>
              <a:blipFill>
                <a:blip r:embed="rId3"/>
                <a:stretch>
                  <a:fillRect l="-812" t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25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A153BF-3179-451A-8CCD-13CD599396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effect Pruning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A153BF-3179-451A-8CCD-13CD59939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84E95-0FFF-46BB-A708-34E7CEBB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9040"/>
            <a:ext cx="10515600" cy="883920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9079353-A204-453E-AB76-8CA4A250E0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7007128"/>
                  </p:ext>
                </p:extLst>
              </p:nvPr>
            </p:nvGraphicFramePr>
            <p:xfrm>
              <a:off x="838200" y="4632960"/>
              <a:ext cx="10515600" cy="17526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325291494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505601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3296239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137639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38466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330641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𝟐𝟓𝟔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𝟏𝟐𝟖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928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Cell count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256728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35338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6648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6139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Lp_solve</a:t>
                          </a:r>
                          <a:r>
                            <a:rPr lang="en-US" altLang="zh-CN" dirty="0"/>
                            <a:t> count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1178515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171047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32738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2613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641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Running time(sec)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245.360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30.780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0. 340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2348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9079353-A204-453E-AB76-8CA4A250E0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7007128"/>
                  </p:ext>
                </p:extLst>
              </p:nvPr>
            </p:nvGraphicFramePr>
            <p:xfrm>
              <a:off x="838200" y="4632960"/>
              <a:ext cx="10515600" cy="17526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325291494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505601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3296239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137639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38466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330641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3279" r="-40243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279" r="-301042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279" r="-201042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94" t="-3279" r="-101742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99653" t="-3279" r="-1389" b="-3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928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Cell count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256728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35338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6648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6139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Lp_solve</a:t>
                          </a:r>
                          <a:r>
                            <a:rPr lang="en-US" altLang="zh-CN" dirty="0"/>
                            <a:t> count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1178515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171047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32738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2613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6418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Running time(sec)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245.360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30.780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0. 340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2348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BAB6808-B9DF-4DFF-AA4D-74DEBF78263E}"/>
                  </a:ext>
                </a:extLst>
              </p:cNvPr>
              <p:cNvSpPr/>
              <p:nvPr/>
            </p:nvSpPr>
            <p:spPr>
              <a:xfrm>
                <a:off x="405577" y="4186872"/>
                <a:ext cx="22076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CN" sz="2000" b="1" dirty="0"/>
                  <a:t>Card(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000" b="1" dirty="0"/>
                  <a:t>)=10k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BAB6808-B9DF-4DFF-AA4D-74DEBF782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77" y="4186872"/>
                <a:ext cx="2207656" cy="400110"/>
              </a:xfrm>
              <a:prstGeom prst="rect">
                <a:avLst/>
              </a:prstGeom>
              <a:blipFill>
                <a:blip r:embed="rId4"/>
                <a:stretch>
                  <a:fillRect t="-9231" r="-2210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2915CA15-9FCF-4F13-AA32-FE78B726E2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4748714"/>
                  </p:ext>
                </p:extLst>
              </p:nvPr>
            </p:nvGraphicFramePr>
            <p:xfrm>
              <a:off x="817880" y="2062480"/>
              <a:ext cx="10515600" cy="17526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325291494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505601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3296239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137639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38466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330641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𝟏𝟐𝟖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928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Cell count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64484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39468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7982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540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6139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Lp_solve</a:t>
                          </a:r>
                          <a:r>
                            <a:rPr lang="en-US" altLang="zh-CN" dirty="0"/>
                            <a:t> count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303369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188135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40043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9292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3235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641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Running time(sec)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58.090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34.600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6.620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1.370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0.420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2348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2915CA15-9FCF-4F13-AA32-FE78B726E2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4748714"/>
                  </p:ext>
                </p:extLst>
              </p:nvPr>
            </p:nvGraphicFramePr>
            <p:xfrm>
              <a:off x="817880" y="2062480"/>
              <a:ext cx="10515600" cy="17526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325291494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505601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3296239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137639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38466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330641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39" r="-402439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301042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639" r="-201042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94" t="-1639" r="-101742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99653" t="-1639" r="-1389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928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Cell count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64484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39468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7982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540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6139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Lp_solve</a:t>
                          </a:r>
                          <a:r>
                            <a:rPr lang="en-US" altLang="zh-CN" dirty="0"/>
                            <a:t> count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303369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188135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40043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9292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3235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6418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Running time(sec)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58.090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34.600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6.620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1.370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0.420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2348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CFD481-CA1B-4ABD-B529-9EFC145871FD}"/>
                  </a:ext>
                </a:extLst>
              </p:cNvPr>
              <p:cNvSpPr/>
              <p:nvPr/>
            </p:nvSpPr>
            <p:spPr>
              <a:xfrm>
                <a:off x="405577" y="1511905"/>
                <a:ext cx="20649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CN" sz="2000" b="1" dirty="0"/>
                  <a:t>Card(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000" b="1" dirty="0"/>
                  <a:t>)=1k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CFD481-CA1B-4ABD-B529-9EFC14587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77" y="1511905"/>
                <a:ext cx="2064989" cy="400110"/>
              </a:xfrm>
              <a:prstGeom prst="rect">
                <a:avLst/>
              </a:prstGeom>
              <a:blipFill>
                <a:blip r:embed="rId6"/>
                <a:stretch>
                  <a:fillRect t="-7576" r="-266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0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ABA1B6D-9C33-447E-8AA0-5F186111B3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get a credible Pruning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ABA1B6D-9C33-447E-8AA0-5F186111B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5FC05B2-3773-40CF-B335-62261B8879DE}"/>
              </a:ext>
            </a:extLst>
          </p:cNvPr>
          <p:cNvSpPr txBox="1"/>
          <p:nvPr/>
        </p:nvSpPr>
        <p:spPr>
          <a:xfrm>
            <a:off x="2032000" y="242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31B3AEB9-F12E-4107-AE34-B3A47E688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Randomly generate new products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Calculate cover count of each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Find the maximal cover count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Time complexity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which much less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31B3AEB9-F12E-4107-AE34-B3A47E688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95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4D2B-FDAB-42B2-871A-2D6AB86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404A8C-5D34-42FF-A53F-8C66D8657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Summary for current experiments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credible Pruning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𝑐𝑎𝑟𝑑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𝑐𝑎𝑟𝑑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Preprocessing Time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en-US" altLang="zh-CN" dirty="0" err="1"/>
                  <a:t>CellTree</a:t>
                </a:r>
                <a:r>
                  <a:rPr lang="en-US" altLang="zh-CN" dirty="0"/>
                  <a:t> Time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     Optimize preprocessing time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404A8C-5D34-42FF-A53F-8C66D8657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428</Words>
  <Application>Microsoft Office PowerPoint</Application>
  <PresentationFormat>宽屏</PresentationFormat>
  <Paragraphs>107</Paragraphs>
  <Slides>9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Cover Ratio Maximization</vt:lpstr>
      <vt:lpstr>This week</vt:lpstr>
      <vt:lpstr>How a new product p cover the user w</vt:lpstr>
      <vt:lpstr>kSPR’s CellTree pruning using k</vt:lpstr>
      <vt:lpstr>Pruning number</vt:lpstr>
      <vt:lpstr>The effect Pruning number α</vt:lpstr>
      <vt:lpstr>The effect Pruning number α</vt:lpstr>
      <vt:lpstr>How to get a credible Pruning number α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Ratio Maximization</dc:title>
  <dc:creator>Li Keming</dc:creator>
  <cp:lastModifiedBy>Li Keming</cp:lastModifiedBy>
  <cp:revision>22</cp:revision>
  <dcterms:created xsi:type="dcterms:W3CDTF">2020-04-17T04:45:25Z</dcterms:created>
  <dcterms:modified xsi:type="dcterms:W3CDTF">2020-04-18T13:43:00Z</dcterms:modified>
</cp:coreProperties>
</file>