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0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A2ACA-5845-482A-8B5E-1FD3E43CAF4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9A2F8E-0A9D-40B5-82E1-7419B35049CD}">
      <dgm:prSet phldrT="[文本]"/>
      <dgm:spPr/>
      <dgm:t>
        <a:bodyPr/>
        <a:lstStyle/>
        <a:p>
          <a:r>
            <a:rPr lang="en-US" altLang="zh-CN" dirty="0"/>
            <a:t>pop1</a:t>
          </a:r>
          <a:endParaRPr lang="zh-CN" altLang="en-US" dirty="0"/>
        </a:p>
      </dgm:t>
    </dgm:pt>
    <dgm:pt modelId="{D08E50CD-6E1A-4994-9605-511D043667F5}" type="parTrans" cxnId="{D525B498-3901-4B87-993D-32EEBBA4C8B6}">
      <dgm:prSet/>
      <dgm:spPr/>
      <dgm:t>
        <a:bodyPr/>
        <a:lstStyle/>
        <a:p>
          <a:endParaRPr lang="zh-CN" altLang="en-US"/>
        </a:p>
      </dgm:t>
    </dgm:pt>
    <dgm:pt modelId="{51AE4AB8-5851-49F7-93AB-4753322EC5BC}" type="sibTrans" cxnId="{D525B498-3901-4B87-993D-32EEBBA4C8B6}">
      <dgm:prSet/>
      <dgm:spPr/>
      <dgm:t>
        <a:bodyPr/>
        <a:lstStyle/>
        <a:p>
          <a:endParaRPr lang="zh-CN" altLang="en-US"/>
        </a:p>
      </dgm:t>
    </dgm:pt>
    <dgm:pt modelId="{9656A7BC-1146-4ED6-8AAE-9DC9A5E1CD76}">
      <dgm:prSet phldrT="[文本]"/>
      <dgm:spPr/>
      <dgm:t>
        <a:bodyPr/>
        <a:lstStyle/>
        <a:p>
          <a:r>
            <a:rPr lang="en-US" altLang="zh-CN" dirty="0"/>
            <a:t>pop4</a:t>
          </a:r>
          <a:endParaRPr lang="zh-CN" altLang="en-US" dirty="0"/>
        </a:p>
      </dgm:t>
    </dgm:pt>
    <dgm:pt modelId="{2ABC9C87-FDD1-428D-9C67-010C6A486C42}" type="parTrans" cxnId="{9265B549-AB4A-4B3C-AD58-E839643F2D39}">
      <dgm:prSet/>
      <dgm:spPr/>
      <dgm:t>
        <a:bodyPr/>
        <a:lstStyle/>
        <a:p>
          <a:endParaRPr lang="zh-CN" altLang="en-US"/>
        </a:p>
      </dgm:t>
    </dgm:pt>
    <dgm:pt modelId="{D83646D9-9E73-40F1-8BDF-4D2653295474}" type="sibTrans" cxnId="{9265B549-AB4A-4B3C-AD58-E839643F2D39}">
      <dgm:prSet/>
      <dgm:spPr/>
      <dgm:t>
        <a:bodyPr/>
        <a:lstStyle/>
        <a:p>
          <a:endParaRPr lang="zh-CN" altLang="en-US"/>
        </a:p>
      </dgm:t>
    </dgm:pt>
    <dgm:pt modelId="{CB6960A6-BF9B-4DCE-9B26-E6B21E34B627}">
      <dgm:prSet phldrT="[文本]"/>
      <dgm:spPr/>
      <dgm:t>
        <a:bodyPr/>
        <a:lstStyle/>
        <a:p>
          <a:r>
            <a:rPr lang="en-US" altLang="zh-CN" dirty="0"/>
            <a:t>pop4</a:t>
          </a:r>
          <a:endParaRPr lang="zh-CN" altLang="en-US" dirty="0"/>
        </a:p>
      </dgm:t>
    </dgm:pt>
    <dgm:pt modelId="{8F073CE4-6B77-41CA-ABA4-C73D48E547F4}" type="parTrans" cxnId="{1EB1D472-6BD9-481C-88C4-06E9585CEDDD}">
      <dgm:prSet/>
      <dgm:spPr/>
      <dgm:t>
        <a:bodyPr/>
        <a:lstStyle/>
        <a:p>
          <a:endParaRPr lang="zh-CN" altLang="en-US"/>
        </a:p>
      </dgm:t>
    </dgm:pt>
    <dgm:pt modelId="{E7C80D0A-771E-4CF6-B3B3-F9B3152973D0}" type="sibTrans" cxnId="{1EB1D472-6BD9-481C-88C4-06E9585CEDDD}">
      <dgm:prSet/>
      <dgm:spPr/>
      <dgm:t>
        <a:bodyPr/>
        <a:lstStyle/>
        <a:p>
          <a:endParaRPr lang="zh-CN" altLang="en-US"/>
        </a:p>
      </dgm:t>
    </dgm:pt>
    <dgm:pt modelId="{3F70BB15-D1A0-4005-B770-8DFCC4714BD4}">
      <dgm:prSet phldrT="[文本]"/>
      <dgm:spPr/>
      <dgm:t>
        <a:bodyPr/>
        <a:lstStyle/>
        <a:p>
          <a:r>
            <a:rPr lang="en-US" altLang="zh-CN" dirty="0"/>
            <a:t>pop3</a:t>
          </a:r>
          <a:endParaRPr lang="zh-CN" altLang="en-US" dirty="0"/>
        </a:p>
      </dgm:t>
    </dgm:pt>
    <dgm:pt modelId="{1717FA91-E961-4F54-A7B7-95BF3F82EA21}" type="sibTrans" cxnId="{49C255E2-0543-4995-B7D0-28E4A1D09D3D}">
      <dgm:prSet/>
      <dgm:spPr/>
      <dgm:t>
        <a:bodyPr/>
        <a:lstStyle/>
        <a:p>
          <a:endParaRPr lang="zh-CN" altLang="en-US"/>
        </a:p>
      </dgm:t>
    </dgm:pt>
    <dgm:pt modelId="{8E549486-F4EB-4FC7-8852-FBA320E33EB5}" type="parTrans" cxnId="{49C255E2-0543-4995-B7D0-28E4A1D09D3D}">
      <dgm:prSet/>
      <dgm:spPr/>
      <dgm:t>
        <a:bodyPr/>
        <a:lstStyle/>
        <a:p>
          <a:endParaRPr lang="zh-CN" altLang="en-US"/>
        </a:p>
      </dgm:t>
    </dgm:pt>
    <dgm:pt modelId="{4704CCC6-4A8A-46EE-8C98-F3D1B59955EC}">
      <dgm:prSet phldrT="[文本]"/>
      <dgm:spPr/>
      <dgm:t>
        <a:bodyPr/>
        <a:lstStyle/>
        <a:p>
          <a:r>
            <a:rPr lang="en-US" altLang="zh-CN" dirty="0"/>
            <a:t>pop2</a:t>
          </a:r>
          <a:endParaRPr lang="zh-CN" altLang="en-US" dirty="0"/>
        </a:p>
      </dgm:t>
    </dgm:pt>
    <dgm:pt modelId="{C8D91DAC-97B5-43BD-9588-BE643454CF72}" type="sibTrans" cxnId="{E9A53781-1607-421D-A038-CB21384A0B21}">
      <dgm:prSet/>
      <dgm:spPr/>
      <dgm:t>
        <a:bodyPr/>
        <a:lstStyle/>
        <a:p>
          <a:endParaRPr lang="zh-CN" altLang="en-US"/>
        </a:p>
      </dgm:t>
    </dgm:pt>
    <dgm:pt modelId="{0551F3E5-C41E-456D-89DF-83EDAB02BCB3}" type="parTrans" cxnId="{E9A53781-1607-421D-A038-CB21384A0B21}">
      <dgm:prSet/>
      <dgm:spPr/>
      <dgm:t>
        <a:bodyPr/>
        <a:lstStyle/>
        <a:p>
          <a:endParaRPr lang="zh-CN" altLang="en-US"/>
        </a:p>
      </dgm:t>
    </dgm:pt>
    <dgm:pt modelId="{F0F496D2-A802-412E-9D0B-5B0914D3780E}" type="pres">
      <dgm:prSet presAssocID="{8CCA2ACA-5845-482A-8B5E-1FD3E43CAF43}" presName="cycle" presStyleCnt="0">
        <dgm:presLayoutVars>
          <dgm:dir/>
          <dgm:resizeHandles val="exact"/>
        </dgm:presLayoutVars>
      </dgm:prSet>
      <dgm:spPr/>
    </dgm:pt>
    <dgm:pt modelId="{04F3BEC6-CFD1-4F53-B40D-29125FC61DE7}" type="pres">
      <dgm:prSet presAssocID="{229A2F8E-0A9D-40B5-82E1-7419B35049CD}" presName="node" presStyleLbl="node1" presStyleIdx="0" presStyleCnt="5">
        <dgm:presLayoutVars>
          <dgm:bulletEnabled val="1"/>
        </dgm:presLayoutVars>
      </dgm:prSet>
      <dgm:spPr/>
    </dgm:pt>
    <dgm:pt modelId="{9800F326-6039-4F8A-88D5-394DD38A6C60}" type="pres">
      <dgm:prSet presAssocID="{51AE4AB8-5851-49F7-93AB-4753322EC5BC}" presName="sibTrans" presStyleLbl="sibTrans2D1" presStyleIdx="0" presStyleCnt="5"/>
      <dgm:spPr/>
    </dgm:pt>
    <dgm:pt modelId="{406B9C6F-1ACF-4A84-8227-FDAD8A1E65F7}" type="pres">
      <dgm:prSet presAssocID="{51AE4AB8-5851-49F7-93AB-4753322EC5BC}" presName="connectorText" presStyleLbl="sibTrans2D1" presStyleIdx="0" presStyleCnt="5"/>
      <dgm:spPr/>
    </dgm:pt>
    <dgm:pt modelId="{4565BD89-9ECF-4256-AA6A-160706E18CEE}" type="pres">
      <dgm:prSet presAssocID="{4704CCC6-4A8A-46EE-8C98-F3D1B59955EC}" presName="node" presStyleLbl="node1" presStyleIdx="1" presStyleCnt="5" custRadScaleRad="101071" custRadScaleInc="548">
        <dgm:presLayoutVars>
          <dgm:bulletEnabled val="1"/>
        </dgm:presLayoutVars>
      </dgm:prSet>
      <dgm:spPr/>
    </dgm:pt>
    <dgm:pt modelId="{D9C75999-4737-4299-B8D5-041F1BF9AA47}" type="pres">
      <dgm:prSet presAssocID="{C8D91DAC-97B5-43BD-9588-BE643454CF72}" presName="sibTrans" presStyleLbl="sibTrans2D1" presStyleIdx="1" presStyleCnt="5"/>
      <dgm:spPr/>
    </dgm:pt>
    <dgm:pt modelId="{B787A4D8-FB92-44F8-95FE-84EB4B8AC528}" type="pres">
      <dgm:prSet presAssocID="{C8D91DAC-97B5-43BD-9588-BE643454CF72}" presName="connectorText" presStyleLbl="sibTrans2D1" presStyleIdx="1" presStyleCnt="5"/>
      <dgm:spPr/>
    </dgm:pt>
    <dgm:pt modelId="{F6D8BEE2-0476-4834-8351-48232C451B6E}" type="pres">
      <dgm:prSet presAssocID="{3F70BB15-D1A0-4005-B770-8DFCC4714BD4}" presName="node" presStyleLbl="node1" presStyleIdx="2" presStyleCnt="5">
        <dgm:presLayoutVars>
          <dgm:bulletEnabled val="1"/>
        </dgm:presLayoutVars>
      </dgm:prSet>
      <dgm:spPr/>
    </dgm:pt>
    <dgm:pt modelId="{2D804AE9-15B7-4325-A6BE-4F0046B01122}" type="pres">
      <dgm:prSet presAssocID="{1717FA91-E961-4F54-A7B7-95BF3F82EA21}" presName="sibTrans" presStyleLbl="sibTrans2D1" presStyleIdx="2" presStyleCnt="5"/>
      <dgm:spPr/>
    </dgm:pt>
    <dgm:pt modelId="{98094B9D-F8FF-4143-AF66-41C6A1DD8E56}" type="pres">
      <dgm:prSet presAssocID="{1717FA91-E961-4F54-A7B7-95BF3F82EA21}" presName="connectorText" presStyleLbl="sibTrans2D1" presStyleIdx="2" presStyleCnt="5"/>
      <dgm:spPr/>
    </dgm:pt>
    <dgm:pt modelId="{5C28DE1C-B87F-4FB5-91F9-9DB2FE9874F9}" type="pres">
      <dgm:prSet presAssocID="{9656A7BC-1146-4ED6-8AAE-9DC9A5E1CD76}" presName="node" presStyleLbl="node1" presStyleIdx="3" presStyleCnt="5">
        <dgm:presLayoutVars>
          <dgm:bulletEnabled val="1"/>
        </dgm:presLayoutVars>
      </dgm:prSet>
      <dgm:spPr/>
    </dgm:pt>
    <dgm:pt modelId="{06086CC9-711C-4C69-8E70-7FC5F5D86091}" type="pres">
      <dgm:prSet presAssocID="{D83646D9-9E73-40F1-8BDF-4D2653295474}" presName="sibTrans" presStyleLbl="sibTrans2D1" presStyleIdx="3" presStyleCnt="5"/>
      <dgm:spPr/>
    </dgm:pt>
    <dgm:pt modelId="{BF5BED3C-8DF5-4BA4-9CC9-ABA169CDF67B}" type="pres">
      <dgm:prSet presAssocID="{D83646D9-9E73-40F1-8BDF-4D2653295474}" presName="connectorText" presStyleLbl="sibTrans2D1" presStyleIdx="3" presStyleCnt="5"/>
      <dgm:spPr/>
    </dgm:pt>
    <dgm:pt modelId="{F0CE2705-4B30-448B-A9F4-28D825620DD7}" type="pres">
      <dgm:prSet presAssocID="{CB6960A6-BF9B-4DCE-9B26-E6B21E34B627}" presName="node" presStyleLbl="node1" presStyleIdx="4" presStyleCnt="5">
        <dgm:presLayoutVars>
          <dgm:bulletEnabled val="1"/>
        </dgm:presLayoutVars>
      </dgm:prSet>
      <dgm:spPr/>
    </dgm:pt>
    <dgm:pt modelId="{2BD8F9EF-7B88-4FD7-A531-6D9CD62C2F5B}" type="pres">
      <dgm:prSet presAssocID="{E7C80D0A-771E-4CF6-B3B3-F9B3152973D0}" presName="sibTrans" presStyleLbl="sibTrans2D1" presStyleIdx="4" presStyleCnt="5"/>
      <dgm:spPr/>
    </dgm:pt>
    <dgm:pt modelId="{7023B31E-F148-47E1-8B68-2F8986F45F19}" type="pres">
      <dgm:prSet presAssocID="{E7C80D0A-771E-4CF6-B3B3-F9B3152973D0}" presName="connectorText" presStyleLbl="sibTrans2D1" presStyleIdx="4" presStyleCnt="5"/>
      <dgm:spPr/>
    </dgm:pt>
  </dgm:ptLst>
  <dgm:cxnLst>
    <dgm:cxn modelId="{F0061501-D10E-4FA8-992E-DAD2129D886F}" type="presOf" srcId="{4704CCC6-4A8A-46EE-8C98-F3D1B59955EC}" destId="{4565BD89-9ECF-4256-AA6A-160706E18CEE}" srcOrd="0" destOrd="0" presId="urn:microsoft.com/office/officeart/2005/8/layout/cycle2"/>
    <dgm:cxn modelId="{100BF413-BF15-40A8-813C-4A6C26482F09}" type="presOf" srcId="{E7C80D0A-771E-4CF6-B3B3-F9B3152973D0}" destId="{2BD8F9EF-7B88-4FD7-A531-6D9CD62C2F5B}" srcOrd="0" destOrd="0" presId="urn:microsoft.com/office/officeart/2005/8/layout/cycle2"/>
    <dgm:cxn modelId="{B110203F-8C33-4975-A555-3468EF8D2F95}" type="presOf" srcId="{D83646D9-9E73-40F1-8BDF-4D2653295474}" destId="{06086CC9-711C-4C69-8E70-7FC5F5D86091}" srcOrd="0" destOrd="0" presId="urn:microsoft.com/office/officeart/2005/8/layout/cycle2"/>
    <dgm:cxn modelId="{41CD9B5E-28CA-48CF-A469-FA08588B40C5}" type="presOf" srcId="{D83646D9-9E73-40F1-8BDF-4D2653295474}" destId="{BF5BED3C-8DF5-4BA4-9CC9-ABA169CDF67B}" srcOrd="1" destOrd="0" presId="urn:microsoft.com/office/officeart/2005/8/layout/cycle2"/>
    <dgm:cxn modelId="{9265B549-AB4A-4B3C-AD58-E839643F2D39}" srcId="{8CCA2ACA-5845-482A-8B5E-1FD3E43CAF43}" destId="{9656A7BC-1146-4ED6-8AAE-9DC9A5E1CD76}" srcOrd="3" destOrd="0" parTransId="{2ABC9C87-FDD1-428D-9C67-010C6A486C42}" sibTransId="{D83646D9-9E73-40F1-8BDF-4D2653295474}"/>
    <dgm:cxn modelId="{1EB1D472-6BD9-481C-88C4-06E9585CEDDD}" srcId="{8CCA2ACA-5845-482A-8B5E-1FD3E43CAF43}" destId="{CB6960A6-BF9B-4DCE-9B26-E6B21E34B627}" srcOrd="4" destOrd="0" parTransId="{8F073CE4-6B77-41CA-ABA4-C73D48E547F4}" sibTransId="{E7C80D0A-771E-4CF6-B3B3-F9B3152973D0}"/>
    <dgm:cxn modelId="{E9A53781-1607-421D-A038-CB21384A0B21}" srcId="{8CCA2ACA-5845-482A-8B5E-1FD3E43CAF43}" destId="{4704CCC6-4A8A-46EE-8C98-F3D1B59955EC}" srcOrd="1" destOrd="0" parTransId="{0551F3E5-C41E-456D-89DF-83EDAB02BCB3}" sibTransId="{C8D91DAC-97B5-43BD-9588-BE643454CF72}"/>
    <dgm:cxn modelId="{7822C387-8D05-4169-B0F4-0F337D979AE1}" type="presOf" srcId="{1717FA91-E961-4F54-A7B7-95BF3F82EA21}" destId="{98094B9D-F8FF-4143-AF66-41C6A1DD8E56}" srcOrd="1" destOrd="0" presId="urn:microsoft.com/office/officeart/2005/8/layout/cycle2"/>
    <dgm:cxn modelId="{7967E78C-A7AF-4395-8973-907261FBBC37}" type="presOf" srcId="{1717FA91-E961-4F54-A7B7-95BF3F82EA21}" destId="{2D804AE9-15B7-4325-A6BE-4F0046B01122}" srcOrd="0" destOrd="0" presId="urn:microsoft.com/office/officeart/2005/8/layout/cycle2"/>
    <dgm:cxn modelId="{878D2F8D-723F-44F3-9C65-2D5A22107D01}" type="presOf" srcId="{CB6960A6-BF9B-4DCE-9B26-E6B21E34B627}" destId="{F0CE2705-4B30-448B-A9F4-28D825620DD7}" srcOrd="0" destOrd="0" presId="urn:microsoft.com/office/officeart/2005/8/layout/cycle2"/>
    <dgm:cxn modelId="{D7B2B78F-3377-4205-943E-F6B4D1C3CC1B}" type="presOf" srcId="{51AE4AB8-5851-49F7-93AB-4753322EC5BC}" destId="{406B9C6F-1ACF-4A84-8227-FDAD8A1E65F7}" srcOrd="1" destOrd="0" presId="urn:microsoft.com/office/officeart/2005/8/layout/cycle2"/>
    <dgm:cxn modelId="{5F3CA998-5095-4679-BE28-80AEAC355223}" type="presOf" srcId="{8CCA2ACA-5845-482A-8B5E-1FD3E43CAF43}" destId="{F0F496D2-A802-412E-9D0B-5B0914D3780E}" srcOrd="0" destOrd="0" presId="urn:microsoft.com/office/officeart/2005/8/layout/cycle2"/>
    <dgm:cxn modelId="{D525B498-3901-4B87-993D-32EEBBA4C8B6}" srcId="{8CCA2ACA-5845-482A-8B5E-1FD3E43CAF43}" destId="{229A2F8E-0A9D-40B5-82E1-7419B35049CD}" srcOrd="0" destOrd="0" parTransId="{D08E50CD-6E1A-4994-9605-511D043667F5}" sibTransId="{51AE4AB8-5851-49F7-93AB-4753322EC5BC}"/>
    <dgm:cxn modelId="{FC1575AE-83FB-4350-8DB5-6EC28E017156}" type="presOf" srcId="{E7C80D0A-771E-4CF6-B3B3-F9B3152973D0}" destId="{7023B31E-F148-47E1-8B68-2F8986F45F19}" srcOrd="1" destOrd="0" presId="urn:microsoft.com/office/officeart/2005/8/layout/cycle2"/>
    <dgm:cxn modelId="{D1748BBE-8F6A-44FB-8078-BD6ABE797E4F}" type="presOf" srcId="{51AE4AB8-5851-49F7-93AB-4753322EC5BC}" destId="{9800F326-6039-4F8A-88D5-394DD38A6C60}" srcOrd="0" destOrd="0" presId="urn:microsoft.com/office/officeart/2005/8/layout/cycle2"/>
    <dgm:cxn modelId="{1DE241C4-34A9-4F7B-945A-49B668FC200A}" type="presOf" srcId="{3F70BB15-D1A0-4005-B770-8DFCC4714BD4}" destId="{F6D8BEE2-0476-4834-8351-48232C451B6E}" srcOrd="0" destOrd="0" presId="urn:microsoft.com/office/officeart/2005/8/layout/cycle2"/>
    <dgm:cxn modelId="{49C255E2-0543-4995-B7D0-28E4A1D09D3D}" srcId="{8CCA2ACA-5845-482A-8B5E-1FD3E43CAF43}" destId="{3F70BB15-D1A0-4005-B770-8DFCC4714BD4}" srcOrd="2" destOrd="0" parTransId="{8E549486-F4EB-4FC7-8852-FBA320E33EB5}" sibTransId="{1717FA91-E961-4F54-A7B7-95BF3F82EA21}"/>
    <dgm:cxn modelId="{5F6275F4-3C83-4B59-9CFA-A92D57E55489}" type="presOf" srcId="{9656A7BC-1146-4ED6-8AAE-9DC9A5E1CD76}" destId="{5C28DE1C-B87F-4FB5-91F9-9DB2FE9874F9}" srcOrd="0" destOrd="0" presId="urn:microsoft.com/office/officeart/2005/8/layout/cycle2"/>
    <dgm:cxn modelId="{B39752F8-F965-435A-AAA4-3C11CCFAC77F}" type="presOf" srcId="{C8D91DAC-97B5-43BD-9588-BE643454CF72}" destId="{B787A4D8-FB92-44F8-95FE-84EB4B8AC528}" srcOrd="1" destOrd="0" presId="urn:microsoft.com/office/officeart/2005/8/layout/cycle2"/>
    <dgm:cxn modelId="{197F49FC-8B43-43AB-82B2-E5BF1B0CEDA1}" type="presOf" srcId="{229A2F8E-0A9D-40B5-82E1-7419B35049CD}" destId="{04F3BEC6-CFD1-4F53-B40D-29125FC61DE7}" srcOrd="0" destOrd="0" presId="urn:microsoft.com/office/officeart/2005/8/layout/cycle2"/>
    <dgm:cxn modelId="{8FCDDEFD-09C9-438F-8B6A-F7D339EF2695}" type="presOf" srcId="{C8D91DAC-97B5-43BD-9588-BE643454CF72}" destId="{D9C75999-4737-4299-B8D5-041F1BF9AA47}" srcOrd="0" destOrd="0" presId="urn:microsoft.com/office/officeart/2005/8/layout/cycle2"/>
    <dgm:cxn modelId="{AF2FE88D-E682-4B4D-B25B-3B1761B2F1E0}" type="presParOf" srcId="{F0F496D2-A802-412E-9D0B-5B0914D3780E}" destId="{04F3BEC6-CFD1-4F53-B40D-29125FC61DE7}" srcOrd="0" destOrd="0" presId="urn:microsoft.com/office/officeart/2005/8/layout/cycle2"/>
    <dgm:cxn modelId="{834F2B98-9533-43C7-A3F8-95C021108536}" type="presParOf" srcId="{F0F496D2-A802-412E-9D0B-5B0914D3780E}" destId="{9800F326-6039-4F8A-88D5-394DD38A6C60}" srcOrd="1" destOrd="0" presId="urn:microsoft.com/office/officeart/2005/8/layout/cycle2"/>
    <dgm:cxn modelId="{387064C4-C89B-48BE-A8A4-EDEA0B6437AC}" type="presParOf" srcId="{9800F326-6039-4F8A-88D5-394DD38A6C60}" destId="{406B9C6F-1ACF-4A84-8227-FDAD8A1E65F7}" srcOrd="0" destOrd="0" presId="urn:microsoft.com/office/officeart/2005/8/layout/cycle2"/>
    <dgm:cxn modelId="{6E2D9F88-0A65-463B-93D1-16A56E50DC9F}" type="presParOf" srcId="{F0F496D2-A802-412E-9D0B-5B0914D3780E}" destId="{4565BD89-9ECF-4256-AA6A-160706E18CEE}" srcOrd="2" destOrd="0" presId="urn:microsoft.com/office/officeart/2005/8/layout/cycle2"/>
    <dgm:cxn modelId="{8C2B5C74-CCBD-41BA-96FA-4E608BFF6485}" type="presParOf" srcId="{F0F496D2-A802-412E-9D0B-5B0914D3780E}" destId="{D9C75999-4737-4299-B8D5-041F1BF9AA47}" srcOrd="3" destOrd="0" presId="urn:microsoft.com/office/officeart/2005/8/layout/cycle2"/>
    <dgm:cxn modelId="{32218008-8D83-437D-B0F9-A480E247306C}" type="presParOf" srcId="{D9C75999-4737-4299-B8D5-041F1BF9AA47}" destId="{B787A4D8-FB92-44F8-95FE-84EB4B8AC528}" srcOrd="0" destOrd="0" presId="urn:microsoft.com/office/officeart/2005/8/layout/cycle2"/>
    <dgm:cxn modelId="{E1138E83-4D93-4B1E-AAAB-8696A91683EA}" type="presParOf" srcId="{F0F496D2-A802-412E-9D0B-5B0914D3780E}" destId="{F6D8BEE2-0476-4834-8351-48232C451B6E}" srcOrd="4" destOrd="0" presId="urn:microsoft.com/office/officeart/2005/8/layout/cycle2"/>
    <dgm:cxn modelId="{9A5E48AD-0ECB-4FC7-B6FD-020A832C5FF3}" type="presParOf" srcId="{F0F496D2-A802-412E-9D0B-5B0914D3780E}" destId="{2D804AE9-15B7-4325-A6BE-4F0046B01122}" srcOrd="5" destOrd="0" presId="urn:microsoft.com/office/officeart/2005/8/layout/cycle2"/>
    <dgm:cxn modelId="{E187CB05-F40F-4833-89B9-193C9CB7B39B}" type="presParOf" srcId="{2D804AE9-15B7-4325-A6BE-4F0046B01122}" destId="{98094B9D-F8FF-4143-AF66-41C6A1DD8E56}" srcOrd="0" destOrd="0" presId="urn:microsoft.com/office/officeart/2005/8/layout/cycle2"/>
    <dgm:cxn modelId="{DFCBC624-2EC8-4441-8A89-8D2AFE2B11EC}" type="presParOf" srcId="{F0F496D2-A802-412E-9D0B-5B0914D3780E}" destId="{5C28DE1C-B87F-4FB5-91F9-9DB2FE9874F9}" srcOrd="6" destOrd="0" presId="urn:microsoft.com/office/officeart/2005/8/layout/cycle2"/>
    <dgm:cxn modelId="{0F03C520-89A1-4578-89C1-923D35402B7F}" type="presParOf" srcId="{F0F496D2-A802-412E-9D0B-5B0914D3780E}" destId="{06086CC9-711C-4C69-8E70-7FC5F5D86091}" srcOrd="7" destOrd="0" presId="urn:microsoft.com/office/officeart/2005/8/layout/cycle2"/>
    <dgm:cxn modelId="{C1173E01-26C0-4B99-986F-18CC96DACA26}" type="presParOf" srcId="{06086CC9-711C-4C69-8E70-7FC5F5D86091}" destId="{BF5BED3C-8DF5-4BA4-9CC9-ABA169CDF67B}" srcOrd="0" destOrd="0" presId="urn:microsoft.com/office/officeart/2005/8/layout/cycle2"/>
    <dgm:cxn modelId="{04C22180-DD7B-432B-85BC-DEFBBF3395B8}" type="presParOf" srcId="{F0F496D2-A802-412E-9D0B-5B0914D3780E}" destId="{F0CE2705-4B30-448B-A9F4-28D825620DD7}" srcOrd="8" destOrd="0" presId="urn:microsoft.com/office/officeart/2005/8/layout/cycle2"/>
    <dgm:cxn modelId="{6492D95A-5307-49A6-AFC0-ABD542EB2B37}" type="presParOf" srcId="{F0F496D2-A802-412E-9D0B-5B0914D3780E}" destId="{2BD8F9EF-7B88-4FD7-A531-6D9CD62C2F5B}" srcOrd="9" destOrd="0" presId="urn:microsoft.com/office/officeart/2005/8/layout/cycle2"/>
    <dgm:cxn modelId="{65737EF3-F939-4E5A-B4C7-632C7387E6FB}" type="presParOf" srcId="{2BD8F9EF-7B88-4FD7-A531-6D9CD62C2F5B}" destId="{7023B31E-F148-47E1-8B68-2F8986F45F1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3BEC6-CFD1-4F53-B40D-29125FC61DE7}">
      <dsp:nvSpPr>
        <dsp:cNvPr id="0" name=""/>
        <dsp:cNvSpPr/>
      </dsp:nvSpPr>
      <dsp:spPr>
        <a:xfrm>
          <a:off x="2307595" y="990"/>
          <a:ext cx="617701" cy="6177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pop1</a:t>
          </a:r>
          <a:endParaRPr lang="zh-CN" altLang="en-US" sz="1400" kern="1200" dirty="0"/>
        </a:p>
      </dsp:txBody>
      <dsp:txXfrm>
        <a:off x="2398055" y="91450"/>
        <a:ext cx="436781" cy="436781"/>
      </dsp:txXfrm>
    </dsp:sp>
    <dsp:sp modelId="{9800F326-6039-4F8A-88D5-394DD38A6C60}">
      <dsp:nvSpPr>
        <dsp:cNvPr id="0" name=""/>
        <dsp:cNvSpPr/>
      </dsp:nvSpPr>
      <dsp:spPr>
        <a:xfrm rot="2140807">
          <a:off x="2908145" y="475293"/>
          <a:ext cx="167778" cy="208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912869" y="502309"/>
        <a:ext cx="117445" cy="125084"/>
      </dsp:txXfrm>
    </dsp:sp>
    <dsp:sp modelId="{4565BD89-9ECF-4256-AA6A-160706E18CEE}">
      <dsp:nvSpPr>
        <dsp:cNvPr id="0" name=""/>
        <dsp:cNvSpPr/>
      </dsp:nvSpPr>
      <dsp:spPr>
        <a:xfrm>
          <a:off x="3066485" y="545908"/>
          <a:ext cx="617701" cy="6177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pop2</a:t>
          </a:r>
          <a:endParaRPr lang="zh-CN" altLang="en-US" sz="1400" kern="1200" dirty="0"/>
        </a:p>
      </dsp:txBody>
      <dsp:txXfrm>
        <a:off x="3156945" y="636368"/>
        <a:ext cx="436781" cy="436781"/>
      </dsp:txXfrm>
    </dsp:sp>
    <dsp:sp modelId="{D9C75999-4737-4299-B8D5-041F1BF9AA47}">
      <dsp:nvSpPr>
        <dsp:cNvPr id="0" name=""/>
        <dsp:cNvSpPr/>
      </dsp:nvSpPr>
      <dsp:spPr>
        <a:xfrm rot="6511212">
          <a:off x="3146426" y="1186928"/>
          <a:ext cx="165437" cy="208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 rot="10800000">
        <a:off x="3179124" y="1205093"/>
        <a:ext cx="115806" cy="125084"/>
      </dsp:txXfrm>
    </dsp:sp>
    <dsp:sp modelId="{F6D8BEE2-0476-4834-8351-48232C451B6E}">
      <dsp:nvSpPr>
        <dsp:cNvPr id="0" name=""/>
        <dsp:cNvSpPr/>
      </dsp:nvSpPr>
      <dsp:spPr>
        <a:xfrm>
          <a:off x="2771129" y="1427601"/>
          <a:ext cx="617701" cy="6177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pop3</a:t>
          </a:r>
          <a:endParaRPr lang="zh-CN" altLang="en-US" sz="1400" kern="1200" dirty="0"/>
        </a:p>
      </dsp:txBody>
      <dsp:txXfrm>
        <a:off x="2861589" y="1518061"/>
        <a:ext cx="436781" cy="436781"/>
      </dsp:txXfrm>
    </dsp:sp>
    <dsp:sp modelId="{2D804AE9-15B7-4325-A6BE-4F0046B01122}">
      <dsp:nvSpPr>
        <dsp:cNvPr id="0" name=""/>
        <dsp:cNvSpPr/>
      </dsp:nvSpPr>
      <dsp:spPr>
        <a:xfrm rot="10800000">
          <a:off x="2539104" y="1632214"/>
          <a:ext cx="163964" cy="208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 rot="10800000">
        <a:off x="2588293" y="1673909"/>
        <a:ext cx="114775" cy="125084"/>
      </dsp:txXfrm>
    </dsp:sp>
    <dsp:sp modelId="{5C28DE1C-B87F-4FB5-91F9-9DB2FE9874F9}">
      <dsp:nvSpPr>
        <dsp:cNvPr id="0" name=""/>
        <dsp:cNvSpPr/>
      </dsp:nvSpPr>
      <dsp:spPr>
        <a:xfrm>
          <a:off x="1844061" y="1427601"/>
          <a:ext cx="617701" cy="6177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pop4</a:t>
          </a:r>
          <a:endParaRPr lang="zh-CN" altLang="en-US" sz="1400" kern="1200" dirty="0"/>
        </a:p>
      </dsp:txBody>
      <dsp:txXfrm>
        <a:off x="1934521" y="1518061"/>
        <a:ext cx="436781" cy="436781"/>
      </dsp:txXfrm>
    </dsp:sp>
    <dsp:sp modelId="{06086CC9-711C-4C69-8E70-7FC5F5D86091}">
      <dsp:nvSpPr>
        <dsp:cNvPr id="0" name=""/>
        <dsp:cNvSpPr/>
      </dsp:nvSpPr>
      <dsp:spPr>
        <a:xfrm rot="15120000">
          <a:off x="1929124" y="1195781"/>
          <a:ext cx="163964" cy="208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 rot="10800000">
        <a:off x="1961319" y="1260867"/>
        <a:ext cx="114775" cy="125084"/>
      </dsp:txXfrm>
    </dsp:sp>
    <dsp:sp modelId="{F0CE2705-4B30-448B-A9F4-28D825620DD7}">
      <dsp:nvSpPr>
        <dsp:cNvPr id="0" name=""/>
        <dsp:cNvSpPr/>
      </dsp:nvSpPr>
      <dsp:spPr>
        <a:xfrm>
          <a:off x="1557582" y="545907"/>
          <a:ext cx="617701" cy="6177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pop4</a:t>
          </a:r>
          <a:endParaRPr lang="zh-CN" altLang="en-US" sz="1400" kern="1200" dirty="0"/>
        </a:p>
      </dsp:txBody>
      <dsp:txXfrm>
        <a:off x="1648042" y="636367"/>
        <a:ext cx="436781" cy="436781"/>
      </dsp:txXfrm>
    </dsp:sp>
    <dsp:sp modelId="{2BD8F9EF-7B88-4FD7-A531-6D9CD62C2F5B}">
      <dsp:nvSpPr>
        <dsp:cNvPr id="0" name=""/>
        <dsp:cNvSpPr/>
      </dsp:nvSpPr>
      <dsp:spPr>
        <a:xfrm rot="19440000">
          <a:off x="2155703" y="480790"/>
          <a:ext cx="163964" cy="208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160400" y="536941"/>
        <a:ext cx="114775" cy="125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51C24-C63F-4523-8876-CC999CB3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2487E0-FEC4-40E2-BEFD-94C284907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6A4B4-546C-4A7F-A99D-2EE0BB06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5A0C-DD61-46DB-A5E7-85ABF5FC672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F1866-F130-41F5-A143-E3A1397C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2E7B5-81BE-46C6-84CF-23AA8726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BA3-0BD6-4F65-B42F-D21EB07B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05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C7367-1085-49EE-A280-FC64ADBE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0D6AC5-FA08-453D-9E49-43F3080CE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0A5EC-1869-4D08-9468-AE8CB9D9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5A0C-DD61-46DB-A5E7-85ABF5FC672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2525A-C26D-4BD7-A0D5-BEB7FAE0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340B4-4B60-41E6-9054-D10DAFDF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BA3-0BD6-4F65-B42F-D21EB07B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04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77FF8A-D51D-4035-9D7D-ED05BFADA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A93E2-CE40-4614-A971-D7CA72037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58BE7-7559-414B-9AF2-AB87454F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5A0C-DD61-46DB-A5E7-85ABF5FC672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E9C7C-CBC6-4EFA-B4BD-DCCB8E3B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A487D-8DBC-40D9-A557-7D37A232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BA3-0BD6-4F65-B42F-D21EB07B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47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10CD8-8E4B-4DB3-ADF6-F61A9E65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C9B89-7D81-448C-B216-6EC58531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7EE3B-1C72-4BD9-AB21-A8D240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5A0C-DD61-46DB-A5E7-85ABF5FC672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D5CA2-A53C-4744-975A-BED4F53E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EB2CA-4EE7-4ABF-911C-6AF5F670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BA3-0BD6-4F65-B42F-D21EB07B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05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CDC38-541E-4AA3-A375-9A62C067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A0874-7FEF-434D-ABD3-10022DB56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EB5B8-6C15-45D2-BD52-F4D1C835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5A0C-DD61-46DB-A5E7-85ABF5FC672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A1A1F-63DD-4994-8F77-25FBC925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53A0E-53AC-4952-BDD8-C976E09D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BA3-0BD6-4F65-B42F-D21EB07B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5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5C513-9574-4868-AFCA-42F7060E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C8920-C6F7-4DB4-A3A9-8BC66866D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C0D2FD-52E4-4092-8D6E-0D3235431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1ED8A-A8B2-4C4F-BBB5-4A8DDB8C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5A0C-DD61-46DB-A5E7-85ABF5FC672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DED054-11DC-4F42-9747-70E5586B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5BF234-CF42-443E-8F7D-4175C26B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BA3-0BD6-4F65-B42F-D21EB07B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1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01A9E-686C-411C-94F2-B451DCDA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3A8E4-FFED-4FD1-9FFD-C84402D38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012D02-B665-4EB4-8A41-351808EBF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977680-4C74-4C16-AF35-B53DEDD7E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E11FFD-BF45-412E-92C6-D9F1F3923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AA6B38-F90F-4EA0-AE59-80AE8521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5A0C-DD61-46DB-A5E7-85ABF5FC672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A26F4C-CBA1-48D3-AA1F-7CD0C4A6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FE41B6-1A25-4B8D-913A-7B53231D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BA3-0BD6-4F65-B42F-D21EB07B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E4D80-ADAA-4C28-A99D-E5F06022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81AE8D-A957-4743-9968-788683E1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5A0C-DD61-46DB-A5E7-85ABF5FC672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C711DF-9CD8-4531-8400-CA9D8663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0EF1FA-A276-4158-8ADD-1BD84435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BA3-0BD6-4F65-B42F-D21EB07B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63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962B17-EAD7-4F67-8347-658BEC03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5A0C-DD61-46DB-A5E7-85ABF5FC672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2886A9-F6E5-47E7-8217-2A533529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91702D-0DEB-4E9E-8444-257AB24C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BA3-0BD6-4F65-B42F-D21EB07B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55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7A48-B287-4406-B554-8501C7BF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B4FB7-4E35-46E0-ADA0-D56640ACB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5FEA04-2D29-4C2E-ABF4-464E22673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64791A-673A-44EF-AE0B-AD69E63B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5A0C-DD61-46DB-A5E7-85ABF5FC672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BE987-5E81-4159-80C8-DFF2509B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0AE22E-D046-4185-9276-925F4ADD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BA3-0BD6-4F65-B42F-D21EB07B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8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B9E95-BA62-4EFC-853E-3ECC8FBD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679A7F-9A98-4B06-9716-2FE892F84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36F105-21F9-4C97-B7B2-DF8F7610F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101EB9-4DD1-4085-87F7-78700181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5A0C-DD61-46DB-A5E7-85ABF5FC672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C964AC-045A-43B0-97DA-6C04214C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B7A21D-F96D-4D12-AEC5-5EBAE6BB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BA3-0BD6-4F65-B42F-D21EB07B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2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2C799F-F08C-41BB-929C-2EDEC15C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0C84B-455A-4711-8FCE-B7C0AD65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86022-8AE2-4A32-A5FC-E775F1CBD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15A0C-DD61-46DB-A5E7-85ABF5FC672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7DC56-144A-4067-ADEE-EC582702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9BF58-3CFD-4012-9A80-4226A43AC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BBA3-0BD6-4F65-B42F-D21EB07B8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7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9D36B-90D8-4783-9CDF-1287085A7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Parallel multi-objective</a:t>
            </a:r>
            <a:br>
              <a:rPr lang="en-US" altLang="zh-CN" dirty="0"/>
            </a:br>
            <a:r>
              <a:rPr lang="en-US" altLang="zh-CN" dirty="0"/>
              <a:t>GAs of fuzzy classier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64EA8A-DA99-4D8A-B690-E0C762736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11612126, Keming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38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2E7B2628-B799-48DA-A950-9DFEE6096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55" y="721721"/>
            <a:ext cx="4305123" cy="32288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545E665-E206-462E-B3F1-37B340EA0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0" y="721721"/>
            <a:ext cx="4221206" cy="316590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0C20AC-4347-4D69-B709-6D1AC1FC2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809" y="721721"/>
            <a:ext cx="4193286" cy="314496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E25F54C-95E3-4F13-A7ED-50F607B7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8"/>
            <a:ext cx="10515600" cy="1325563"/>
          </a:xfrm>
        </p:spPr>
        <p:txBody>
          <a:bodyPr/>
          <a:lstStyle/>
          <a:p>
            <a:r>
              <a:rPr lang="en-US" altLang="zh-CN" dirty="0"/>
              <a:t>Different migration: 18, 36, 72 cores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51893A3-B81D-43F4-A0F4-3B66103E41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6" y="3595457"/>
            <a:ext cx="4221206" cy="316590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CF25AB6-3B0E-482C-8C3D-998EB5600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08" y="3536140"/>
            <a:ext cx="4221205" cy="316590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B36F477-25BA-460E-9DD3-627835A3D1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55" y="3639378"/>
            <a:ext cx="4221205" cy="316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F6672-6BDC-40B3-90E7-61C67B06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F49E3-C0F4-4AE8-8612-C832E9A4B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the cores number increase, the diversity of </a:t>
            </a:r>
            <a:r>
              <a:rPr lang="en-US" altLang="zh-CN" b="1" dirty="0"/>
              <a:t>Ring </a:t>
            </a:r>
            <a:r>
              <a:rPr lang="en-US" altLang="zh-CN" dirty="0"/>
              <a:t>decreases vary fast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82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5F54C-95E3-4F13-A7ED-50F607B7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problem for now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36F48-7221-453A-AC02-55CFE7AC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 lot of </a:t>
            </a:r>
            <a:r>
              <a:rPr lang="en-US" altLang="zh-CN" dirty="0">
                <a:solidFill>
                  <a:srgbClr val="FF0000"/>
                </a:solidFill>
              </a:rPr>
              <a:t>identity solutions </a:t>
            </a:r>
            <a:r>
              <a:rPr lang="en-US" altLang="zh-CN" dirty="0"/>
              <a:t>is generated,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Process communication time is overhead respecting to computation time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More cores may be slower</a:t>
            </a:r>
          </a:p>
          <a:p>
            <a:endParaRPr lang="en-US" altLang="zh-CN" dirty="0"/>
          </a:p>
          <a:p>
            <a:r>
              <a:rPr lang="en-US" altLang="zh-CN" dirty="0"/>
              <a:t>The many-processing(respect to many-processing) program is hard to code: lock, semaphore synchronization, pipe programming, I/O, deadlock</a:t>
            </a:r>
          </a:p>
          <a:p>
            <a:pPr lvl="1"/>
            <a:r>
              <a:rPr lang="en-US" altLang="zh-CN" dirty="0"/>
              <a:t>This could be much more chaotic in a 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85101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DC694-4A79-4119-B10F-FD17CB83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68712-3A9A-431E-A21C-54719324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710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Data division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Based on class</a:t>
            </a:r>
          </a:p>
          <a:p>
            <a:pPr lvl="1"/>
            <a:r>
              <a:rPr lang="en-US" altLang="zh-CN" dirty="0"/>
              <a:t>Based on dimension </a:t>
            </a:r>
          </a:p>
          <a:p>
            <a:r>
              <a:rPr lang="en-US" altLang="zh-CN" dirty="0"/>
              <a:t>Selection(multi-objective):</a:t>
            </a:r>
          </a:p>
          <a:p>
            <a:pPr lvl="1"/>
            <a:r>
              <a:rPr lang="en-US" altLang="zh-CN" dirty="0"/>
              <a:t>Weight vector</a:t>
            </a:r>
          </a:p>
          <a:p>
            <a:pPr lvl="1"/>
            <a:r>
              <a:rPr lang="en-US" altLang="zh-CN" dirty="0"/>
              <a:t>NSGA-II</a:t>
            </a:r>
          </a:p>
          <a:p>
            <a:pPr lvl="1"/>
            <a:r>
              <a:rPr lang="en-US" altLang="zh-CN" dirty="0"/>
              <a:t>MOEA-D</a:t>
            </a:r>
          </a:p>
          <a:p>
            <a:pPr lvl="1"/>
            <a:r>
              <a:rPr lang="en-US" altLang="zh-CN" dirty="0"/>
              <a:t>…</a:t>
            </a:r>
          </a:p>
          <a:p>
            <a:r>
              <a:rPr lang="en-US" altLang="zh-CN" dirty="0"/>
              <a:t>Migration</a:t>
            </a:r>
          </a:p>
          <a:p>
            <a:pPr lvl="1"/>
            <a:r>
              <a:rPr lang="en-US" altLang="zh-CN" dirty="0"/>
              <a:t>Master-slave</a:t>
            </a:r>
          </a:p>
          <a:p>
            <a:pPr lvl="1"/>
            <a:r>
              <a:rPr lang="en-US" altLang="zh-CN" dirty="0"/>
              <a:t>Other Hierarchical model</a:t>
            </a:r>
          </a:p>
          <a:p>
            <a:r>
              <a:rPr lang="en-US" altLang="zh-CN" dirty="0"/>
              <a:t>Data migration:</a:t>
            </a:r>
          </a:p>
          <a:p>
            <a:pPr lvl="1"/>
            <a:r>
              <a:rPr lang="en-US" altLang="zh-CN" dirty="0"/>
              <a:t>Island model[1]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FC472F-CB0E-48E3-8D63-6BB3E12D17E7}"/>
              </a:ext>
            </a:extLst>
          </p:cNvPr>
          <p:cNvSpPr txBox="1"/>
          <p:nvPr/>
        </p:nvSpPr>
        <p:spPr>
          <a:xfrm>
            <a:off x="5998344" y="878888"/>
            <a:ext cx="49655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Generally, Different parallel strategy is the different combinations of </a:t>
            </a:r>
          </a:p>
          <a:p>
            <a:endParaRPr lang="en-US" altLang="zh-CN" sz="2400" dirty="0"/>
          </a:p>
          <a:p>
            <a:r>
              <a:rPr lang="en-US" altLang="zh-CN" sz="2400" dirty="0"/>
              <a:t>1. data division, </a:t>
            </a:r>
          </a:p>
          <a:p>
            <a:endParaRPr lang="en-US" altLang="zh-CN" sz="2400" dirty="0"/>
          </a:p>
          <a:p>
            <a:r>
              <a:rPr lang="en-US" altLang="zh-CN" sz="2400" dirty="0"/>
              <a:t>2. selection method, </a:t>
            </a:r>
          </a:p>
          <a:p>
            <a:endParaRPr lang="en-US" altLang="zh-CN" sz="2400" dirty="0"/>
          </a:p>
          <a:p>
            <a:r>
              <a:rPr lang="en-US" altLang="zh-CN" sz="2400" dirty="0"/>
              <a:t>3. migration way </a:t>
            </a:r>
          </a:p>
          <a:p>
            <a:endParaRPr lang="en-US" altLang="zh-CN" sz="2400" dirty="0"/>
          </a:p>
          <a:p>
            <a:r>
              <a:rPr lang="en-US" altLang="zh-CN" sz="2400" dirty="0"/>
              <a:t>4. Data migration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7CC882-3396-4A9A-B552-2CB8440522F7}"/>
              </a:ext>
            </a:extLst>
          </p:cNvPr>
          <p:cNvSpPr txBox="1"/>
          <p:nvPr/>
        </p:nvSpPr>
        <p:spPr>
          <a:xfrm>
            <a:off x="1118585" y="5887667"/>
            <a:ext cx="10768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[1] H. </a:t>
            </a:r>
            <a:r>
              <a:rPr lang="en-US" altLang="zh-CN" i="1" dirty="0" err="1"/>
              <a:t>Ishibuchi</a:t>
            </a:r>
            <a:r>
              <a:rPr lang="en-US" altLang="zh-CN" i="1" dirty="0"/>
              <a:t> and Y. </a:t>
            </a:r>
            <a:r>
              <a:rPr lang="en-US" altLang="zh-CN" i="1" dirty="0" err="1"/>
              <a:t>Nojima</a:t>
            </a:r>
            <a:r>
              <a:rPr lang="en-US" altLang="zh-CN" i="1" dirty="0"/>
              <a:t>, “Analysis of interpretability-accuracy tradeoff of fuzzy systems by </a:t>
            </a:r>
            <a:r>
              <a:rPr lang="en-US" altLang="zh-CN" i="1" dirty="0" err="1"/>
              <a:t>multiobjective</a:t>
            </a:r>
            <a:r>
              <a:rPr lang="en-US" altLang="zh-CN" i="1" dirty="0"/>
              <a:t> fuzzy genetics-based machine learning,” International Journal of Approximate Reasoning, vol. 44, no. 1, pp. 4-31</a:t>
            </a:r>
          </a:p>
          <a:p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3147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DC694-4A79-4119-B10F-FD17CB83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 setting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68712-3A9A-431E-A21C-54719324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 division</a:t>
            </a:r>
          </a:p>
          <a:p>
            <a:pPr lvl="1"/>
            <a:r>
              <a:rPr lang="en-US" altLang="zh-CN" dirty="0"/>
              <a:t>No data division</a:t>
            </a:r>
          </a:p>
          <a:p>
            <a:r>
              <a:rPr lang="en-US" altLang="zh-CN" dirty="0"/>
              <a:t>Selection:</a:t>
            </a:r>
          </a:p>
          <a:p>
            <a:pPr lvl="1"/>
            <a:r>
              <a:rPr lang="en-US" altLang="zh-CN" dirty="0"/>
              <a:t>NSGA-II</a:t>
            </a:r>
          </a:p>
          <a:p>
            <a:r>
              <a:rPr lang="en-US" altLang="zh-CN" dirty="0"/>
              <a:t>Migration</a:t>
            </a:r>
          </a:p>
          <a:p>
            <a:pPr lvl="1"/>
            <a:r>
              <a:rPr lang="en-US" altLang="zh-CN" dirty="0"/>
              <a:t>Master-slave(MS)</a:t>
            </a:r>
          </a:p>
          <a:p>
            <a:pPr lvl="1"/>
            <a:r>
              <a:rPr lang="en-US" altLang="zh-CN" dirty="0"/>
              <a:t>Hierarchical model: Ring</a:t>
            </a:r>
          </a:p>
          <a:p>
            <a:r>
              <a:rPr lang="en-US" altLang="zh-CN" dirty="0"/>
              <a:t>End with the same evaluation number 4e4</a:t>
            </a:r>
          </a:p>
          <a:p>
            <a:r>
              <a:rPr lang="en-US" altLang="zh-CN" dirty="0"/>
              <a:t>Ran in the same machine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73548F-37EA-4098-9B30-48900B575EC1}"/>
              </a:ext>
            </a:extLst>
          </p:cNvPr>
          <p:cNvSpPr txBox="1"/>
          <p:nvPr/>
        </p:nvSpPr>
        <p:spPr>
          <a:xfrm>
            <a:off x="6027938" y="889268"/>
            <a:ext cx="5637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/>
              <a:t>Our objectives are: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Minimize the rule number in the fuzzy set</a:t>
            </a:r>
          </a:p>
          <a:p>
            <a:endParaRPr lang="en-US" altLang="zh-CN" sz="2000" dirty="0"/>
          </a:p>
          <a:p>
            <a:r>
              <a:rPr lang="en-US" altLang="zh-CN" sz="2000" dirty="0"/>
              <a:t>	Minimize the training error rate</a:t>
            </a:r>
          </a:p>
          <a:p>
            <a:endParaRPr lang="en-US" altLang="zh-CN" sz="2000" dirty="0"/>
          </a:p>
          <a:p>
            <a:r>
              <a:rPr lang="en-US" altLang="zh-CN" sz="2000" b="1" dirty="0"/>
              <a:t>	Minimize the testing error rate </a:t>
            </a:r>
            <a:endParaRPr lang="zh-CN" altLang="en-US" sz="2000" b="1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2C453E22-0A0A-429B-8C88-83908DEF3C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654182"/>
              </p:ext>
            </p:extLst>
          </p:nvPr>
        </p:nvGraphicFramePr>
        <p:xfrm>
          <a:off x="7226422" y="3789794"/>
          <a:ext cx="5232893" cy="2046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573C952-2748-45EE-ADC6-055FA20FB3AE}"/>
              </a:ext>
            </a:extLst>
          </p:cNvPr>
          <p:cNvSpPr txBox="1"/>
          <p:nvPr/>
        </p:nvSpPr>
        <p:spPr>
          <a:xfrm>
            <a:off x="8846598" y="5885367"/>
            <a:ext cx="246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Ring hierarchical migration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3000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DC694-4A79-4119-B10F-FD17CB83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981"/>
            <a:ext cx="10515600" cy="1325563"/>
          </a:xfrm>
        </p:spPr>
        <p:txBody>
          <a:bodyPr/>
          <a:lstStyle/>
          <a:p>
            <a:r>
              <a:rPr lang="en-US" altLang="zh-CN" dirty="0"/>
              <a:t>Evaluate time in different number of Cores</a:t>
            </a:r>
            <a:endParaRPr lang="zh-CN" altLang="en-US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C1A59270-B06A-4237-8B7F-037E0B356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5" y="1108035"/>
            <a:ext cx="4591417" cy="3443563"/>
          </a:xfr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1F35628-43FC-4658-B49F-57C55C606640}"/>
              </a:ext>
            </a:extLst>
          </p:cNvPr>
          <p:cNvSpPr txBox="1"/>
          <p:nvPr/>
        </p:nvSpPr>
        <p:spPr>
          <a:xfrm>
            <a:off x="1396495" y="5441843"/>
            <a:ext cx="93990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processes’ communication time can be overhead respecting to cores’ number</a:t>
            </a:r>
          </a:p>
          <a:p>
            <a:endParaRPr lang="en-US" altLang="zh-CN" sz="2000" dirty="0"/>
          </a:p>
          <a:p>
            <a:r>
              <a:rPr lang="en-US" altLang="zh-CN" sz="2000" dirty="0"/>
              <a:t>For different dataset the best cores’ number is different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E8C2A32-0CF3-425F-9350-C551B0CD7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85" y="1108036"/>
            <a:ext cx="4591419" cy="344356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2CB5FF5-2DE3-43E6-84CA-001E59EEB7D9}"/>
              </a:ext>
            </a:extLst>
          </p:cNvPr>
          <p:cNvSpPr txBox="1"/>
          <p:nvPr/>
        </p:nvSpPr>
        <p:spPr>
          <a:xfrm>
            <a:off x="2121763" y="4663257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Master-slave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1416D3-67EC-4EF2-92DB-7667D09F0F0C}"/>
              </a:ext>
            </a:extLst>
          </p:cNvPr>
          <p:cNvSpPr txBox="1"/>
          <p:nvPr/>
        </p:nvSpPr>
        <p:spPr>
          <a:xfrm>
            <a:off x="8194090" y="4683218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Ring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1968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2E3BB9E-2A62-4BFF-BACD-001E8182E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99" y="1069738"/>
            <a:ext cx="4099372" cy="30745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53046F-B65A-4319-9489-7DB61C7ED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20" y="1162823"/>
            <a:ext cx="3758107" cy="281858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18DC694-4A79-4119-B10F-FD17CB83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--master-slave: breast cancer data set 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9F85AF8-A881-46A0-8C81-5FE924F02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93" y="1224964"/>
            <a:ext cx="3685434" cy="2764076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879873A-1C47-47DD-9B5A-5AA0B8EBBC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99" y="3830511"/>
            <a:ext cx="3758107" cy="281858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C60F7FD-CEF4-4995-8CB6-5D020990E7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4" y="3781451"/>
            <a:ext cx="3881915" cy="291143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3542159-D178-4C2A-BA90-5704C30A32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20" y="3698490"/>
            <a:ext cx="3969166" cy="29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6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89E503B-89ED-4869-B4B5-29439B800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473" y="3834869"/>
            <a:ext cx="3912351" cy="29342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721944F-58F4-4597-AD60-DF979FB9A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99" y="1149924"/>
            <a:ext cx="4046225" cy="30346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6D5F077-FD88-4E32-B1B4-880934AA9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714" y="1149923"/>
            <a:ext cx="4046225" cy="303466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EEC41A4-4885-427B-B697-97FD13DF2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9" y="3717632"/>
            <a:ext cx="4187156" cy="3140368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2B35BD6-E832-4A2A-8691-922148BFE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" y="1306339"/>
            <a:ext cx="3749964" cy="281247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18DC694-4A79-4119-B10F-FD17CB83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--master-slave: gesture data set 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6B4B7AC-AF11-41C2-AD62-A7008AC49E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733" y="3894990"/>
            <a:ext cx="3832189" cy="28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4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4E6A4E8-16B4-47ED-AE3F-ED99719F2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07" y="1039122"/>
            <a:ext cx="3943820" cy="295786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F80F11-9B21-4791-A6ED-95DF4E7FB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99" y="1024433"/>
            <a:ext cx="3942217" cy="29566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603F2A-BA6C-411D-80D2-73377F764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73" y="1064967"/>
            <a:ext cx="3787565" cy="28406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2CA6746-EF4B-4B48-B934-23DCA29BF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6" y="3595457"/>
            <a:ext cx="4221206" cy="31659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46DBED5-ED71-4DAE-BAF1-D3D67003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--ring: breast cancer dataset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B4821C2-857F-424D-BA9D-D47AE3B2B1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16" y="3732375"/>
            <a:ext cx="4124982" cy="30937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9DC9665-B927-4D4F-B8A6-AACF011D6E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394" y="3887625"/>
            <a:ext cx="3945903" cy="295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1D83E9AA-5A8A-41C7-BD18-EC7C13094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323" y="3799280"/>
            <a:ext cx="4020739" cy="30155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0B2DE41-2D90-4908-809D-61F3EB80C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692" y="1109087"/>
            <a:ext cx="4148000" cy="3111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47C0FE4-E800-483C-9B9F-2EC4196FF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64" y="1153796"/>
            <a:ext cx="3923812" cy="2942859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E218461-390B-423B-94F3-237417DAD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" y="1027906"/>
            <a:ext cx="4020740" cy="3015555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46DBED5-ED71-4DAE-BAF1-D3D67003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--ring: gesture dataset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70B72F9-B4AA-4EBE-B838-A0CB486DD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8" y="3799280"/>
            <a:ext cx="4148000" cy="3111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FDBF20A-6F6B-400D-82AA-EB24B980BE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871" y="3799280"/>
            <a:ext cx="4020739" cy="301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4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1C63C1C-7E69-433F-95AC-DA520B4F9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927" y="1067057"/>
            <a:ext cx="4348073" cy="3261055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E601BAC-F92B-4A53-A779-F0DA331CB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1" y="3947252"/>
            <a:ext cx="4348073" cy="3261055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C0CCEE-E68C-4DD6-A56F-38A5CF85D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820" y="963159"/>
            <a:ext cx="4348074" cy="3261055"/>
          </a:xfrm>
          <a:prstGeom prst="rect">
            <a:avLst/>
          </a:prstGeom>
        </p:spPr>
      </p:pic>
      <p:pic>
        <p:nvPicPr>
          <p:cNvPr id="12" name="内容占位符 5">
            <a:extLst>
              <a:ext uri="{FF2B5EF4-FFF2-40B4-BE49-F238E27FC236}">
                <a16:creationId xmlns:a16="http://schemas.microsoft.com/office/drawing/2014/main" id="{E6B0276B-2255-4578-879A-804AB6A32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1" y="1067057"/>
            <a:ext cx="4209541" cy="31571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DB2469-1576-483F-9D1F-BB7D142B98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01" y="3995264"/>
            <a:ext cx="4109225" cy="30819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06AA29-7310-4AE7-A30A-048358FA56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861" y="4035079"/>
            <a:ext cx="4143555" cy="31076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E25F54C-95E3-4F13-A7ED-50F607B7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migration: 2, 4, 9 cores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4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308</Words>
  <Application>Microsoft Office PowerPoint</Application>
  <PresentationFormat>宽屏</PresentationFormat>
  <Paragraphs>72</Paragraphs>
  <Slides>12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Parallel multi-objective GAs of fuzzy classier</vt:lpstr>
      <vt:lpstr>Directions</vt:lpstr>
      <vt:lpstr>Parameter setting</vt:lpstr>
      <vt:lpstr>Evaluate time in different number of Cores</vt:lpstr>
      <vt:lpstr>--master-slave: breast cancer data set </vt:lpstr>
      <vt:lpstr>--master-slave: gesture data set </vt:lpstr>
      <vt:lpstr>--ring: breast cancer dataset</vt:lpstr>
      <vt:lpstr>--ring: gesture dataset</vt:lpstr>
      <vt:lpstr>Different migration: 2, 4, 9 cores</vt:lpstr>
      <vt:lpstr>Different migration: 18, 36, 72 cores</vt:lpstr>
      <vt:lpstr>PowerPoint 演示文稿</vt:lpstr>
      <vt:lpstr>Some problem for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multi-objective Gas of fuzzy classier</dc:title>
  <dc:creator>Keming Li</dc:creator>
  <cp:lastModifiedBy>Keming Li</cp:lastModifiedBy>
  <cp:revision>27</cp:revision>
  <dcterms:created xsi:type="dcterms:W3CDTF">2019-04-12T11:34:52Z</dcterms:created>
  <dcterms:modified xsi:type="dcterms:W3CDTF">2019-04-13T04:08:35Z</dcterms:modified>
</cp:coreProperties>
</file>