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94660"/>
  </p:normalViewPr>
  <p:slideViewPr>
    <p:cSldViewPr snapToGrid="0">
      <p:cViewPr varScale="1">
        <p:scale>
          <a:sx n="51" d="100"/>
          <a:sy n="51" d="100"/>
        </p:scale>
        <p:origin x="8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신혼</a:t>
            </a:r>
            <a:r>
              <a:rPr lang="en-US" altLang="ko-KR" b="1" dirty="0"/>
              <a:t>, </a:t>
            </a:r>
            <a:r>
              <a:rPr lang="ko-KR" altLang="en-US" b="1" dirty="0"/>
              <a:t>기존 가정 평수 비교 그래프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신혼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15평 이하</c:v>
                </c:pt>
                <c:pt idx="1">
                  <c:v>16-20평</c:v>
                </c:pt>
                <c:pt idx="2">
                  <c:v>21-25평</c:v>
                </c:pt>
                <c:pt idx="3">
                  <c:v>26-30평</c:v>
                </c:pt>
                <c:pt idx="4">
                  <c:v>30평 초과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15</c:v>
                </c:pt>
                <c:pt idx="2">
                  <c:v>13</c:v>
                </c:pt>
                <c:pt idx="3">
                  <c:v>8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17-4743-980E-63AF564E67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15평 이하</c:v>
                </c:pt>
                <c:pt idx="1">
                  <c:v>16-20평</c:v>
                </c:pt>
                <c:pt idx="2">
                  <c:v>21-25평</c:v>
                </c:pt>
                <c:pt idx="3">
                  <c:v>26-30평</c:v>
                </c:pt>
                <c:pt idx="4">
                  <c:v>30평 초과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4</c:v>
                </c:pt>
                <c:pt idx="4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17-4743-980E-63AF564E6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0867695"/>
        <c:axId val="1810884495"/>
      </c:barChart>
      <c:catAx>
        <c:axId val="181086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0884495"/>
        <c:crosses val="autoZero"/>
        <c:auto val="1"/>
        <c:lblAlgn val="ctr"/>
        <c:lblOffset val="100"/>
        <c:noMultiLvlLbl val="0"/>
      </c:catAx>
      <c:valAx>
        <c:axId val="1810884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0867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68FFC-E492-A431-2DAB-B5BF0DAA9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A45158-2420-EC65-BE1E-96A53AD5E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8123D-218B-ED74-355E-9E263431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8CF9-1F31-49D8-B21A-27EADCE9335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6D445-4FEE-8103-9E30-A98FA03D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823DD-B0F5-AC59-1DD4-36C68ECB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1BF8-8BD0-4D84-A595-7A3A3FDDF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A6684-EDE4-7208-799A-02FC20A0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D88687-3D4A-9C91-CD4A-4832DA88E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C8A4C-DCE3-32E5-72F1-2F07346A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8CF9-1F31-49D8-B21A-27EADCE9335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1DE16-F34E-488A-FA18-0D534D3A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2BC37-429A-F28F-9425-840E6F1B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1BF8-8BD0-4D84-A595-7A3A3FDDF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5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62A247-600E-D0AF-2A17-0F8D20AB2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0FE3A1-8079-A497-5881-09D672BEE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FD9B0-AC78-D994-DDAC-3FFA8326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8CF9-1F31-49D8-B21A-27EADCE9335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52250-B0D0-7EA6-0E89-E96A085F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2F2C5-3EBF-1297-14FB-96174FF6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1BF8-8BD0-4D84-A595-7A3A3FDDF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0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AB0D9-BAAC-0D71-5765-9CEDFFB6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C7417-8D8D-BDC7-BBB3-3F43FD54A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7616B-DE4D-CFFC-4553-2EFB2932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8CF9-1F31-49D8-B21A-27EADCE9335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A9F9B-19B6-E2E3-7D82-45587F7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EA29B-4B8D-155A-B555-06E7153C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1BF8-8BD0-4D84-A595-7A3A3FDDF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4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3058C-3BAC-B85A-32F2-37F52AA2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88EEE4-DAF4-EC70-B97E-1840E3090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F31BF-E0CC-5182-99BC-2EFB8776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8CF9-1F31-49D8-B21A-27EADCE9335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A5FA3-EF18-A0BF-8354-CFAA5905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16F18-2F94-96AB-AE9C-76745B25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1BF8-8BD0-4D84-A595-7A3A3FDDF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7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B1E33-6757-DD36-C6A0-1D78E567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176DC-CA36-F929-1B62-29982FAD3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EB5F3-C005-E3FE-0515-6D29B3DAD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0A8AF6-973B-A125-F2E8-8F9BF2E5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8CF9-1F31-49D8-B21A-27EADCE9335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95C511-8B8F-ED5C-D802-7D64B368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A8CDA1-F691-A9AE-276A-B8F7E846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1BF8-8BD0-4D84-A595-7A3A3FDDF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1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A94A5-B08E-4DEF-F925-DE0C6A38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8FBD2-65DE-A0F5-C0C9-08AB0183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465DB-21E4-F61F-CC38-842B2C124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2D1EF0-BE58-91AF-C649-BA770F7B7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10D90A-6F0D-9FD7-9A4E-01EE14586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77DB4E-CC4E-1E3A-AA88-1EFAF269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8CF9-1F31-49D8-B21A-27EADCE9335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AAC82D-2870-D25C-507D-75F3E6E8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3D5DB7-B07F-7EF7-744B-3EBD14B9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1BF8-8BD0-4D84-A595-7A3A3FDDF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5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565FB-F06A-BE31-E9DA-0F6B948A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7A1675-2E50-141C-57C0-DF8BCCA1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8CF9-1F31-49D8-B21A-27EADCE9335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1C4029-6F47-1E47-F2A5-BAD81400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F09D7A-1E75-D969-550D-D9CC20B0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1BF8-8BD0-4D84-A595-7A3A3FDDF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7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B59CB1-4EE2-BD42-5DFD-B66DA6DB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8CF9-1F31-49D8-B21A-27EADCE9335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F54B1C-BF84-992A-3B3B-DC560E41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51185-1132-04F2-6879-02F0B977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1BF8-8BD0-4D84-A595-7A3A3FDDF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27202-0102-2B37-8EA1-3993C169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30BD1-F3A0-623D-DE0E-9B1AADEDC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94B10-9C83-7B55-6993-E64AE28AA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403E1-8E0B-0B94-7883-AC8186A6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8CF9-1F31-49D8-B21A-27EADCE9335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44ED76-9910-FFD3-7B85-8C007384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CE08A-7111-3101-1349-81356CE0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1BF8-8BD0-4D84-A595-7A3A3FDDF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4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E7FA3-F3E6-9B7C-3B93-2D4E6C1D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33F9B2-9A96-4166-22C7-F10B02FCF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4A168A-73B2-172E-3263-62CE0865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B38F7-F0B7-0AE0-E3F4-226F3330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8CF9-1F31-49D8-B21A-27EADCE9335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CF26F4-4762-28B0-5B32-CC226D6A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4D9DF0-00E6-5E2D-ED0C-27CFE4D4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1BF8-8BD0-4D84-A595-7A3A3FDDF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5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CBE68B-03FE-8CD5-1F13-0946AD35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A7E1B-F9CC-F127-E042-7A2B7431C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1AA3C-AF6B-1CC4-9B75-A0402C06F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078CF9-1F31-49D8-B21A-27EADCE9335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014A0-3966-179C-09FC-6F74BAE79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7BD62-6100-0651-C226-447C24521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41BF8-8BD0-4D84-A595-7A3A3FDDF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1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11AE4CC-C527-A55F-9B4E-FCD418AF3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407722"/>
              </p:ext>
            </p:extLst>
          </p:nvPr>
        </p:nvGraphicFramePr>
        <p:xfrm>
          <a:off x="1409700" y="1085850"/>
          <a:ext cx="9372600" cy="5129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758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lgdx2_심수지</dc:creator>
  <cp:lastModifiedBy>lgdx2_심수지</cp:lastModifiedBy>
  <cp:revision>1</cp:revision>
  <dcterms:created xsi:type="dcterms:W3CDTF">2025-01-10T07:26:39Z</dcterms:created>
  <dcterms:modified xsi:type="dcterms:W3CDTF">2025-01-10T07:33:56Z</dcterms:modified>
</cp:coreProperties>
</file>