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ableStyles" Target="tableStyle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A22559-56A9-D76A-4B16-E3533A2BCA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67E3247-726A-D70C-1756-7C2CBD5E5A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DFC22-1916-C8C6-47D0-A2EADE0758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1EC-B7D5-41E5-9EAA-572FF3D01C7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A91DAC-78D0-A638-3E50-72DAE494C5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9681B9-5336-225C-681A-B68D619368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1819-21F5-48F6-8D7E-ABA613A5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9050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C41F34-FAE6-A4F6-AC9E-C1643128DD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87F93D4-DD93-9672-C94B-DF9CDED8D9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66E537E-C4AF-853B-D567-071DE8FF6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1EC-B7D5-41E5-9EAA-572FF3D01C7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6AC1B5-8020-D210-FD6B-4A9078218B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DE1B3E-8DD5-6B90-3766-7549E0C8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1819-21F5-48F6-8D7E-ABA613A5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7576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B2B6905-D254-5FF9-50AB-DE9C7216C37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522C890-FA96-0113-6E93-3F6023A802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82DF4B8-3C85-B4F5-D101-639726C27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1EC-B7D5-41E5-9EAA-572FF3D01C7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D46D17-0D12-AF7D-CB8D-B1A61F37A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25B921-B568-7D81-63B8-4DCF3C9A9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1819-21F5-48F6-8D7E-ABA613A5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8115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B978E7-74C3-4E0A-DD7F-6F6BF0530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4B9C1EC-533C-3DC9-C894-987D6BEA89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1643F98-DCD6-86B7-37B8-F64A2B0DBD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1EC-B7D5-41E5-9EAA-572FF3D01C7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C14E922-4DD0-4259-0E10-67864A7F4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FFD6B5B-1B53-C866-1A08-29156F643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1819-21F5-48F6-8D7E-ABA613A5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63829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722D4F-B42D-0EC9-7810-2E9EAB57E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5E49F54-8321-C332-7004-E8396E681F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3B18D58-393B-0263-59EC-E4EAF11B5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1EC-B7D5-41E5-9EAA-572FF3D01C7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D2B54D-6CAE-90AC-512F-CDBCF7F98F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536E37-18C6-60AF-EFA7-D0C4D1532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1819-21F5-48F6-8D7E-ABA613A5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00754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C11C3-D7DB-A06C-26DC-AF9FDC447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46548E5-3E99-7763-DCA8-66F80DFA10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7B4A6CB-51EA-E6BB-4A48-3DEEE0852C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C67E914-45BA-FEFB-33A7-68BA9E8802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1EC-B7D5-41E5-9EAA-572FF3D01C7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4DB81B4-1CB3-845C-ADF0-1DFD5A05C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7BE9970-9C76-615E-F96B-DCA68AD04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1819-21F5-48F6-8D7E-ABA613A5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202887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F44FE61-FF26-C475-EDBD-63C5B12CE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1CD3EC-527C-7F7E-F11C-CFD3950270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4700B1B-7E77-66D9-2586-BAA0AD5FEF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BC6F630B-D417-480F-E4BF-B25A827F899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3F212F8A-7672-E0E1-DD7C-BF3206774C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5CFA020-3F01-29F8-9E07-354F44176B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1EC-B7D5-41E5-9EAA-572FF3D01C7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F5AA6AB-AFD6-3BC8-E800-F5CFB329C4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6320EAC-1D9F-D40F-B419-99AD73D97E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1819-21F5-48F6-8D7E-ABA613A5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0132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FC4475-75FB-D055-8F89-5FAE761C5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0C2EA58-C5D7-CD0A-A720-68AD27EAA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1EC-B7D5-41E5-9EAA-572FF3D01C7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AB207E52-6CF6-6E64-9524-6512A8FAE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3B2FE25-9CE6-ECC6-A475-C66BDEBC6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1819-21F5-48F6-8D7E-ABA613A5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4530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CE3328-798A-B2EC-BFD5-17FE22CB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1EC-B7D5-41E5-9EAA-572FF3D01C7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C348F820-AB9C-B070-F9B4-84C03992A3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A71D0D1-F7A2-D0BA-6D18-92C643A24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1819-21F5-48F6-8D7E-ABA613A5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07199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63DC59-934F-D56E-9BED-1BC61E0BA3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D15F7A0-DBDB-9668-BD17-10C3C6FE0C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9DAE3B5-BCC3-2284-EBE7-623D246A65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1C19016-0F0D-9881-A7DF-5D201BC1EF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1EC-B7D5-41E5-9EAA-572FF3D01C7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796CB02-5A92-6876-3696-B65C3B85B2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E550E3D-0905-01C7-D0E8-7F4387E051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1819-21F5-48F6-8D7E-ABA613A5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979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5D031D-00E3-C1A4-2F2D-02457CCD59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EA3643-77E0-BC03-9D37-482086E2219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0AAD8E0-D7B9-3863-EF5F-BA836AD71F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A2ACDBB-920A-4F50-FB5E-7166B2B741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3A31EC-B7D5-41E5-9EAA-572FF3D01C7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CEE101D-C9CD-5666-ECD6-A329AA71A4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45BFA1A-2F43-C885-8C20-44428FD5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C01819-21F5-48F6-8D7E-ABA613A5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97523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2A1BB6B-EB49-A0C7-2F0C-D98C6D67FA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836CAC-89CA-3EC0-161B-FCFA815154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DCEF128-B89F-F478-2E8E-2F9380C6AD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3A31EC-B7D5-41E5-9EAA-572FF3D01C76}" type="datetimeFigureOut">
              <a:rPr lang="ko-KR" altLang="en-US" smtClean="0"/>
              <a:t>2025-02-27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C3087FA-704D-746B-4583-47F23E31DB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C2EF6A2-7942-1385-3DFE-73EDDC6756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7C01819-21F5-48F6-8D7E-ABA613A5A89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87454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9ED5F07-0F18-8D11-AC54-82F24A6CE62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/>
              <a:t>고령층 접근성 근거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B76A068-0AB1-57A0-DC38-53F4B11421F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출처 </a:t>
            </a:r>
            <a:r>
              <a:rPr lang="en-US" altLang="ko-KR" dirty="0"/>
              <a:t>: 2023 </a:t>
            </a:r>
            <a:r>
              <a:rPr lang="ko-KR" altLang="en-US" dirty="0"/>
              <a:t>디지털정보격차실태조사</a:t>
            </a:r>
            <a:r>
              <a:rPr lang="en-US" altLang="ko-KR" dirty="0"/>
              <a:t>, </a:t>
            </a:r>
            <a:r>
              <a:rPr lang="ko-KR" altLang="en-US" dirty="0" err="1"/>
              <a:t>한국지능정보사회진흥원</a:t>
            </a:r>
            <a:endParaRPr lang="ko-KR" altLang="en-US" dirty="0"/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058850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A30742-4895-F2D3-D94E-721959591B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sz="3000" dirty="0"/>
              <a:t>2023 </a:t>
            </a:r>
            <a:r>
              <a:rPr lang="ko-KR" altLang="en-US" sz="3000" dirty="0"/>
              <a:t>디지털 정보화 수준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D9AAE23-B356-AC69-F287-68B499530EC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6143" b="-1253"/>
          <a:stretch/>
        </p:blipFill>
        <p:spPr>
          <a:xfrm>
            <a:off x="2604012" y="1296237"/>
            <a:ext cx="7144747" cy="6043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01743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42FCAF-18F0-B30A-6C7C-16C30F8A20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3000" dirty="0"/>
              <a:t>고령층 디지털정보화 수준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83FA583-68D8-6290-B92A-9A254F65EC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486" y="1690688"/>
            <a:ext cx="6811326" cy="2019582"/>
          </a:xfrm>
          <a:prstGeom prst="rect">
            <a:avLst/>
          </a:prstGeom>
        </p:spPr>
      </p:pic>
      <p:sp>
        <p:nvSpPr>
          <p:cNvPr id="5" name="부제목 2">
            <a:extLst>
              <a:ext uri="{FF2B5EF4-FFF2-40B4-BE49-F238E27FC236}">
                <a16:creationId xmlns:a16="http://schemas.microsoft.com/office/drawing/2014/main" id="{72458090-2EB8-08D0-F551-73C8DE9A0DB6}"/>
              </a:ext>
            </a:extLst>
          </p:cNvPr>
          <p:cNvSpPr txBox="1">
            <a:spLocks/>
          </p:cNvSpPr>
          <p:nvPr/>
        </p:nvSpPr>
        <p:spPr>
          <a:xfrm>
            <a:off x="2477729" y="3965832"/>
            <a:ext cx="9144000" cy="1655762"/>
          </a:xfrm>
          <a:prstGeom prst="rect">
            <a:avLst/>
          </a:prstGeom>
        </p:spPr>
        <p:txBody>
          <a:bodyPr/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ko-KR" altLang="en-US" dirty="0"/>
              <a:t>종합</a:t>
            </a:r>
            <a:r>
              <a:rPr lang="en-US" altLang="ko-KR" dirty="0"/>
              <a:t>/</a:t>
            </a:r>
            <a:r>
              <a:rPr lang="ko-KR" altLang="en-US" dirty="0"/>
              <a:t>접근</a:t>
            </a:r>
            <a:r>
              <a:rPr lang="en-US" altLang="ko-KR" dirty="0"/>
              <a:t>/</a:t>
            </a:r>
            <a:r>
              <a:rPr lang="ko-KR" altLang="en-US" dirty="0"/>
              <a:t>역량</a:t>
            </a:r>
            <a:r>
              <a:rPr lang="en-US" altLang="ko-KR" dirty="0"/>
              <a:t>/</a:t>
            </a:r>
            <a:r>
              <a:rPr lang="ko-KR" altLang="en-US" dirty="0"/>
              <a:t>활용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sz="2000" dirty="0"/>
              <a:t>-</a:t>
            </a:r>
            <a:r>
              <a:rPr lang="ko-KR" altLang="en-US" sz="2000" dirty="0"/>
              <a:t> 접근은 높지만 역량이 </a:t>
            </a:r>
            <a:r>
              <a:rPr lang="en-US" altLang="ko-KR" sz="2000" dirty="0"/>
              <a:t>55.3</a:t>
            </a:r>
            <a:r>
              <a:rPr lang="ko-KR" altLang="en-US" sz="2000" dirty="0"/>
              <a:t>으로 낮은 편이다 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3642706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016108-3408-424F-31E6-9C28717E3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E914257E-1E2A-4AC7-89EC-1FB65C9C0A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03E1C8F1-97F5-489C-8308-958F096572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11269336" cy="2008639"/>
          </a:xfrm>
          <a:custGeom>
            <a:avLst/>
            <a:gdLst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174645 w 11269336"/>
              <a:gd name="connsiteY140" fmla="*/ 2088358 h 2323145"/>
              <a:gd name="connsiteX141" fmla="*/ 5092476 w 11269336"/>
              <a:gd name="connsiteY141" fmla="*/ 2100737 h 2323145"/>
              <a:gd name="connsiteX142" fmla="*/ 5060738 w 11269336"/>
              <a:gd name="connsiteY142" fmla="*/ 2083274 h 2323145"/>
              <a:gd name="connsiteX143" fmla="*/ 4860988 w 11269336"/>
              <a:gd name="connsiteY143" fmla="*/ 2135698 h 2323145"/>
              <a:gd name="connsiteX144" fmla="*/ 4807902 w 11269336"/>
              <a:gd name="connsiteY144" fmla="*/ 2138894 h 2323145"/>
              <a:gd name="connsiteX145" fmla="*/ 4765388 w 11269336"/>
              <a:gd name="connsiteY145" fmla="*/ 2162525 h 2323145"/>
              <a:gd name="connsiteX146" fmla="*/ 4745033 w 11269336"/>
              <a:gd name="connsiteY146" fmla="*/ 2158859 h 2323145"/>
              <a:gd name="connsiteX147" fmla="*/ 4741475 w 11269336"/>
              <a:gd name="connsiteY147" fmla="*/ 2157998 h 2323145"/>
              <a:gd name="connsiteX148" fmla="*/ 4728247 w 11269336"/>
              <a:gd name="connsiteY148" fmla="*/ 2159526 h 2323145"/>
              <a:gd name="connsiteX149" fmla="*/ 4723263 w 11269336"/>
              <a:gd name="connsiteY149" fmla="*/ 2153742 h 2323145"/>
              <a:gd name="connsiteX150" fmla="*/ 4702453 w 11269336"/>
              <a:gd name="connsiteY150" fmla="*/ 2151586 h 2323145"/>
              <a:gd name="connsiteX151" fmla="*/ 4678455 w 11269336"/>
              <a:gd name="connsiteY151" fmla="*/ 2156131 h 2323145"/>
              <a:gd name="connsiteX152" fmla="*/ 4593061 w 11269336"/>
              <a:gd name="connsiteY152" fmla="*/ 2171597 h 2323145"/>
              <a:gd name="connsiteX153" fmla="*/ 4579902 w 11269336"/>
              <a:gd name="connsiteY153" fmla="*/ 2177927 h 2323145"/>
              <a:gd name="connsiteX154" fmla="*/ 4533444 w 11269336"/>
              <a:gd name="connsiteY154" fmla="*/ 2181200 h 2323145"/>
              <a:gd name="connsiteX155" fmla="*/ 4492832 w 11269336"/>
              <a:gd name="connsiteY155" fmla="*/ 2188033 h 2323145"/>
              <a:gd name="connsiteX156" fmla="*/ 4467257 w 11269336"/>
              <a:gd name="connsiteY156" fmla="*/ 2196121 h 2323145"/>
              <a:gd name="connsiteX157" fmla="*/ 4459937 w 11269336"/>
              <a:gd name="connsiteY157" fmla="*/ 2195182 h 2323145"/>
              <a:gd name="connsiteX158" fmla="*/ 4433312 w 11269336"/>
              <a:gd name="connsiteY158" fmla="*/ 2199004 h 2323145"/>
              <a:gd name="connsiteX159" fmla="*/ 4420601 w 11269336"/>
              <a:gd name="connsiteY159" fmla="*/ 2205158 h 2323145"/>
              <a:gd name="connsiteX160" fmla="*/ 4405765 w 11269336"/>
              <a:gd name="connsiteY160" fmla="*/ 2199902 h 2323145"/>
              <a:gd name="connsiteX161" fmla="*/ 4401354 w 11269336"/>
              <a:gd name="connsiteY161" fmla="*/ 2194745 h 2323145"/>
              <a:gd name="connsiteX162" fmla="*/ 4383151 w 11269336"/>
              <a:gd name="connsiteY162" fmla="*/ 2201140 h 2323145"/>
              <a:gd name="connsiteX163" fmla="*/ 4366646 w 11269336"/>
              <a:gd name="connsiteY163" fmla="*/ 2198564 h 2323145"/>
              <a:gd name="connsiteX164" fmla="*/ 4354009 w 11269336"/>
              <a:gd name="connsiteY164" fmla="*/ 2204984 h 2323145"/>
              <a:gd name="connsiteX165" fmla="*/ 4348284 w 11269336"/>
              <a:gd name="connsiteY165" fmla="*/ 2205270 h 2323145"/>
              <a:gd name="connsiteX166" fmla="*/ 4333906 w 11269336"/>
              <a:gd name="connsiteY166" fmla="*/ 2205251 h 2323145"/>
              <a:gd name="connsiteX167" fmla="*/ 4308819 w 11269336"/>
              <a:gd name="connsiteY167" fmla="*/ 2203822 h 2323145"/>
              <a:gd name="connsiteX168" fmla="*/ 4301210 w 11269336"/>
              <a:gd name="connsiteY168" fmla="*/ 2204456 h 2323145"/>
              <a:gd name="connsiteX169" fmla="*/ 4283095 w 11269336"/>
              <a:gd name="connsiteY169" fmla="*/ 2198177 h 2323145"/>
              <a:gd name="connsiteX170" fmla="*/ 4250119 w 11269336"/>
              <a:gd name="connsiteY170" fmla="*/ 2196342 h 2323145"/>
              <a:gd name="connsiteX171" fmla="*/ 4189203 w 11269336"/>
              <a:gd name="connsiteY171" fmla="*/ 2178994 h 2323145"/>
              <a:gd name="connsiteX172" fmla="*/ 4154035 w 11269336"/>
              <a:gd name="connsiteY172" fmla="*/ 2171950 h 2323145"/>
              <a:gd name="connsiteX173" fmla="*/ 4129569 w 11269336"/>
              <a:gd name="connsiteY173" fmla="*/ 2163850 h 2323145"/>
              <a:gd name="connsiteX174" fmla="*/ 4061250 w 11269336"/>
              <a:gd name="connsiteY174" fmla="*/ 2159236 h 2323145"/>
              <a:gd name="connsiteX175" fmla="*/ 3945480 w 11269336"/>
              <a:gd name="connsiteY175" fmla="*/ 2158279 h 2323145"/>
              <a:gd name="connsiteX176" fmla="*/ 3921468 w 11269336"/>
              <a:gd name="connsiteY176" fmla="*/ 2156588 h 2323145"/>
              <a:gd name="connsiteX177" fmla="*/ 3903348 w 11269336"/>
              <a:gd name="connsiteY177" fmla="*/ 2149220 h 2323145"/>
              <a:gd name="connsiteX178" fmla="*/ 3901342 w 11269336"/>
              <a:gd name="connsiteY178" fmla="*/ 2142355 h 2323145"/>
              <a:gd name="connsiteX179" fmla="*/ 3888539 w 11269336"/>
              <a:gd name="connsiteY179" fmla="*/ 2140476 h 2323145"/>
              <a:gd name="connsiteX180" fmla="*/ 3885662 w 11269336"/>
              <a:gd name="connsiteY180" fmla="*/ 2138740 h 2323145"/>
              <a:gd name="connsiteX181" fmla="*/ 3868627 w 11269336"/>
              <a:gd name="connsiteY181" fmla="*/ 2130023 h 2323145"/>
              <a:gd name="connsiteX182" fmla="*/ 3819177 w 11269336"/>
              <a:gd name="connsiteY182" fmla="*/ 2142111 h 2323145"/>
              <a:gd name="connsiteX183" fmla="*/ 3769100 w 11269336"/>
              <a:gd name="connsiteY183" fmla="*/ 2131731 h 2323145"/>
              <a:gd name="connsiteX184" fmla="*/ 3562752 w 11269336"/>
              <a:gd name="connsiteY184" fmla="*/ 2131785 h 2323145"/>
              <a:gd name="connsiteX185" fmla="*/ 3541402 w 11269336"/>
              <a:gd name="connsiteY185" fmla="*/ 2106821 h 2323145"/>
              <a:gd name="connsiteX186" fmla="*/ 3460591 w 11269336"/>
              <a:gd name="connsiteY186" fmla="*/ 2097951 h 2323145"/>
              <a:gd name="connsiteX187" fmla="*/ 3320348 w 11269336"/>
              <a:gd name="connsiteY187" fmla="*/ 2130191 h 2323145"/>
              <a:gd name="connsiteX188" fmla="*/ 3170922 w 11269336"/>
              <a:gd name="connsiteY188" fmla="*/ 2115957 h 2323145"/>
              <a:gd name="connsiteX189" fmla="*/ 3156256 w 11269336"/>
              <a:gd name="connsiteY189" fmla="*/ 2124773 h 2323145"/>
              <a:gd name="connsiteX190" fmla="*/ 3140298 w 11269336"/>
              <a:gd name="connsiteY190" fmla="*/ 2129182 h 2323145"/>
              <a:gd name="connsiteX191" fmla="*/ 3138514 w 11269336"/>
              <a:gd name="connsiteY191" fmla="*/ 2128069 h 2323145"/>
              <a:gd name="connsiteX192" fmla="*/ 3120467 w 11269336"/>
              <a:gd name="connsiteY192" fmla="*/ 2128281 h 2323145"/>
              <a:gd name="connsiteX193" fmla="*/ 3116175 w 11269336"/>
              <a:gd name="connsiteY193" fmla="*/ 2131633 h 2323145"/>
              <a:gd name="connsiteX194" fmla="*/ 3103685 w 11269336"/>
              <a:gd name="connsiteY194" fmla="*/ 2132814 h 2323145"/>
              <a:gd name="connsiteX195" fmla="*/ 3078794 w 11269336"/>
              <a:gd name="connsiteY195" fmla="*/ 2137935 h 2323145"/>
              <a:gd name="connsiteX196" fmla="*/ 3074407 w 11269336"/>
              <a:gd name="connsiteY196" fmla="*/ 2136274 h 2323145"/>
              <a:gd name="connsiteX197" fmla="*/ 3037285 w 11269336"/>
              <a:gd name="connsiteY197" fmla="*/ 2139919 h 2323145"/>
              <a:gd name="connsiteX198" fmla="*/ 3036901 w 11269336"/>
              <a:gd name="connsiteY198" fmla="*/ 2138726 h 2323145"/>
              <a:gd name="connsiteX199" fmla="*/ 3026996 w 11269336"/>
              <a:gd name="connsiteY199" fmla="*/ 2134322 h 2323145"/>
              <a:gd name="connsiteX200" fmla="*/ 3007772 w 11269336"/>
              <a:gd name="connsiteY200" fmla="*/ 2128742 h 2323145"/>
              <a:gd name="connsiteX201" fmla="*/ 2965030 w 11269336"/>
              <a:gd name="connsiteY201" fmla="*/ 2100494 h 2323145"/>
              <a:gd name="connsiteX202" fmla="*/ 2926342 w 11269336"/>
              <a:gd name="connsiteY202" fmla="*/ 2104155 h 2323145"/>
              <a:gd name="connsiteX203" fmla="*/ 2918608 w 11269336"/>
              <a:gd name="connsiteY203" fmla="*/ 2104215 h 2323145"/>
              <a:gd name="connsiteX204" fmla="*/ 2918475 w 11269336"/>
              <a:gd name="connsiteY204" fmla="*/ 2103937 h 2323145"/>
              <a:gd name="connsiteX205" fmla="*/ 2910360 w 11269336"/>
              <a:gd name="connsiteY205" fmla="*/ 2103444 h 2323145"/>
              <a:gd name="connsiteX206" fmla="*/ 2904507 w 11269336"/>
              <a:gd name="connsiteY206" fmla="*/ 2104326 h 2323145"/>
              <a:gd name="connsiteX207" fmla="*/ 2889503 w 11269336"/>
              <a:gd name="connsiteY207" fmla="*/ 2104443 h 2323145"/>
              <a:gd name="connsiteX208" fmla="*/ 2884480 w 11269336"/>
              <a:gd name="connsiteY208" fmla="*/ 2102626 h 2323145"/>
              <a:gd name="connsiteX209" fmla="*/ 2882689 w 11269336"/>
              <a:gd name="connsiteY209" fmla="*/ 2099228 h 2323145"/>
              <a:gd name="connsiteX210" fmla="*/ 2881291 w 11269336"/>
              <a:gd name="connsiteY210" fmla="*/ 2099618 h 2323145"/>
              <a:gd name="connsiteX211" fmla="*/ 2853979 w 11269336"/>
              <a:gd name="connsiteY211" fmla="*/ 2090388 h 2323145"/>
              <a:gd name="connsiteX212" fmla="*/ 2791790 w 11269336"/>
              <a:gd name="connsiteY212" fmla="*/ 2080332 h 2323145"/>
              <a:gd name="connsiteX213" fmla="*/ 2755844 w 11269336"/>
              <a:gd name="connsiteY213" fmla="*/ 2078874 h 2323145"/>
              <a:gd name="connsiteX214" fmla="*/ 2657742 w 11269336"/>
              <a:gd name="connsiteY214" fmla="*/ 2070179 h 2323145"/>
              <a:gd name="connsiteX215" fmla="*/ 2559549 w 11269336"/>
              <a:gd name="connsiteY215" fmla="*/ 2057873 h 2323145"/>
              <a:gd name="connsiteX216" fmla="*/ 2512054 w 11269336"/>
              <a:gd name="connsiteY216" fmla="*/ 2031671 h 2323145"/>
              <a:gd name="connsiteX217" fmla="*/ 2506437 w 11269336"/>
              <a:gd name="connsiteY217" fmla="*/ 2030918 h 2323145"/>
              <a:gd name="connsiteX218" fmla="*/ 2491752 w 11269336"/>
              <a:gd name="connsiteY218" fmla="*/ 2033906 h 2323145"/>
              <a:gd name="connsiteX219" fmla="*/ 2486338 w 11269336"/>
              <a:gd name="connsiteY219" fmla="*/ 2035862 h 2323145"/>
              <a:gd name="connsiteX220" fmla="*/ 2478186 w 11269336"/>
              <a:gd name="connsiteY220" fmla="*/ 2036953 h 2323145"/>
              <a:gd name="connsiteX221" fmla="*/ 2477950 w 11269336"/>
              <a:gd name="connsiteY221" fmla="*/ 2036715 h 2323145"/>
              <a:gd name="connsiteX222" fmla="*/ 2470381 w 11269336"/>
              <a:gd name="connsiteY222" fmla="*/ 2038256 h 2323145"/>
              <a:gd name="connsiteX223" fmla="*/ 2433781 w 11269336"/>
              <a:gd name="connsiteY223" fmla="*/ 2049140 h 2323145"/>
              <a:gd name="connsiteX224" fmla="*/ 2381172 w 11269336"/>
              <a:gd name="connsiteY224" fmla="*/ 2030645 h 2323145"/>
              <a:gd name="connsiteX225" fmla="*/ 2360198 w 11269336"/>
              <a:gd name="connsiteY225" fmla="*/ 2029059 h 2323145"/>
              <a:gd name="connsiteX226" fmla="*/ 2348815 w 11269336"/>
              <a:gd name="connsiteY226" fmla="*/ 2026798 h 2323145"/>
              <a:gd name="connsiteX227" fmla="*/ 2347988 w 11269336"/>
              <a:gd name="connsiteY227" fmla="*/ 2025745 h 2323145"/>
              <a:gd name="connsiteX228" fmla="*/ 2312920 w 11269336"/>
              <a:gd name="connsiteY228" fmla="*/ 2036311 h 2323145"/>
              <a:gd name="connsiteX229" fmla="*/ 2307986 w 11269336"/>
              <a:gd name="connsiteY229" fmla="*/ 2035583 h 2323145"/>
              <a:gd name="connsiteX230" fmla="*/ 2285481 w 11269336"/>
              <a:gd name="connsiteY230" fmla="*/ 2045197 h 2323145"/>
              <a:gd name="connsiteX231" fmla="*/ 2273666 w 11269336"/>
              <a:gd name="connsiteY231" fmla="*/ 2048710 h 2323145"/>
              <a:gd name="connsiteX232" fmla="*/ 2270719 w 11269336"/>
              <a:gd name="connsiteY232" fmla="*/ 2052702 h 2323145"/>
              <a:gd name="connsiteX233" fmla="*/ 2253080 w 11269336"/>
              <a:gd name="connsiteY233" fmla="*/ 2056363 h 2323145"/>
              <a:gd name="connsiteX234" fmla="*/ 2250906 w 11269336"/>
              <a:gd name="connsiteY234" fmla="*/ 2055654 h 2323145"/>
              <a:gd name="connsiteX235" fmla="*/ 2236905 w 11269336"/>
              <a:gd name="connsiteY235" fmla="*/ 2062882 h 2323145"/>
              <a:gd name="connsiteX236" fmla="*/ 2225830 w 11269336"/>
              <a:gd name="connsiteY236" fmla="*/ 2074027 h 2323145"/>
              <a:gd name="connsiteX237" fmla="*/ 2073776 w 11269336"/>
              <a:gd name="connsiteY237" fmla="*/ 2089244 h 2323145"/>
              <a:gd name="connsiteX238" fmla="*/ 1948256 w 11269336"/>
              <a:gd name="connsiteY238" fmla="*/ 2146616 h 2323145"/>
              <a:gd name="connsiteX239" fmla="*/ 1865582 w 11269336"/>
              <a:gd name="connsiteY239" fmla="*/ 2153738 h 2323145"/>
              <a:gd name="connsiteX240" fmla="*/ 1835210 w 11269336"/>
              <a:gd name="connsiteY240" fmla="*/ 2134244 h 2323145"/>
              <a:gd name="connsiteX241" fmla="*/ 1632661 w 11269336"/>
              <a:gd name="connsiteY241" fmla="*/ 2173882 h 2323145"/>
              <a:gd name="connsiteX242" fmla="*/ 1579590 w 11269336"/>
              <a:gd name="connsiteY242" fmla="*/ 2173680 h 2323145"/>
              <a:gd name="connsiteX243" fmla="*/ 1535601 w 11269336"/>
              <a:gd name="connsiteY243" fmla="*/ 2194590 h 2323145"/>
              <a:gd name="connsiteX244" fmla="*/ 1515594 w 11269336"/>
              <a:gd name="connsiteY244" fmla="*/ 2189622 h 2323145"/>
              <a:gd name="connsiteX245" fmla="*/ 1512113 w 11269336"/>
              <a:gd name="connsiteY245" fmla="*/ 2188534 h 2323145"/>
              <a:gd name="connsiteX246" fmla="*/ 1498838 w 11269336"/>
              <a:gd name="connsiteY246" fmla="*/ 2189213 h 2323145"/>
              <a:gd name="connsiteX247" fmla="*/ 1494279 w 11269336"/>
              <a:gd name="connsiteY247" fmla="*/ 2183112 h 2323145"/>
              <a:gd name="connsiteX248" fmla="*/ 1473714 w 11269336"/>
              <a:gd name="connsiteY248" fmla="*/ 2179625 h 2323145"/>
              <a:gd name="connsiteX249" fmla="*/ 1449503 w 11269336"/>
              <a:gd name="connsiteY249" fmla="*/ 2182633 h 2323145"/>
              <a:gd name="connsiteX250" fmla="*/ 1335495 w 11269336"/>
              <a:gd name="connsiteY250" fmla="*/ 2203940 h 2323145"/>
              <a:gd name="connsiteX251" fmla="*/ 1266687 w 11269336"/>
              <a:gd name="connsiteY251" fmla="*/ 2212688 h 2323145"/>
              <a:gd name="connsiteX252" fmla="*/ 1239614 w 11269336"/>
              <a:gd name="connsiteY252" fmla="*/ 2209727 h 2323145"/>
              <a:gd name="connsiteX253" fmla="*/ 1202436 w 11269336"/>
              <a:gd name="connsiteY253" fmla="*/ 2209817 h 2323145"/>
              <a:gd name="connsiteX254" fmla="*/ 1136097 w 11269336"/>
              <a:gd name="connsiteY254" fmla="*/ 2205112 h 2323145"/>
              <a:gd name="connsiteX255" fmla="*/ 1048229 w 11269336"/>
              <a:gd name="connsiteY255" fmla="*/ 2207249 h 2323145"/>
              <a:gd name="connsiteX256" fmla="*/ 988232 w 11269336"/>
              <a:gd name="connsiteY256" fmla="*/ 2235635 h 2323145"/>
              <a:gd name="connsiteX257" fmla="*/ 981959 w 11269336"/>
              <a:gd name="connsiteY257" fmla="*/ 2231607 h 2323145"/>
              <a:gd name="connsiteX258" fmla="*/ 938600 w 11269336"/>
              <a:gd name="connsiteY258" fmla="*/ 2238113 h 2323145"/>
              <a:gd name="connsiteX259" fmla="*/ 791788 w 11269336"/>
              <a:gd name="connsiteY259" fmla="*/ 2293224 h 2323145"/>
              <a:gd name="connsiteX260" fmla="*/ 706914 w 11269336"/>
              <a:gd name="connsiteY260" fmla="*/ 2305046 h 2323145"/>
              <a:gd name="connsiteX261" fmla="*/ 675971 w 11269336"/>
              <a:gd name="connsiteY261" fmla="*/ 2304030 h 2323145"/>
              <a:gd name="connsiteX262" fmla="*/ 624180 w 11269336"/>
              <a:gd name="connsiteY262" fmla="*/ 2302650 h 2323145"/>
              <a:gd name="connsiteX263" fmla="*/ 583453 w 11269336"/>
              <a:gd name="connsiteY263" fmla="*/ 2288788 h 2323145"/>
              <a:gd name="connsiteX264" fmla="*/ 540946 w 11269336"/>
              <a:gd name="connsiteY264" fmla="*/ 2292721 h 2323145"/>
              <a:gd name="connsiteX265" fmla="*/ 533680 w 11269336"/>
              <a:gd name="connsiteY265" fmla="*/ 2310233 h 2323145"/>
              <a:gd name="connsiteX266" fmla="*/ 487366 w 11269336"/>
              <a:gd name="connsiteY266" fmla="*/ 2309053 h 2323145"/>
              <a:gd name="connsiteX267" fmla="*/ 416820 w 11269336"/>
              <a:gd name="connsiteY267" fmla="*/ 2305443 h 2323145"/>
              <a:gd name="connsiteX268" fmla="*/ 376805 w 11269336"/>
              <a:gd name="connsiteY268" fmla="*/ 2307647 h 2323145"/>
              <a:gd name="connsiteX269" fmla="*/ 266777 w 11269336"/>
              <a:gd name="connsiteY269" fmla="*/ 2309012 h 2323145"/>
              <a:gd name="connsiteX270" fmla="*/ 156013 w 11269336"/>
              <a:gd name="connsiteY270" fmla="*/ 2306832 h 2323145"/>
              <a:gd name="connsiteX271" fmla="*/ 87258 w 11269336"/>
              <a:gd name="connsiteY271" fmla="*/ 2285511 h 2323145"/>
              <a:gd name="connsiteX272" fmla="*/ 23798 w 11269336"/>
              <a:gd name="connsiteY272" fmla="*/ 2281822 h 2323145"/>
              <a:gd name="connsiteX273" fmla="*/ 0 w 11269336"/>
              <a:gd name="connsiteY273" fmla="*/ 2285369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296127 w 11269336"/>
              <a:gd name="connsiteY139" fmla="*/ 2023208 h 2323145"/>
              <a:gd name="connsiteX140" fmla="*/ 5092476 w 11269336"/>
              <a:gd name="connsiteY140" fmla="*/ 2100737 h 2323145"/>
              <a:gd name="connsiteX141" fmla="*/ 5060738 w 11269336"/>
              <a:gd name="connsiteY141" fmla="*/ 2083274 h 2323145"/>
              <a:gd name="connsiteX142" fmla="*/ 4860988 w 11269336"/>
              <a:gd name="connsiteY142" fmla="*/ 2135698 h 2323145"/>
              <a:gd name="connsiteX143" fmla="*/ 4807902 w 11269336"/>
              <a:gd name="connsiteY143" fmla="*/ 2138894 h 2323145"/>
              <a:gd name="connsiteX144" fmla="*/ 4765388 w 11269336"/>
              <a:gd name="connsiteY144" fmla="*/ 2162525 h 2323145"/>
              <a:gd name="connsiteX145" fmla="*/ 4745033 w 11269336"/>
              <a:gd name="connsiteY145" fmla="*/ 2158859 h 2323145"/>
              <a:gd name="connsiteX146" fmla="*/ 4741475 w 11269336"/>
              <a:gd name="connsiteY146" fmla="*/ 2157998 h 2323145"/>
              <a:gd name="connsiteX147" fmla="*/ 4728247 w 11269336"/>
              <a:gd name="connsiteY147" fmla="*/ 2159526 h 2323145"/>
              <a:gd name="connsiteX148" fmla="*/ 4723263 w 11269336"/>
              <a:gd name="connsiteY148" fmla="*/ 2153742 h 2323145"/>
              <a:gd name="connsiteX149" fmla="*/ 4702453 w 11269336"/>
              <a:gd name="connsiteY149" fmla="*/ 2151586 h 2323145"/>
              <a:gd name="connsiteX150" fmla="*/ 4678455 w 11269336"/>
              <a:gd name="connsiteY150" fmla="*/ 2156131 h 2323145"/>
              <a:gd name="connsiteX151" fmla="*/ 4593061 w 11269336"/>
              <a:gd name="connsiteY151" fmla="*/ 2171597 h 2323145"/>
              <a:gd name="connsiteX152" fmla="*/ 4579902 w 11269336"/>
              <a:gd name="connsiteY152" fmla="*/ 2177927 h 2323145"/>
              <a:gd name="connsiteX153" fmla="*/ 4533444 w 11269336"/>
              <a:gd name="connsiteY153" fmla="*/ 2181200 h 2323145"/>
              <a:gd name="connsiteX154" fmla="*/ 4492832 w 11269336"/>
              <a:gd name="connsiteY154" fmla="*/ 2188033 h 2323145"/>
              <a:gd name="connsiteX155" fmla="*/ 4467257 w 11269336"/>
              <a:gd name="connsiteY155" fmla="*/ 2196121 h 2323145"/>
              <a:gd name="connsiteX156" fmla="*/ 4459937 w 11269336"/>
              <a:gd name="connsiteY156" fmla="*/ 2195182 h 2323145"/>
              <a:gd name="connsiteX157" fmla="*/ 4433312 w 11269336"/>
              <a:gd name="connsiteY157" fmla="*/ 2199004 h 2323145"/>
              <a:gd name="connsiteX158" fmla="*/ 4420601 w 11269336"/>
              <a:gd name="connsiteY158" fmla="*/ 2205158 h 2323145"/>
              <a:gd name="connsiteX159" fmla="*/ 4405765 w 11269336"/>
              <a:gd name="connsiteY159" fmla="*/ 2199902 h 2323145"/>
              <a:gd name="connsiteX160" fmla="*/ 4401354 w 11269336"/>
              <a:gd name="connsiteY160" fmla="*/ 2194745 h 2323145"/>
              <a:gd name="connsiteX161" fmla="*/ 4383151 w 11269336"/>
              <a:gd name="connsiteY161" fmla="*/ 2201140 h 2323145"/>
              <a:gd name="connsiteX162" fmla="*/ 4366646 w 11269336"/>
              <a:gd name="connsiteY162" fmla="*/ 2198564 h 2323145"/>
              <a:gd name="connsiteX163" fmla="*/ 4354009 w 11269336"/>
              <a:gd name="connsiteY163" fmla="*/ 2204984 h 2323145"/>
              <a:gd name="connsiteX164" fmla="*/ 4348284 w 11269336"/>
              <a:gd name="connsiteY164" fmla="*/ 2205270 h 2323145"/>
              <a:gd name="connsiteX165" fmla="*/ 4333906 w 11269336"/>
              <a:gd name="connsiteY165" fmla="*/ 2205251 h 2323145"/>
              <a:gd name="connsiteX166" fmla="*/ 4308819 w 11269336"/>
              <a:gd name="connsiteY166" fmla="*/ 2203822 h 2323145"/>
              <a:gd name="connsiteX167" fmla="*/ 4301210 w 11269336"/>
              <a:gd name="connsiteY167" fmla="*/ 2204456 h 2323145"/>
              <a:gd name="connsiteX168" fmla="*/ 4283095 w 11269336"/>
              <a:gd name="connsiteY168" fmla="*/ 2198177 h 2323145"/>
              <a:gd name="connsiteX169" fmla="*/ 4250119 w 11269336"/>
              <a:gd name="connsiteY169" fmla="*/ 2196342 h 2323145"/>
              <a:gd name="connsiteX170" fmla="*/ 4189203 w 11269336"/>
              <a:gd name="connsiteY170" fmla="*/ 2178994 h 2323145"/>
              <a:gd name="connsiteX171" fmla="*/ 4154035 w 11269336"/>
              <a:gd name="connsiteY171" fmla="*/ 2171950 h 2323145"/>
              <a:gd name="connsiteX172" fmla="*/ 4129569 w 11269336"/>
              <a:gd name="connsiteY172" fmla="*/ 2163850 h 2323145"/>
              <a:gd name="connsiteX173" fmla="*/ 4061250 w 11269336"/>
              <a:gd name="connsiteY173" fmla="*/ 2159236 h 2323145"/>
              <a:gd name="connsiteX174" fmla="*/ 3945480 w 11269336"/>
              <a:gd name="connsiteY174" fmla="*/ 2158279 h 2323145"/>
              <a:gd name="connsiteX175" fmla="*/ 3921468 w 11269336"/>
              <a:gd name="connsiteY175" fmla="*/ 2156588 h 2323145"/>
              <a:gd name="connsiteX176" fmla="*/ 3903348 w 11269336"/>
              <a:gd name="connsiteY176" fmla="*/ 2149220 h 2323145"/>
              <a:gd name="connsiteX177" fmla="*/ 3901342 w 11269336"/>
              <a:gd name="connsiteY177" fmla="*/ 2142355 h 2323145"/>
              <a:gd name="connsiteX178" fmla="*/ 3888539 w 11269336"/>
              <a:gd name="connsiteY178" fmla="*/ 2140476 h 2323145"/>
              <a:gd name="connsiteX179" fmla="*/ 3885662 w 11269336"/>
              <a:gd name="connsiteY179" fmla="*/ 2138740 h 2323145"/>
              <a:gd name="connsiteX180" fmla="*/ 3868627 w 11269336"/>
              <a:gd name="connsiteY180" fmla="*/ 2130023 h 2323145"/>
              <a:gd name="connsiteX181" fmla="*/ 3819177 w 11269336"/>
              <a:gd name="connsiteY181" fmla="*/ 2142111 h 2323145"/>
              <a:gd name="connsiteX182" fmla="*/ 3769100 w 11269336"/>
              <a:gd name="connsiteY182" fmla="*/ 2131731 h 2323145"/>
              <a:gd name="connsiteX183" fmla="*/ 3562752 w 11269336"/>
              <a:gd name="connsiteY183" fmla="*/ 2131785 h 2323145"/>
              <a:gd name="connsiteX184" fmla="*/ 3541402 w 11269336"/>
              <a:gd name="connsiteY184" fmla="*/ 2106821 h 2323145"/>
              <a:gd name="connsiteX185" fmla="*/ 3460591 w 11269336"/>
              <a:gd name="connsiteY185" fmla="*/ 2097951 h 2323145"/>
              <a:gd name="connsiteX186" fmla="*/ 3320348 w 11269336"/>
              <a:gd name="connsiteY186" fmla="*/ 2130191 h 2323145"/>
              <a:gd name="connsiteX187" fmla="*/ 3170922 w 11269336"/>
              <a:gd name="connsiteY187" fmla="*/ 2115957 h 2323145"/>
              <a:gd name="connsiteX188" fmla="*/ 3156256 w 11269336"/>
              <a:gd name="connsiteY188" fmla="*/ 2124773 h 2323145"/>
              <a:gd name="connsiteX189" fmla="*/ 3140298 w 11269336"/>
              <a:gd name="connsiteY189" fmla="*/ 2129182 h 2323145"/>
              <a:gd name="connsiteX190" fmla="*/ 3138514 w 11269336"/>
              <a:gd name="connsiteY190" fmla="*/ 2128069 h 2323145"/>
              <a:gd name="connsiteX191" fmla="*/ 3120467 w 11269336"/>
              <a:gd name="connsiteY191" fmla="*/ 2128281 h 2323145"/>
              <a:gd name="connsiteX192" fmla="*/ 3116175 w 11269336"/>
              <a:gd name="connsiteY192" fmla="*/ 2131633 h 2323145"/>
              <a:gd name="connsiteX193" fmla="*/ 3103685 w 11269336"/>
              <a:gd name="connsiteY193" fmla="*/ 2132814 h 2323145"/>
              <a:gd name="connsiteX194" fmla="*/ 3078794 w 11269336"/>
              <a:gd name="connsiteY194" fmla="*/ 2137935 h 2323145"/>
              <a:gd name="connsiteX195" fmla="*/ 3074407 w 11269336"/>
              <a:gd name="connsiteY195" fmla="*/ 2136274 h 2323145"/>
              <a:gd name="connsiteX196" fmla="*/ 3037285 w 11269336"/>
              <a:gd name="connsiteY196" fmla="*/ 2139919 h 2323145"/>
              <a:gd name="connsiteX197" fmla="*/ 3036901 w 11269336"/>
              <a:gd name="connsiteY197" fmla="*/ 2138726 h 2323145"/>
              <a:gd name="connsiteX198" fmla="*/ 3026996 w 11269336"/>
              <a:gd name="connsiteY198" fmla="*/ 2134322 h 2323145"/>
              <a:gd name="connsiteX199" fmla="*/ 3007772 w 11269336"/>
              <a:gd name="connsiteY199" fmla="*/ 2128742 h 2323145"/>
              <a:gd name="connsiteX200" fmla="*/ 2965030 w 11269336"/>
              <a:gd name="connsiteY200" fmla="*/ 2100494 h 2323145"/>
              <a:gd name="connsiteX201" fmla="*/ 2926342 w 11269336"/>
              <a:gd name="connsiteY201" fmla="*/ 2104155 h 2323145"/>
              <a:gd name="connsiteX202" fmla="*/ 2918608 w 11269336"/>
              <a:gd name="connsiteY202" fmla="*/ 2104215 h 2323145"/>
              <a:gd name="connsiteX203" fmla="*/ 2918475 w 11269336"/>
              <a:gd name="connsiteY203" fmla="*/ 2103937 h 2323145"/>
              <a:gd name="connsiteX204" fmla="*/ 2910360 w 11269336"/>
              <a:gd name="connsiteY204" fmla="*/ 2103444 h 2323145"/>
              <a:gd name="connsiteX205" fmla="*/ 2904507 w 11269336"/>
              <a:gd name="connsiteY205" fmla="*/ 2104326 h 2323145"/>
              <a:gd name="connsiteX206" fmla="*/ 2889503 w 11269336"/>
              <a:gd name="connsiteY206" fmla="*/ 2104443 h 2323145"/>
              <a:gd name="connsiteX207" fmla="*/ 2884480 w 11269336"/>
              <a:gd name="connsiteY207" fmla="*/ 2102626 h 2323145"/>
              <a:gd name="connsiteX208" fmla="*/ 2882689 w 11269336"/>
              <a:gd name="connsiteY208" fmla="*/ 2099228 h 2323145"/>
              <a:gd name="connsiteX209" fmla="*/ 2881291 w 11269336"/>
              <a:gd name="connsiteY209" fmla="*/ 2099618 h 2323145"/>
              <a:gd name="connsiteX210" fmla="*/ 2853979 w 11269336"/>
              <a:gd name="connsiteY210" fmla="*/ 2090388 h 2323145"/>
              <a:gd name="connsiteX211" fmla="*/ 2791790 w 11269336"/>
              <a:gd name="connsiteY211" fmla="*/ 2080332 h 2323145"/>
              <a:gd name="connsiteX212" fmla="*/ 2755844 w 11269336"/>
              <a:gd name="connsiteY212" fmla="*/ 2078874 h 2323145"/>
              <a:gd name="connsiteX213" fmla="*/ 2657742 w 11269336"/>
              <a:gd name="connsiteY213" fmla="*/ 2070179 h 2323145"/>
              <a:gd name="connsiteX214" fmla="*/ 2559549 w 11269336"/>
              <a:gd name="connsiteY214" fmla="*/ 2057873 h 2323145"/>
              <a:gd name="connsiteX215" fmla="*/ 2512054 w 11269336"/>
              <a:gd name="connsiteY215" fmla="*/ 2031671 h 2323145"/>
              <a:gd name="connsiteX216" fmla="*/ 2506437 w 11269336"/>
              <a:gd name="connsiteY216" fmla="*/ 2030918 h 2323145"/>
              <a:gd name="connsiteX217" fmla="*/ 2491752 w 11269336"/>
              <a:gd name="connsiteY217" fmla="*/ 2033906 h 2323145"/>
              <a:gd name="connsiteX218" fmla="*/ 2486338 w 11269336"/>
              <a:gd name="connsiteY218" fmla="*/ 2035862 h 2323145"/>
              <a:gd name="connsiteX219" fmla="*/ 2478186 w 11269336"/>
              <a:gd name="connsiteY219" fmla="*/ 2036953 h 2323145"/>
              <a:gd name="connsiteX220" fmla="*/ 2477950 w 11269336"/>
              <a:gd name="connsiteY220" fmla="*/ 2036715 h 2323145"/>
              <a:gd name="connsiteX221" fmla="*/ 2470381 w 11269336"/>
              <a:gd name="connsiteY221" fmla="*/ 2038256 h 2323145"/>
              <a:gd name="connsiteX222" fmla="*/ 2433781 w 11269336"/>
              <a:gd name="connsiteY222" fmla="*/ 2049140 h 2323145"/>
              <a:gd name="connsiteX223" fmla="*/ 2381172 w 11269336"/>
              <a:gd name="connsiteY223" fmla="*/ 2030645 h 2323145"/>
              <a:gd name="connsiteX224" fmla="*/ 2360198 w 11269336"/>
              <a:gd name="connsiteY224" fmla="*/ 2029059 h 2323145"/>
              <a:gd name="connsiteX225" fmla="*/ 2348815 w 11269336"/>
              <a:gd name="connsiteY225" fmla="*/ 2026798 h 2323145"/>
              <a:gd name="connsiteX226" fmla="*/ 2347988 w 11269336"/>
              <a:gd name="connsiteY226" fmla="*/ 2025745 h 2323145"/>
              <a:gd name="connsiteX227" fmla="*/ 2312920 w 11269336"/>
              <a:gd name="connsiteY227" fmla="*/ 2036311 h 2323145"/>
              <a:gd name="connsiteX228" fmla="*/ 2307986 w 11269336"/>
              <a:gd name="connsiteY228" fmla="*/ 2035583 h 2323145"/>
              <a:gd name="connsiteX229" fmla="*/ 2285481 w 11269336"/>
              <a:gd name="connsiteY229" fmla="*/ 2045197 h 2323145"/>
              <a:gd name="connsiteX230" fmla="*/ 2273666 w 11269336"/>
              <a:gd name="connsiteY230" fmla="*/ 2048710 h 2323145"/>
              <a:gd name="connsiteX231" fmla="*/ 2270719 w 11269336"/>
              <a:gd name="connsiteY231" fmla="*/ 2052702 h 2323145"/>
              <a:gd name="connsiteX232" fmla="*/ 2253080 w 11269336"/>
              <a:gd name="connsiteY232" fmla="*/ 2056363 h 2323145"/>
              <a:gd name="connsiteX233" fmla="*/ 2250906 w 11269336"/>
              <a:gd name="connsiteY233" fmla="*/ 2055654 h 2323145"/>
              <a:gd name="connsiteX234" fmla="*/ 2236905 w 11269336"/>
              <a:gd name="connsiteY234" fmla="*/ 2062882 h 2323145"/>
              <a:gd name="connsiteX235" fmla="*/ 2225830 w 11269336"/>
              <a:gd name="connsiteY235" fmla="*/ 2074027 h 2323145"/>
              <a:gd name="connsiteX236" fmla="*/ 2073776 w 11269336"/>
              <a:gd name="connsiteY236" fmla="*/ 2089244 h 2323145"/>
              <a:gd name="connsiteX237" fmla="*/ 1948256 w 11269336"/>
              <a:gd name="connsiteY237" fmla="*/ 2146616 h 2323145"/>
              <a:gd name="connsiteX238" fmla="*/ 1865582 w 11269336"/>
              <a:gd name="connsiteY238" fmla="*/ 2153738 h 2323145"/>
              <a:gd name="connsiteX239" fmla="*/ 1835210 w 11269336"/>
              <a:gd name="connsiteY239" fmla="*/ 2134244 h 2323145"/>
              <a:gd name="connsiteX240" fmla="*/ 1632661 w 11269336"/>
              <a:gd name="connsiteY240" fmla="*/ 2173882 h 2323145"/>
              <a:gd name="connsiteX241" fmla="*/ 1579590 w 11269336"/>
              <a:gd name="connsiteY241" fmla="*/ 2173680 h 2323145"/>
              <a:gd name="connsiteX242" fmla="*/ 1535601 w 11269336"/>
              <a:gd name="connsiteY242" fmla="*/ 2194590 h 2323145"/>
              <a:gd name="connsiteX243" fmla="*/ 1515594 w 11269336"/>
              <a:gd name="connsiteY243" fmla="*/ 2189622 h 2323145"/>
              <a:gd name="connsiteX244" fmla="*/ 1512113 w 11269336"/>
              <a:gd name="connsiteY244" fmla="*/ 2188534 h 2323145"/>
              <a:gd name="connsiteX245" fmla="*/ 1498838 w 11269336"/>
              <a:gd name="connsiteY245" fmla="*/ 2189213 h 2323145"/>
              <a:gd name="connsiteX246" fmla="*/ 1494279 w 11269336"/>
              <a:gd name="connsiteY246" fmla="*/ 2183112 h 2323145"/>
              <a:gd name="connsiteX247" fmla="*/ 1473714 w 11269336"/>
              <a:gd name="connsiteY247" fmla="*/ 2179625 h 2323145"/>
              <a:gd name="connsiteX248" fmla="*/ 1449503 w 11269336"/>
              <a:gd name="connsiteY248" fmla="*/ 2182633 h 2323145"/>
              <a:gd name="connsiteX249" fmla="*/ 1335495 w 11269336"/>
              <a:gd name="connsiteY249" fmla="*/ 2203940 h 2323145"/>
              <a:gd name="connsiteX250" fmla="*/ 1266687 w 11269336"/>
              <a:gd name="connsiteY250" fmla="*/ 2212688 h 2323145"/>
              <a:gd name="connsiteX251" fmla="*/ 1239614 w 11269336"/>
              <a:gd name="connsiteY251" fmla="*/ 2209727 h 2323145"/>
              <a:gd name="connsiteX252" fmla="*/ 1202436 w 11269336"/>
              <a:gd name="connsiteY252" fmla="*/ 2209817 h 2323145"/>
              <a:gd name="connsiteX253" fmla="*/ 1136097 w 11269336"/>
              <a:gd name="connsiteY253" fmla="*/ 2205112 h 2323145"/>
              <a:gd name="connsiteX254" fmla="*/ 1048229 w 11269336"/>
              <a:gd name="connsiteY254" fmla="*/ 2207249 h 2323145"/>
              <a:gd name="connsiteX255" fmla="*/ 988232 w 11269336"/>
              <a:gd name="connsiteY255" fmla="*/ 2235635 h 2323145"/>
              <a:gd name="connsiteX256" fmla="*/ 981959 w 11269336"/>
              <a:gd name="connsiteY256" fmla="*/ 2231607 h 2323145"/>
              <a:gd name="connsiteX257" fmla="*/ 938600 w 11269336"/>
              <a:gd name="connsiteY257" fmla="*/ 2238113 h 2323145"/>
              <a:gd name="connsiteX258" fmla="*/ 791788 w 11269336"/>
              <a:gd name="connsiteY258" fmla="*/ 2293224 h 2323145"/>
              <a:gd name="connsiteX259" fmla="*/ 706914 w 11269336"/>
              <a:gd name="connsiteY259" fmla="*/ 2305046 h 2323145"/>
              <a:gd name="connsiteX260" fmla="*/ 675971 w 11269336"/>
              <a:gd name="connsiteY260" fmla="*/ 2304030 h 2323145"/>
              <a:gd name="connsiteX261" fmla="*/ 624180 w 11269336"/>
              <a:gd name="connsiteY261" fmla="*/ 2302650 h 2323145"/>
              <a:gd name="connsiteX262" fmla="*/ 583453 w 11269336"/>
              <a:gd name="connsiteY262" fmla="*/ 2288788 h 2323145"/>
              <a:gd name="connsiteX263" fmla="*/ 540946 w 11269336"/>
              <a:gd name="connsiteY263" fmla="*/ 2292721 h 2323145"/>
              <a:gd name="connsiteX264" fmla="*/ 533680 w 11269336"/>
              <a:gd name="connsiteY264" fmla="*/ 2310233 h 2323145"/>
              <a:gd name="connsiteX265" fmla="*/ 487366 w 11269336"/>
              <a:gd name="connsiteY265" fmla="*/ 2309053 h 2323145"/>
              <a:gd name="connsiteX266" fmla="*/ 416820 w 11269336"/>
              <a:gd name="connsiteY266" fmla="*/ 2305443 h 2323145"/>
              <a:gd name="connsiteX267" fmla="*/ 376805 w 11269336"/>
              <a:gd name="connsiteY267" fmla="*/ 2307647 h 2323145"/>
              <a:gd name="connsiteX268" fmla="*/ 266777 w 11269336"/>
              <a:gd name="connsiteY268" fmla="*/ 2309012 h 2323145"/>
              <a:gd name="connsiteX269" fmla="*/ 156013 w 11269336"/>
              <a:gd name="connsiteY269" fmla="*/ 2306832 h 2323145"/>
              <a:gd name="connsiteX270" fmla="*/ 87258 w 11269336"/>
              <a:gd name="connsiteY270" fmla="*/ 2285511 h 2323145"/>
              <a:gd name="connsiteX271" fmla="*/ 23798 w 11269336"/>
              <a:gd name="connsiteY271" fmla="*/ 2281822 h 2323145"/>
              <a:gd name="connsiteX272" fmla="*/ 0 w 11269336"/>
              <a:gd name="connsiteY272" fmla="*/ 2285369 h 2323145"/>
              <a:gd name="connsiteX273" fmla="*/ 0 w 11269336"/>
              <a:gd name="connsiteY27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092476 w 11269336"/>
              <a:gd name="connsiteY139" fmla="*/ 2100737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60738 w 11269336"/>
              <a:gd name="connsiteY140" fmla="*/ 208327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320348 w 11269336"/>
              <a:gd name="connsiteY185" fmla="*/ 2130191 h 2323145"/>
              <a:gd name="connsiteX186" fmla="*/ 3170922 w 11269336"/>
              <a:gd name="connsiteY186" fmla="*/ 2115957 h 2323145"/>
              <a:gd name="connsiteX187" fmla="*/ 3156256 w 11269336"/>
              <a:gd name="connsiteY187" fmla="*/ 2124773 h 2323145"/>
              <a:gd name="connsiteX188" fmla="*/ 3140298 w 11269336"/>
              <a:gd name="connsiteY188" fmla="*/ 2129182 h 2323145"/>
              <a:gd name="connsiteX189" fmla="*/ 3138514 w 11269336"/>
              <a:gd name="connsiteY189" fmla="*/ 2128069 h 2323145"/>
              <a:gd name="connsiteX190" fmla="*/ 3120467 w 11269336"/>
              <a:gd name="connsiteY190" fmla="*/ 2128281 h 2323145"/>
              <a:gd name="connsiteX191" fmla="*/ 3116175 w 11269336"/>
              <a:gd name="connsiteY191" fmla="*/ 2131633 h 2323145"/>
              <a:gd name="connsiteX192" fmla="*/ 3103685 w 11269336"/>
              <a:gd name="connsiteY192" fmla="*/ 2132814 h 2323145"/>
              <a:gd name="connsiteX193" fmla="*/ 3078794 w 11269336"/>
              <a:gd name="connsiteY193" fmla="*/ 2137935 h 2323145"/>
              <a:gd name="connsiteX194" fmla="*/ 3074407 w 11269336"/>
              <a:gd name="connsiteY194" fmla="*/ 2136274 h 2323145"/>
              <a:gd name="connsiteX195" fmla="*/ 3037285 w 11269336"/>
              <a:gd name="connsiteY195" fmla="*/ 2139919 h 2323145"/>
              <a:gd name="connsiteX196" fmla="*/ 3036901 w 11269336"/>
              <a:gd name="connsiteY196" fmla="*/ 2138726 h 2323145"/>
              <a:gd name="connsiteX197" fmla="*/ 3026996 w 11269336"/>
              <a:gd name="connsiteY197" fmla="*/ 2134322 h 2323145"/>
              <a:gd name="connsiteX198" fmla="*/ 3007772 w 11269336"/>
              <a:gd name="connsiteY198" fmla="*/ 2128742 h 2323145"/>
              <a:gd name="connsiteX199" fmla="*/ 2965030 w 11269336"/>
              <a:gd name="connsiteY199" fmla="*/ 2100494 h 2323145"/>
              <a:gd name="connsiteX200" fmla="*/ 2926342 w 11269336"/>
              <a:gd name="connsiteY200" fmla="*/ 2104155 h 2323145"/>
              <a:gd name="connsiteX201" fmla="*/ 2918608 w 11269336"/>
              <a:gd name="connsiteY201" fmla="*/ 2104215 h 2323145"/>
              <a:gd name="connsiteX202" fmla="*/ 2918475 w 11269336"/>
              <a:gd name="connsiteY202" fmla="*/ 2103937 h 2323145"/>
              <a:gd name="connsiteX203" fmla="*/ 2910360 w 11269336"/>
              <a:gd name="connsiteY203" fmla="*/ 2103444 h 2323145"/>
              <a:gd name="connsiteX204" fmla="*/ 2904507 w 11269336"/>
              <a:gd name="connsiteY204" fmla="*/ 2104326 h 2323145"/>
              <a:gd name="connsiteX205" fmla="*/ 2889503 w 11269336"/>
              <a:gd name="connsiteY205" fmla="*/ 2104443 h 2323145"/>
              <a:gd name="connsiteX206" fmla="*/ 2884480 w 11269336"/>
              <a:gd name="connsiteY206" fmla="*/ 2102626 h 2323145"/>
              <a:gd name="connsiteX207" fmla="*/ 2882689 w 11269336"/>
              <a:gd name="connsiteY207" fmla="*/ 2099228 h 2323145"/>
              <a:gd name="connsiteX208" fmla="*/ 2881291 w 11269336"/>
              <a:gd name="connsiteY208" fmla="*/ 2099618 h 2323145"/>
              <a:gd name="connsiteX209" fmla="*/ 2853979 w 11269336"/>
              <a:gd name="connsiteY209" fmla="*/ 2090388 h 2323145"/>
              <a:gd name="connsiteX210" fmla="*/ 2791790 w 11269336"/>
              <a:gd name="connsiteY210" fmla="*/ 2080332 h 2323145"/>
              <a:gd name="connsiteX211" fmla="*/ 2755844 w 11269336"/>
              <a:gd name="connsiteY211" fmla="*/ 2078874 h 2323145"/>
              <a:gd name="connsiteX212" fmla="*/ 2657742 w 11269336"/>
              <a:gd name="connsiteY212" fmla="*/ 2070179 h 2323145"/>
              <a:gd name="connsiteX213" fmla="*/ 2559549 w 11269336"/>
              <a:gd name="connsiteY213" fmla="*/ 2057873 h 2323145"/>
              <a:gd name="connsiteX214" fmla="*/ 2512054 w 11269336"/>
              <a:gd name="connsiteY214" fmla="*/ 2031671 h 2323145"/>
              <a:gd name="connsiteX215" fmla="*/ 2506437 w 11269336"/>
              <a:gd name="connsiteY215" fmla="*/ 2030918 h 2323145"/>
              <a:gd name="connsiteX216" fmla="*/ 2491752 w 11269336"/>
              <a:gd name="connsiteY216" fmla="*/ 2033906 h 2323145"/>
              <a:gd name="connsiteX217" fmla="*/ 2486338 w 11269336"/>
              <a:gd name="connsiteY217" fmla="*/ 2035862 h 2323145"/>
              <a:gd name="connsiteX218" fmla="*/ 2478186 w 11269336"/>
              <a:gd name="connsiteY218" fmla="*/ 2036953 h 2323145"/>
              <a:gd name="connsiteX219" fmla="*/ 2477950 w 11269336"/>
              <a:gd name="connsiteY219" fmla="*/ 2036715 h 2323145"/>
              <a:gd name="connsiteX220" fmla="*/ 2470381 w 11269336"/>
              <a:gd name="connsiteY220" fmla="*/ 2038256 h 2323145"/>
              <a:gd name="connsiteX221" fmla="*/ 2433781 w 11269336"/>
              <a:gd name="connsiteY221" fmla="*/ 2049140 h 2323145"/>
              <a:gd name="connsiteX222" fmla="*/ 2381172 w 11269336"/>
              <a:gd name="connsiteY222" fmla="*/ 2030645 h 2323145"/>
              <a:gd name="connsiteX223" fmla="*/ 2360198 w 11269336"/>
              <a:gd name="connsiteY223" fmla="*/ 2029059 h 2323145"/>
              <a:gd name="connsiteX224" fmla="*/ 2348815 w 11269336"/>
              <a:gd name="connsiteY224" fmla="*/ 2026798 h 2323145"/>
              <a:gd name="connsiteX225" fmla="*/ 2347988 w 11269336"/>
              <a:gd name="connsiteY225" fmla="*/ 2025745 h 2323145"/>
              <a:gd name="connsiteX226" fmla="*/ 2312920 w 11269336"/>
              <a:gd name="connsiteY226" fmla="*/ 2036311 h 2323145"/>
              <a:gd name="connsiteX227" fmla="*/ 2307986 w 11269336"/>
              <a:gd name="connsiteY227" fmla="*/ 2035583 h 2323145"/>
              <a:gd name="connsiteX228" fmla="*/ 2285481 w 11269336"/>
              <a:gd name="connsiteY228" fmla="*/ 2045197 h 2323145"/>
              <a:gd name="connsiteX229" fmla="*/ 2273666 w 11269336"/>
              <a:gd name="connsiteY229" fmla="*/ 2048710 h 2323145"/>
              <a:gd name="connsiteX230" fmla="*/ 2270719 w 11269336"/>
              <a:gd name="connsiteY230" fmla="*/ 2052702 h 2323145"/>
              <a:gd name="connsiteX231" fmla="*/ 2253080 w 11269336"/>
              <a:gd name="connsiteY231" fmla="*/ 2056363 h 2323145"/>
              <a:gd name="connsiteX232" fmla="*/ 2250906 w 11269336"/>
              <a:gd name="connsiteY232" fmla="*/ 2055654 h 2323145"/>
              <a:gd name="connsiteX233" fmla="*/ 2236905 w 11269336"/>
              <a:gd name="connsiteY233" fmla="*/ 2062882 h 2323145"/>
              <a:gd name="connsiteX234" fmla="*/ 2225830 w 11269336"/>
              <a:gd name="connsiteY234" fmla="*/ 2074027 h 2323145"/>
              <a:gd name="connsiteX235" fmla="*/ 2073776 w 11269336"/>
              <a:gd name="connsiteY235" fmla="*/ 2089244 h 2323145"/>
              <a:gd name="connsiteX236" fmla="*/ 1948256 w 11269336"/>
              <a:gd name="connsiteY236" fmla="*/ 2146616 h 2323145"/>
              <a:gd name="connsiteX237" fmla="*/ 1865582 w 11269336"/>
              <a:gd name="connsiteY237" fmla="*/ 2153738 h 2323145"/>
              <a:gd name="connsiteX238" fmla="*/ 1835210 w 11269336"/>
              <a:gd name="connsiteY238" fmla="*/ 2134244 h 2323145"/>
              <a:gd name="connsiteX239" fmla="*/ 1632661 w 11269336"/>
              <a:gd name="connsiteY239" fmla="*/ 2173882 h 2323145"/>
              <a:gd name="connsiteX240" fmla="*/ 1579590 w 11269336"/>
              <a:gd name="connsiteY240" fmla="*/ 2173680 h 2323145"/>
              <a:gd name="connsiteX241" fmla="*/ 1535601 w 11269336"/>
              <a:gd name="connsiteY241" fmla="*/ 2194590 h 2323145"/>
              <a:gd name="connsiteX242" fmla="*/ 1515594 w 11269336"/>
              <a:gd name="connsiteY242" fmla="*/ 2189622 h 2323145"/>
              <a:gd name="connsiteX243" fmla="*/ 1512113 w 11269336"/>
              <a:gd name="connsiteY243" fmla="*/ 2188534 h 2323145"/>
              <a:gd name="connsiteX244" fmla="*/ 1498838 w 11269336"/>
              <a:gd name="connsiteY244" fmla="*/ 2189213 h 2323145"/>
              <a:gd name="connsiteX245" fmla="*/ 1494279 w 11269336"/>
              <a:gd name="connsiteY245" fmla="*/ 2183112 h 2323145"/>
              <a:gd name="connsiteX246" fmla="*/ 1473714 w 11269336"/>
              <a:gd name="connsiteY246" fmla="*/ 2179625 h 2323145"/>
              <a:gd name="connsiteX247" fmla="*/ 1449503 w 11269336"/>
              <a:gd name="connsiteY247" fmla="*/ 2182633 h 2323145"/>
              <a:gd name="connsiteX248" fmla="*/ 1335495 w 11269336"/>
              <a:gd name="connsiteY248" fmla="*/ 2203940 h 2323145"/>
              <a:gd name="connsiteX249" fmla="*/ 1266687 w 11269336"/>
              <a:gd name="connsiteY249" fmla="*/ 2212688 h 2323145"/>
              <a:gd name="connsiteX250" fmla="*/ 1239614 w 11269336"/>
              <a:gd name="connsiteY250" fmla="*/ 2209727 h 2323145"/>
              <a:gd name="connsiteX251" fmla="*/ 1202436 w 11269336"/>
              <a:gd name="connsiteY251" fmla="*/ 2209817 h 2323145"/>
              <a:gd name="connsiteX252" fmla="*/ 1136097 w 11269336"/>
              <a:gd name="connsiteY252" fmla="*/ 2205112 h 2323145"/>
              <a:gd name="connsiteX253" fmla="*/ 1048229 w 11269336"/>
              <a:gd name="connsiteY253" fmla="*/ 2207249 h 2323145"/>
              <a:gd name="connsiteX254" fmla="*/ 988232 w 11269336"/>
              <a:gd name="connsiteY254" fmla="*/ 2235635 h 2323145"/>
              <a:gd name="connsiteX255" fmla="*/ 981959 w 11269336"/>
              <a:gd name="connsiteY255" fmla="*/ 2231607 h 2323145"/>
              <a:gd name="connsiteX256" fmla="*/ 938600 w 11269336"/>
              <a:gd name="connsiteY256" fmla="*/ 2238113 h 2323145"/>
              <a:gd name="connsiteX257" fmla="*/ 791788 w 11269336"/>
              <a:gd name="connsiteY257" fmla="*/ 2293224 h 2323145"/>
              <a:gd name="connsiteX258" fmla="*/ 706914 w 11269336"/>
              <a:gd name="connsiteY258" fmla="*/ 2305046 h 2323145"/>
              <a:gd name="connsiteX259" fmla="*/ 675971 w 11269336"/>
              <a:gd name="connsiteY259" fmla="*/ 2304030 h 2323145"/>
              <a:gd name="connsiteX260" fmla="*/ 624180 w 11269336"/>
              <a:gd name="connsiteY260" fmla="*/ 2302650 h 2323145"/>
              <a:gd name="connsiteX261" fmla="*/ 583453 w 11269336"/>
              <a:gd name="connsiteY261" fmla="*/ 2288788 h 2323145"/>
              <a:gd name="connsiteX262" fmla="*/ 540946 w 11269336"/>
              <a:gd name="connsiteY262" fmla="*/ 2292721 h 2323145"/>
              <a:gd name="connsiteX263" fmla="*/ 533680 w 11269336"/>
              <a:gd name="connsiteY263" fmla="*/ 2310233 h 2323145"/>
              <a:gd name="connsiteX264" fmla="*/ 487366 w 11269336"/>
              <a:gd name="connsiteY264" fmla="*/ 2309053 h 2323145"/>
              <a:gd name="connsiteX265" fmla="*/ 416820 w 11269336"/>
              <a:gd name="connsiteY265" fmla="*/ 2305443 h 2323145"/>
              <a:gd name="connsiteX266" fmla="*/ 376805 w 11269336"/>
              <a:gd name="connsiteY266" fmla="*/ 2307647 h 2323145"/>
              <a:gd name="connsiteX267" fmla="*/ 266777 w 11269336"/>
              <a:gd name="connsiteY267" fmla="*/ 2309012 h 2323145"/>
              <a:gd name="connsiteX268" fmla="*/ 156013 w 11269336"/>
              <a:gd name="connsiteY268" fmla="*/ 2306832 h 2323145"/>
              <a:gd name="connsiteX269" fmla="*/ 87258 w 11269336"/>
              <a:gd name="connsiteY269" fmla="*/ 2285511 h 2323145"/>
              <a:gd name="connsiteX270" fmla="*/ 23798 w 11269336"/>
              <a:gd name="connsiteY270" fmla="*/ 2281822 h 2323145"/>
              <a:gd name="connsiteX271" fmla="*/ 0 w 11269336"/>
              <a:gd name="connsiteY271" fmla="*/ 2285369 h 2323145"/>
              <a:gd name="connsiteX272" fmla="*/ 0 w 11269336"/>
              <a:gd name="connsiteY27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460591 w 11269336"/>
              <a:gd name="connsiteY184" fmla="*/ 2097951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1048229 w 11269336"/>
              <a:gd name="connsiteY252" fmla="*/ 2207249 h 2323145"/>
              <a:gd name="connsiteX253" fmla="*/ 988232 w 11269336"/>
              <a:gd name="connsiteY253" fmla="*/ 2235635 h 2323145"/>
              <a:gd name="connsiteX254" fmla="*/ 981959 w 11269336"/>
              <a:gd name="connsiteY254" fmla="*/ 2231607 h 2323145"/>
              <a:gd name="connsiteX255" fmla="*/ 938600 w 11269336"/>
              <a:gd name="connsiteY255" fmla="*/ 2238113 h 2323145"/>
              <a:gd name="connsiteX256" fmla="*/ 791788 w 11269336"/>
              <a:gd name="connsiteY256" fmla="*/ 2293224 h 2323145"/>
              <a:gd name="connsiteX257" fmla="*/ 706914 w 11269336"/>
              <a:gd name="connsiteY257" fmla="*/ 2305046 h 2323145"/>
              <a:gd name="connsiteX258" fmla="*/ 675971 w 11269336"/>
              <a:gd name="connsiteY258" fmla="*/ 2304030 h 2323145"/>
              <a:gd name="connsiteX259" fmla="*/ 624180 w 11269336"/>
              <a:gd name="connsiteY259" fmla="*/ 2302650 h 2323145"/>
              <a:gd name="connsiteX260" fmla="*/ 583453 w 11269336"/>
              <a:gd name="connsiteY260" fmla="*/ 2288788 h 2323145"/>
              <a:gd name="connsiteX261" fmla="*/ 540946 w 11269336"/>
              <a:gd name="connsiteY261" fmla="*/ 2292721 h 2323145"/>
              <a:gd name="connsiteX262" fmla="*/ 533680 w 11269336"/>
              <a:gd name="connsiteY262" fmla="*/ 2310233 h 2323145"/>
              <a:gd name="connsiteX263" fmla="*/ 487366 w 11269336"/>
              <a:gd name="connsiteY263" fmla="*/ 2309053 h 2323145"/>
              <a:gd name="connsiteX264" fmla="*/ 416820 w 11269336"/>
              <a:gd name="connsiteY264" fmla="*/ 2305443 h 2323145"/>
              <a:gd name="connsiteX265" fmla="*/ 376805 w 11269336"/>
              <a:gd name="connsiteY265" fmla="*/ 2307647 h 2323145"/>
              <a:gd name="connsiteX266" fmla="*/ 266777 w 11269336"/>
              <a:gd name="connsiteY266" fmla="*/ 2309012 h 2323145"/>
              <a:gd name="connsiteX267" fmla="*/ 156013 w 11269336"/>
              <a:gd name="connsiteY267" fmla="*/ 2306832 h 2323145"/>
              <a:gd name="connsiteX268" fmla="*/ 87258 w 11269336"/>
              <a:gd name="connsiteY268" fmla="*/ 2285511 h 2323145"/>
              <a:gd name="connsiteX269" fmla="*/ 23798 w 11269336"/>
              <a:gd name="connsiteY269" fmla="*/ 2281822 h 2323145"/>
              <a:gd name="connsiteX270" fmla="*/ 0 w 11269336"/>
              <a:gd name="connsiteY270" fmla="*/ 2285369 h 2323145"/>
              <a:gd name="connsiteX271" fmla="*/ 0 w 11269336"/>
              <a:gd name="connsiteY27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335495 w 11269336"/>
              <a:gd name="connsiteY247" fmla="*/ 2203940 h 2323145"/>
              <a:gd name="connsiteX248" fmla="*/ 1266687 w 11269336"/>
              <a:gd name="connsiteY248" fmla="*/ 2212688 h 2323145"/>
              <a:gd name="connsiteX249" fmla="*/ 1239614 w 11269336"/>
              <a:gd name="connsiteY249" fmla="*/ 2209727 h 2323145"/>
              <a:gd name="connsiteX250" fmla="*/ 1202436 w 11269336"/>
              <a:gd name="connsiteY250" fmla="*/ 2209817 h 2323145"/>
              <a:gd name="connsiteX251" fmla="*/ 1136097 w 11269336"/>
              <a:gd name="connsiteY251" fmla="*/ 2205112 h 2323145"/>
              <a:gd name="connsiteX252" fmla="*/ 988232 w 11269336"/>
              <a:gd name="connsiteY252" fmla="*/ 2235635 h 2323145"/>
              <a:gd name="connsiteX253" fmla="*/ 981959 w 11269336"/>
              <a:gd name="connsiteY253" fmla="*/ 2231607 h 2323145"/>
              <a:gd name="connsiteX254" fmla="*/ 938600 w 11269336"/>
              <a:gd name="connsiteY254" fmla="*/ 2238113 h 2323145"/>
              <a:gd name="connsiteX255" fmla="*/ 791788 w 11269336"/>
              <a:gd name="connsiteY255" fmla="*/ 2293224 h 2323145"/>
              <a:gd name="connsiteX256" fmla="*/ 706914 w 11269336"/>
              <a:gd name="connsiteY256" fmla="*/ 2305046 h 2323145"/>
              <a:gd name="connsiteX257" fmla="*/ 675971 w 11269336"/>
              <a:gd name="connsiteY257" fmla="*/ 2304030 h 2323145"/>
              <a:gd name="connsiteX258" fmla="*/ 624180 w 11269336"/>
              <a:gd name="connsiteY258" fmla="*/ 2302650 h 2323145"/>
              <a:gd name="connsiteX259" fmla="*/ 583453 w 11269336"/>
              <a:gd name="connsiteY259" fmla="*/ 2288788 h 2323145"/>
              <a:gd name="connsiteX260" fmla="*/ 540946 w 11269336"/>
              <a:gd name="connsiteY260" fmla="*/ 2292721 h 2323145"/>
              <a:gd name="connsiteX261" fmla="*/ 533680 w 11269336"/>
              <a:gd name="connsiteY261" fmla="*/ 2310233 h 2323145"/>
              <a:gd name="connsiteX262" fmla="*/ 487366 w 11269336"/>
              <a:gd name="connsiteY262" fmla="*/ 2309053 h 2323145"/>
              <a:gd name="connsiteX263" fmla="*/ 416820 w 11269336"/>
              <a:gd name="connsiteY263" fmla="*/ 2305443 h 2323145"/>
              <a:gd name="connsiteX264" fmla="*/ 376805 w 11269336"/>
              <a:gd name="connsiteY264" fmla="*/ 2307647 h 2323145"/>
              <a:gd name="connsiteX265" fmla="*/ 266777 w 11269336"/>
              <a:gd name="connsiteY265" fmla="*/ 2309012 h 2323145"/>
              <a:gd name="connsiteX266" fmla="*/ 156013 w 11269336"/>
              <a:gd name="connsiteY266" fmla="*/ 2306832 h 2323145"/>
              <a:gd name="connsiteX267" fmla="*/ 87258 w 11269336"/>
              <a:gd name="connsiteY267" fmla="*/ 2285511 h 2323145"/>
              <a:gd name="connsiteX268" fmla="*/ 23798 w 11269336"/>
              <a:gd name="connsiteY268" fmla="*/ 2281822 h 2323145"/>
              <a:gd name="connsiteX269" fmla="*/ 0 w 11269336"/>
              <a:gd name="connsiteY269" fmla="*/ 2285369 h 2323145"/>
              <a:gd name="connsiteX270" fmla="*/ 0 w 11269336"/>
              <a:gd name="connsiteY27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218531 w 11269336"/>
              <a:gd name="connsiteY54" fmla="*/ 1107622 h 2323145"/>
              <a:gd name="connsiteX55" fmla="*/ 8197391 w 11269336"/>
              <a:gd name="connsiteY55" fmla="*/ 1107746 h 2323145"/>
              <a:gd name="connsiteX56" fmla="*/ 8081474 w 11269336"/>
              <a:gd name="connsiteY56" fmla="*/ 1130125 h 2323145"/>
              <a:gd name="connsiteX57" fmla="*/ 8053585 w 11269336"/>
              <a:gd name="connsiteY57" fmla="*/ 1129169 h 2323145"/>
              <a:gd name="connsiteX58" fmla="*/ 8038422 w 11269336"/>
              <a:gd name="connsiteY58" fmla="*/ 1119092 h 2323145"/>
              <a:gd name="connsiteX59" fmla="*/ 8029450 w 11269336"/>
              <a:gd name="connsiteY59" fmla="*/ 1125592 h 2323145"/>
              <a:gd name="connsiteX60" fmla="*/ 7959552 w 11269336"/>
              <a:gd name="connsiteY60" fmla="*/ 1140188 h 2323145"/>
              <a:gd name="connsiteX61" fmla="*/ 7914188 w 11269336"/>
              <a:gd name="connsiteY61" fmla="*/ 1150862 h 2323145"/>
              <a:gd name="connsiteX62" fmla="*/ 7914918 w 11269336"/>
              <a:gd name="connsiteY62" fmla="*/ 1168758 h 2323145"/>
              <a:gd name="connsiteX63" fmla="*/ 7875510 w 11269336"/>
              <a:gd name="connsiteY63" fmla="*/ 1183153 h 2323145"/>
              <a:gd name="connsiteX64" fmla="*/ 7829932 w 11269336"/>
              <a:gd name="connsiteY64" fmla="*/ 1180782 h 2323145"/>
              <a:gd name="connsiteX65" fmla="*/ 7779182 w 11269336"/>
              <a:gd name="connsiteY65" fmla="*/ 1192665 h 2323145"/>
              <a:gd name="connsiteX66" fmla="*/ 7748774 w 11269336"/>
              <a:gd name="connsiteY66" fmla="*/ 1199586 h 2323145"/>
              <a:gd name="connsiteX67" fmla="*/ 7671846 w 11269336"/>
              <a:gd name="connsiteY67" fmla="*/ 1231966 h 2323145"/>
              <a:gd name="connsiteX68" fmla="*/ 7554146 w 11269336"/>
              <a:gd name="connsiteY68" fmla="*/ 1319748 h 2323145"/>
              <a:gd name="connsiteX69" fmla="*/ 7515052 w 11269336"/>
              <a:gd name="connsiteY69" fmla="*/ 1336718 h 2323145"/>
              <a:gd name="connsiteX70" fmla="*/ 7507193 w 11269336"/>
              <a:gd name="connsiteY70" fmla="*/ 1334617 h 2323145"/>
              <a:gd name="connsiteX71" fmla="*/ 7461694 w 11269336"/>
              <a:gd name="connsiteY71" fmla="*/ 1375866 h 2323145"/>
              <a:gd name="connsiteX72" fmla="*/ 7377571 w 11269336"/>
              <a:gd name="connsiteY72" fmla="*/ 1400128 h 2323145"/>
              <a:gd name="connsiteX73" fmla="*/ 7311261 w 11269336"/>
              <a:gd name="connsiteY73" fmla="*/ 1412652 h 2323145"/>
              <a:gd name="connsiteX74" fmla="*/ 7275307 w 11269336"/>
              <a:gd name="connsiteY74" fmla="*/ 1422171 h 2323145"/>
              <a:gd name="connsiteX75" fmla="*/ 7247783 w 11269336"/>
              <a:gd name="connsiteY75" fmla="*/ 1426330 h 2323145"/>
              <a:gd name="connsiteX76" fmla="*/ 7185047 w 11269336"/>
              <a:gd name="connsiteY76" fmla="*/ 1451812 h 2323145"/>
              <a:gd name="connsiteX77" fmla="*/ 7084117 w 11269336"/>
              <a:gd name="connsiteY77" fmla="*/ 1500281 h 2323145"/>
              <a:gd name="connsiteX78" fmla="*/ 7062011 w 11269336"/>
              <a:gd name="connsiteY78" fmla="*/ 1509183 h 2323145"/>
              <a:gd name="connsiteX79" fmla="*/ 7040555 w 11269336"/>
              <a:gd name="connsiteY79" fmla="*/ 1511207 h 2323145"/>
              <a:gd name="connsiteX80" fmla="*/ 7033438 w 11269336"/>
              <a:gd name="connsiteY80" fmla="*/ 1506772 h 2323145"/>
              <a:gd name="connsiteX81" fmla="*/ 7020886 w 11269336"/>
              <a:gd name="connsiteY81" fmla="*/ 1510764 h 2323145"/>
              <a:gd name="connsiteX82" fmla="*/ 7017033 w 11269336"/>
              <a:gd name="connsiteY82" fmla="*/ 1510650 h 2323145"/>
              <a:gd name="connsiteX83" fmla="*/ 6995460 w 11269336"/>
              <a:gd name="connsiteY83" fmla="*/ 1511173 h 2323145"/>
              <a:gd name="connsiteX84" fmla="*/ 6962144 w 11269336"/>
              <a:gd name="connsiteY84" fmla="*/ 1541508 h 2323145"/>
              <a:gd name="connsiteX85" fmla="*/ 6910674 w 11269336"/>
              <a:gd name="connsiteY85" fmla="*/ 1554793 h 2323145"/>
              <a:gd name="connsiteX86" fmla="*/ 6732152 w 11269336"/>
              <a:gd name="connsiteY86" fmla="*/ 1642538 h 2323145"/>
              <a:gd name="connsiteX87" fmla="*/ 6694106 w 11269336"/>
              <a:gd name="connsiteY87" fmla="*/ 1632377 h 2323145"/>
              <a:gd name="connsiteX88" fmla="*/ 6617223 w 11269336"/>
              <a:gd name="connsiteY88" fmla="*/ 1659889 h 2323145"/>
              <a:gd name="connsiteX89" fmla="*/ 6521138 w 11269336"/>
              <a:gd name="connsiteY89" fmla="*/ 1744340 h 2323145"/>
              <a:gd name="connsiteX90" fmla="*/ 6380677 w 11269336"/>
              <a:gd name="connsiteY90" fmla="*/ 1796883 h 2323145"/>
              <a:gd name="connsiteX91" fmla="*/ 6374897 w 11269336"/>
              <a:gd name="connsiteY91" fmla="*/ 1809910 h 2323145"/>
              <a:gd name="connsiteX92" fmla="*/ 6364545 w 11269336"/>
              <a:gd name="connsiteY92" fmla="*/ 1820090 h 2323145"/>
              <a:gd name="connsiteX93" fmla="*/ 6362126 w 11269336"/>
              <a:gd name="connsiteY93" fmla="*/ 1819991 h 2323145"/>
              <a:gd name="connsiteX94" fmla="*/ 6346673 w 11269336"/>
              <a:gd name="connsiteY94" fmla="*/ 1827824 h 2323145"/>
              <a:gd name="connsiteX95" fmla="*/ 6345588 w 11269336"/>
              <a:gd name="connsiteY95" fmla="*/ 1832232 h 2323145"/>
              <a:gd name="connsiteX96" fmla="*/ 6335708 w 11269336"/>
              <a:gd name="connsiteY96" fmla="*/ 1838451 h 2323145"/>
              <a:gd name="connsiteX97" fmla="*/ 6318182 w 11269336"/>
              <a:gd name="connsiteY97" fmla="*/ 1852975 h 2323145"/>
              <a:gd name="connsiteX98" fmla="*/ 6313084 w 11269336"/>
              <a:gd name="connsiteY98" fmla="*/ 1853561 h 2323145"/>
              <a:gd name="connsiteX99" fmla="*/ 6283816 w 11269336"/>
              <a:gd name="connsiteY99" fmla="*/ 1872148 h 2323145"/>
              <a:gd name="connsiteX100" fmla="*/ 6282550 w 11269336"/>
              <a:gd name="connsiteY100" fmla="*/ 1871392 h 2323145"/>
              <a:gd name="connsiteX101" fmla="*/ 6270527 w 11269336"/>
              <a:gd name="connsiteY101" fmla="*/ 1872208 h 2323145"/>
              <a:gd name="connsiteX102" fmla="*/ 6249518 w 11269336"/>
              <a:gd name="connsiteY102" fmla="*/ 1876079 h 2323145"/>
              <a:gd name="connsiteX103" fmla="*/ 6190386 w 11269336"/>
              <a:gd name="connsiteY103" fmla="*/ 1872478 h 2323145"/>
              <a:gd name="connsiteX104" fmla="*/ 6159777 w 11269336"/>
              <a:gd name="connsiteY104" fmla="*/ 1891745 h 2323145"/>
              <a:gd name="connsiteX105" fmla="*/ 6153131 w 11269336"/>
              <a:gd name="connsiteY105" fmla="*/ 1895079 h 2323145"/>
              <a:gd name="connsiteX106" fmla="*/ 6152798 w 11269336"/>
              <a:gd name="connsiteY106" fmla="*/ 1894920 h 2323145"/>
              <a:gd name="connsiteX107" fmla="*/ 6145388 w 11269336"/>
              <a:gd name="connsiteY107" fmla="*/ 1897990 h 2323145"/>
              <a:gd name="connsiteX108" fmla="*/ 6141014 w 11269336"/>
              <a:gd name="connsiteY108" fmla="*/ 1901155 h 2323145"/>
              <a:gd name="connsiteX109" fmla="*/ 6128122 w 11269336"/>
              <a:gd name="connsiteY109" fmla="*/ 1907623 h 2323145"/>
              <a:gd name="connsiteX110" fmla="*/ 6122351 w 11269336"/>
              <a:gd name="connsiteY110" fmla="*/ 1908359 h 2323145"/>
              <a:gd name="connsiteX111" fmla="*/ 6064750 w 11269336"/>
              <a:gd name="connsiteY111" fmla="*/ 1896394 h 2323145"/>
              <a:gd name="connsiteX112" fmla="*/ 5964230 w 11269336"/>
              <a:gd name="connsiteY112" fmla="*/ 1910038 h 2323145"/>
              <a:gd name="connsiteX113" fmla="*/ 5865399 w 11269336"/>
              <a:gd name="connsiteY113" fmla="*/ 1926966 h 2323145"/>
              <a:gd name="connsiteX114" fmla="*/ 5829951 w 11269336"/>
              <a:gd name="connsiteY114" fmla="*/ 1934755 h 2323145"/>
              <a:gd name="connsiteX115" fmla="*/ 5765285 w 11269336"/>
              <a:gd name="connsiteY115" fmla="*/ 1941322 h 2323145"/>
              <a:gd name="connsiteX116" fmla="*/ 5734750 w 11269336"/>
              <a:gd name="connsiteY116" fmla="*/ 1939793 h 2323145"/>
              <a:gd name="connsiteX117" fmla="*/ 5733569 w 11269336"/>
              <a:gd name="connsiteY117" fmla="*/ 1940505 h 2323145"/>
              <a:gd name="connsiteX118" fmla="*/ 5730329 w 11269336"/>
              <a:gd name="connsiteY118" fmla="*/ 1937845 h 2323145"/>
              <a:gd name="connsiteX119" fmla="*/ 5724661 w 11269336"/>
              <a:gd name="connsiteY119" fmla="*/ 1937455 h 2323145"/>
              <a:gd name="connsiteX120" fmla="*/ 5710186 w 11269336"/>
              <a:gd name="connsiteY120" fmla="*/ 1941370 h 2323145"/>
              <a:gd name="connsiteX121" fmla="*/ 5704910 w 11269336"/>
              <a:gd name="connsiteY121" fmla="*/ 1943663 h 2323145"/>
              <a:gd name="connsiteX122" fmla="*/ 5696836 w 11269336"/>
              <a:gd name="connsiteY122" fmla="*/ 1945271 h 2323145"/>
              <a:gd name="connsiteX123" fmla="*/ 5696583 w 11269336"/>
              <a:gd name="connsiteY123" fmla="*/ 1945050 h 2323145"/>
              <a:gd name="connsiteX124" fmla="*/ 5689123 w 11269336"/>
              <a:gd name="connsiteY124" fmla="*/ 1947067 h 2323145"/>
              <a:gd name="connsiteX125" fmla="*/ 5653291 w 11269336"/>
              <a:gd name="connsiteY125" fmla="*/ 1960245 h 2323145"/>
              <a:gd name="connsiteX126" fmla="*/ 5599385 w 11269336"/>
              <a:gd name="connsiteY126" fmla="*/ 1945198 h 2323145"/>
              <a:gd name="connsiteX127" fmla="*/ 5578300 w 11269336"/>
              <a:gd name="connsiteY127" fmla="*/ 1944963 h 2323145"/>
              <a:gd name="connsiteX128" fmla="*/ 5566758 w 11269336"/>
              <a:gd name="connsiteY128" fmla="*/ 1943441 h 2323145"/>
              <a:gd name="connsiteX129" fmla="*/ 5565857 w 11269336"/>
              <a:gd name="connsiteY129" fmla="*/ 1942445 h 2323145"/>
              <a:gd name="connsiteX130" fmla="*/ 5531534 w 11269336"/>
              <a:gd name="connsiteY130" fmla="*/ 1955208 h 2323145"/>
              <a:gd name="connsiteX131" fmla="*/ 5526552 w 11269336"/>
              <a:gd name="connsiteY131" fmla="*/ 1954799 h 2323145"/>
              <a:gd name="connsiteX132" fmla="*/ 5504723 w 11269336"/>
              <a:gd name="connsiteY132" fmla="*/ 1965811 h 2323145"/>
              <a:gd name="connsiteX133" fmla="*/ 5493156 w 11269336"/>
              <a:gd name="connsiteY133" fmla="*/ 1970063 h 2323145"/>
              <a:gd name="connsiteX134" fmla="*/ 5490486 w 11269336"/>
              <a:gd name="connsiteY134" fmla="*/ 1974227 h 2323145"/>
              <a:gd name="connsiteX135" fmla="*/ 5473107 w 11269336"/>
              <a:gd name="connsiteY135" fmla="*/ 1979001 h 2323145"/>
              <a:gd name="connsiteX136" fmla="*/ 5470885 w 11269336"/>
              <a:gd name="connsiteY136" fmla="*/ 1978432 h 2323145"/>
              <a:gd name="connsiteX137" fmla="*/ 5457393 w 11269336"/>
              <a:gd name="connsiteY137" fmla="*/ 1986525 h 2323145"/>
              <a:gd name="connsiteX138" fmla="*/ 5447102 w 11269336"/>
              <a:gd name="connsiteY138" fmla="*/ 1998329 h 2323145"/>
              <a:gd name="connsiteX139" fmla="*/ 5159151 w 11269336"/>
              <a:gd name="connsiteY139" fmla="*/ 2029640 h 2323145"/>
              <a:gd name="connsiteX140" fmla="*/ 5041688 w 11269336"/>
              <a:gd name="connsiteY140" fmla="*/ 2022334 h 2323145"/>
              <a:gd name="connsiteX141" fmla="*/ 4860988 w 11269336"/>
              <a:gd name="connsiteY141" fmla="*/ 2135698 h 2323145"/>
              <a:gd name="connsiteX142" fmla="*/ 4807902 w 11269336"/>
              <a:gd name="connsiteY142" fmla="*/ 2138894 h 2323145"/>
              <a:gd name="connsiteX143" fmla="*/ 4765388 w 11269336"/>
              <a:gd name="connsiteY143" fmla="*/ 2162525 h 2323145"/>
              <a:gd name="connsiteX144" fmla="*/ 4745033 w 11269336"/>
              <a:gd name="connsiteY144" fmla="*/ 2158859 h 2323145"/>
              <a:gd name="connsiteX145" fmla="*/ 4741475 w 11269336"/>
              <a:gd name="connsiteY145" fmla="*/ 2157998 h 2323145"/>
              <a:gd name="connsiteX146" fmla="*/ 4728247 w 11269336"/>
              <a:gd name="connsiteY146" fmla="*/ 2159526 h 2323145"/>
              <a:gd name="connsiteX147" fmla="*/ 4723263 w 11269336"/>
              <a:gd name="connsiteY147" fmla="*/ 2153742 h 2323145"/>
              <a:gd name="connsiteX148" fmla="*/ 4702453 w 11269336"/>
              <a:gd name="connsiteY148" fmla="*/ 2151586 h 2323145"/>
              <a:gd name="connsiteX149" fmla="*/ 4678455 w 11269336"/>
              <a:gd name="connsiteY149" fmla="*/ 2156131 h 2323145"/>
              <a:gd name="connsiteX150" fmla="*/ 4593061 w 11269336"/>
              <a:gd name="connsiteY150" fmla="*/ 2171597 h 2323145"/>
              <a:gd name="connsiteX151" fmla="*/ 4579902 w 11269336"/>
              <a:gd name="connsiteY151" fmla="*/ 2177927 h 2323145"/>
              <a:gd name="connsiteX152" fmla="*/ 4533444 w 11269336"/>
              <a:gd name="connsiteY152" fmla="*/ 2181200 h 2323145"/>
              <a:gd name="connsiteX153" fmla="*/ 4492832 w 11269336"/>
              <a:gd name="connsiteY153" fmla="*/ 2188033 h 2323145"/>
              <a:gd name="connsiteX154" fmla="*/ 4467257 w 11269336"/>
              <a:gd name="connsiteY154" fmla="*/ 2196121 h 2323145"/>
              <a:gd name="connsiteX155" fmla="*/ 4459937 w 11269336"/>
              <a:gd name="connsiteY155" fmla="*/ 2195182 h 2323145"/>
              <a:gd name="connsiteX156" fmla="*/ 4433312 w 11269336"/>
              <a:gd name="connsiteY156" fmla="*/ 2199004 h 2323145"/>
              <a:gd name="connsiteX157" fmla="*/ 4420601 w 11269336"/>
              <a:gd name="connsiteY157" fmla="*/ 2205158 h 2323145"/>
              <a:gd name="connsiteX158" fmla="*/ 4405765 w 11269336"/>
              <a:gd name="connsiteY158" fmla="*/ 2199902 h 2323145"/>
              <a:gd name="connsiteX159" fmla="*/ 4401354 w 11269336"/>
              <a:gd name="connsiteY159" fmla="*/ 2194745 h 2323145"/>
              <a:gd name="connsiteX160" fmla="*/ 4383151 w 11269336"/>
              <a:gd name="connsiteY160" fmla="*/ 2201140 h 2323145"/>
              <a:gd name="connsiteX161" fmla="*/ 4366646 w 11269336"/>
              <a:gd name="connsiteY161" fmla="*/ 2198564 h 2323145"/>
              <a:gd name="connsiteX162" fmla="*/ 4354009 w 11269336"/>
              <a:gd name="connsiteY162" fmla="*/ 2204984 h 2323145"/>
              <a:gd name="connsiteX163" fmla="*/ 4348284 w 11269336"/>
              <a:gd name="connsiteY163" fmla="*/ 2205270 h 2323145"/>
              <a:gd name="connsiteX164" fmla="*/ 4333906 w 11269336"/>
              <a:gd name="connsiteY164" fmla="*/ 2205251 h 2323145"/>
              <a:gd name="connsiteX165" fmla="*/ 4308819 w 11269336"/>
              <a:gd name="connsiteY165" fmla="*/ 2203822 h 2323145"/>
              <a:gd name="connsiteX166" fmla="*/ 4301210 w 11269336"/>
              <a:gd name="connsiteY166" fmla="*/ 2204456 h 2323145"/>
              <a:gd name="connsiteX167" fmla="*/ 4283095 w 11269336"/>
              <a:gd name="connsiteY167" fmla="*/ 2198177 h 2323145"/>
              <a:gd name="connsiteX168" fmla="*/ 4250119 w 11269336"/>
              <a:gd name="connsiteY168" fmla="*/ 2196342 h 2323145"/>
              <a:gd name="connsiteX169" fmla="*/ 4189203 w 11269336"/>
              <a:gd name="connsiteY169" fmla="*/ 2178994 h 2323145"/>
              <a:gd name="connsiteX170" fmla="*/ 4154035 w 11269336"/>
              <a:gd name="connsiteY170" fmla="*/ 2171950 h 2323145"/>
              <a:gd name="connsiteX171" fmla="*/ 4129569 w 11269336"/>
              <a:gd name="connsiteY171" fmla="*/ 2163850 h 2323145"/>
              <a:gd name="connsiteX172" fmla="*/ 4061250 w 11269336"/>
              <a:gd name="connsiteY172" fmla="*/ 2159236 h 2323145"/>
              <a:gd name="connsiteX173" fmla="*/ 3945480 w 11269336"/>
              <a:gd name="connsiteY173" fmla="*/ 2158279 h 2323145"/>
              <a:gd name="connsiteX174" fmla="*/ 3921468 w 11269336"/>
              <a:gd name="connsiteY174" fmla="*/ 2156588 h 2323145"/>
              <a:gd name="connsiteX175" fmla="*/ 3903348 w 11269336"/>
              <a:gd name="connsiteY175" fmla="*/ 2149220 h 2323145"/>
              <a:gd name="connsiteX176" fmla="*/ 3901342 w 11269336"/>
              <a:gd name="connsiteY176" fmla="*/ 2142355 h 2323145"/>
              <a:gd name="connsiteX177" fmla="*/ 3888539 w 11269336"/>
              <a:gd name="connsiteY177" fmla="*/ 2140476 h 2323145"/>
              <a:gd name="connsiteX178" fmla="*/ 3885662 w 11269336"/>
              <a:gd name="connsiteY178" fmla="*/ 2138740 h 2323145"/>
              <a:gd name="connsiteX179" fmla="*/ 3868627 w 11269336"/>
              <a:gd name="connsiteY179" fmla="*/ 2130023 h 2323145"/>
              <a:gd name="connsiteX180" fmla="*/ 3819177 w 11269336"/>
              <a:gd name="connsiteY180" fmla="*/ 2142111 h 2323145"/>
              <a:gd name="connsiteX181" fmla="*/ 3769100 w 11269336"/>
              <a:gd name="connsiteY181" fmla="*/ 2131731 h 2323145"/>
              <a:gd name="connsiteX182" fmla="*/ 3562752 w 11269336"/>
              <a:gd name="connsiteY182" fmla="*/ 2131785 h 2323145"/>
              <a:gd name="connsiteX183" fmla="*/ 3541402 w 11269336"/>
              <a:gd name="connsiteY183" fmla="*/ 2106821 h 2323145"/>
              <a:gd name="connsiteX184" fmla="*/ 3365341 w 11269336"/>
              <a:gd name="connsiteY184" fmla="*/ 2077638 h 2323145"/>
              <a:gd name="connsiteX185" fmla="*/ 3170922 w 11269336"/>
              <a:gd name="connsiteY185" fmla="*/ 2115957 h 2323145"/>
              <a:gd name="connsiteX186" fmla="*/ 3156256 w 11269336"/>
              <a:gd name="connsiteY186" fmla="*/ 2124773 h 2323145"/>
              <a:gd name="connsiteX187" fmla="*/ 3140298 w 11269336"/>
              <a:gd name="connsiteY187" fmla="*/ 2129182 h 2323145"/>
              <a:gd name="connsiteX188" fmla="*/ 3138514 w 11269336"/>
              <a:gd name="connsiteY188" fmla="*/ 2128069 h 2323145"/>
              <a:gd name="connsiteX189" fmla="*/ 3120467 w 11269336"/>
              <a:gd name="connsiteY189" fmla="*/ 2128281 h 2323145"/>
              <a:gd name="connsiteX190" fmla="*/ 3116175 w 11269336"/>
              <a:gd name="connsiteY190" fmla="*/ 2131633 h 2323145"/>
              <a:gd name="connsiteX191" fmla="*/ 3103685 w 11269336"/>
              <a:gd name="connsiteY191" fmla="*/ 2132814 h 2323145"/>
              <a:gd name="connsiteX192" fmla="*/ 3078794 w 11269336"/>
              <a:gd name="connsiteY192" fmla="*/ 2137935 h 2323145"/>
              <a:gd name="connsiteX193" fmla="*/ 3074407 w 11269336"/>
              <a:gd name="connsiteY193" fmla="*/ 2136274 h 2323145"/>
              <a:gd name="connsiteX194" fmla="*/ 3037285 w 11269336"/>
              <a:gd name="connsiteY194" fmla="*/ 2139919 h 2323145"/>
              <a:gd name="connsiteX195" fmla="*/ 3036901 w 11269336"/>
              <a:gd name="connsiteY195" fmla="*/ 2138726 h 2323145"/>
              <a:gd name="connsiteX196" fmla="*/ 3026996 w 11269336"/>
              <a:gd name="connsiteY196" fmla="*/ 2134322 h 2323145"/>
              <a:gd name="connsiteX197" fmla="*/ 3007772 w 11269336"/>
              <a:gd name="connsiteY197" fmla="*/ 2128742 h 2323145"/>
              <a:gd name="connsiteX198" fmla="*/ 2965030 w 11269336"/>
              <a:gd name="connsiteY198" fmla="*/ 2100494 h 2323145"/>
              <a:gd name="connsiteX199" fmla="*/ 2926342 w 11269336"/>
              <a:gd name="connsiteY199" fmla="*/ 2104155 h 2323145"/>
              <a:gd name="connsiteX200" fmla="*/ 2918608 w 11269336"/>
              <a:gd name="connsiteY200" fmla="*/ 2104215 h 2323145"/>
              <a:gd name="connsiteX201" fmla="*/ 2918475 w 11269336"/>
              <a:gd name="connsiteY201" fmla="*/ 2103937 h 2323145"/>
              <a:gd name="connsiteX202" fmla="*/ 2910360 w 11269336"/>
              <a:gd name="connsiteY202" fmla="*/ 2103444 h 2323145"/>
              <a:gd name="connsiteX203" fmla="*/ 2904507 w 11269336"/>
              <a:gd name="connsiteY203" fmla="*/ 2104326 h 2323145"/>
              <a:gd name="connsiteX204" fmla="*/ 2889503 w 11269336"/>
              <a:gd name="connsiteY204" fmla="*/ 2104443 h 2323145"/>
              <a:gd name="connsiteX205" fmla="*/ 2884480 w 11269336"/>
              <a:gd name="connsiteY205" fmla="*/ 2102626 h 2323145"/>
              <a:gd name="connsiteX206" fmla="*/ 2882689 w 11269336"/>
              <a:gd name="connsiteY206" fmla="*/ 2099228 h 2323145"/>
              <a:gd name="connsiteX207" fmla="*/ 2881291 w 11269336"/>
              <a:gd name="connsiteY207" fmla="*/ 2099618 h 2323145"/>
              <a:gd name="connsiteX208" fmla="*/ 2853979 w 11269336"/>
              <a:gd name="connsiteY208" fmla="*/ 2090388 h 2323145"/>
              <a:gd name="connsiteX209" fmla="*/ 2791790 w 11269336"/>
              <a:gd name="connsiteY209" fmla="*/ 2080332 h 2323145"/>
              <a:gd name="connsiteX210" fmla="*/ 2755844 w 11269336"/>
              <a:gd name="connsiteY210" fmla="*/ 2078874 h 2323145"/>
              <a:gd name="connsiteX211" fmla="*/ 2657742 w 11269336"/>
              <a:gd name="connsiteY211" fmla="*/ 2070179 h 2323145"/>
              <a:gd name="connsiteX212" fmla="*/ 2559549 w 11269336"/>
              <a:gd name="connsiteY212" fmla="*/ 2057873 h 2323145"/>
              <a:gd name="connsiteX213" fmla="*/ 2512054 w 11269336"/>
              <a:gd name="connsiteY213" fmla="*/ 2031671 h 2323145"/>
              <a:gd name="connsiteX214" fmla="*/ 2506437 w 11269336"/>
              <a:gd name="connsiteY214" fmla="*/ 2030918 h 2323145"/>
              <a:gd name="connsiteX215" fmla="*/ 2491752 w 11269336"/>
              <a:gd name="connsiteY215" fmla="*/ 2033906 h 2323145"/>
              <a:gd name="connsiteX216" fmla="*/ 2486338 w 11269336"/>
              <a:gd name="connsiteY216" fmla="*/ 2035862 h 2323145"/>
              <a:gd name="connsiteX217" fmla="*/ 2478186 w 11269336"/>
              <a:gd name="connsiteY217" fmla="*/ 2036953 h 2323145"/>
              <a:gd name="connsiteX218" fmla="*/ 2477950 w 11269336"/>
              <a:gd name="connsiteY218" fmla="*/ 2036715 h 2323145"/>
              <a:gd name="connsiteX219" fmla="*/ 2470381 w 11269336"/>
              <a:gd name="connsiteY219" fmla="*/ 2038256 h 2323145"/>
              <a:gd name="connsiteX220" fmla="*/ 2433781 w 11269336"/>
              <a:gd name="connsiteY220" fmla="*/ 2049140 h 2323145"/>
              <a:gd name="connsiteX221" fmla="*/ 2381172 w 11269336"/>
              <a:gd name="connsiteY221" fmla="*/ 2030645 h 2323145"/>
              <a:gd name="connsiteX222" fmla="*/ 2360198 w 11269336"/>
              <a:gd name="connsiteY222" fmla="*/ 2029059 h 2323145"/>
              <a:gd name="connsiteX223" fmla="*/ 2348815 w 11269336"/>
              <a:gd name="connsiteY223" fmla="*/ 2026798 h 2323145"/>
              <a:gd name="connsiteX224" fmla="*/ 2347988 w 11269336"/>
              <a:gd name="connsiteY224" fmla="*/ 2025745 h 2323145"/>
              <a:gd name="connsiteX225" fmla="*/ 2312920 w 11269336"/>
              <a:gd name="connsiteY225" fmla="*/ 2036311 h 2323145"/>
              <a:gd name="connsiteX226" fmla="*/ 2307986 w 11269336"/>
              <a:gd name="connsiteY226" fmla="*/ 2035583 h 2323145"/>
              <a:gd name="connsiteX227" fmla="*/ 2285481 w 11269336"/>
              <a:gd name="connsiteY227" fmla="*/ 2045197 h 2323145"/>
              <a:gd name="connsiteX228" fmla="*/ 2273666 w 11269336"/>
              <a:gd name="connsiteY228" fmla="*/ 2048710 h 2323145"/>
              <a:gd name="connsiteX229" fmla="*/ 2270719 w 11269336"/>
              <a:gd name="connsiteY229" fmla="*/ 2052702 h 2323145"/>
              <a:gd name="connsiteX230" fmla="*/ 2253080 w 11269336"/>
              <a:gd name="connsiteY230" fmla="*/ 2056363 h 2323145"/>
              <a:gd name="connsiteX231" fmla="*/ 2250906 w 11269336"/>
              <a:gd name="connsiteY231" fmla="*/ 2055654 h 2323145"/>
              <a:gd name="connsiteX232" fmla="*/ 2236905 w 11269336"/>
              <a:gd name="connsiteY232" fmla="*/ 2062882 h 2323145"/>
              <a:gd name="connsiteX233" fmla="*/ 2225830 w 11269336"/>
              <a:gd name="connsiteY233" fmla="*/ 2074027 h 2323145"/>
              <a:gd name="connsiteX234" fmla="*/ 2073776 w 11269336"/>
              <a:gd name="connsiteY234" fmla="*/ 2089244 h 2323145"/>
              <a:gd name="connsiteX235" fmla="*/ 1948256 w 11269336"/>
              <a:gd name="connsiteY235" fmla="*/ 2146616 h 2323145"/>
              <a:gd name="connsiteX236" fmla="*/ 1865582 w 11269336"/>
              <a:gd name="connsiteY236" fmla="*/ 2153738 h 2323145"/>
              <a:gd name="connsiteX237" fmla="*/ 1835210 w 11269336"/>
              <a:gd name="connsiteY237" fmla="*/ 2134244 h 2323145"/>
              <a:gd name="connsiteX238" fmla="*/ 1632661 w 11269336"/>
              <a:gd name="connsiteY238" fmla="*/ 2173882 h 2323145"/>
              <a:gd name="connsiteX239" fmla="*/ 1579590 w 11269336"/>
              <a:gd name="connsiteY239" fmla="*/ 2173680 h 2323145"/>
              <a:gd name="connsiteX240" fmla="*/ 1535601 w 11269336"/>
              <a:gd name="connsiteY240" fmla="*/ 2194590 h 2323145"/>
              <a:gd name="connsiteX241" fmla="*/ 1515594 w 11269336"/>
              <a:gd name="connsiteY241" fmla="*/ 2189622 h 2323145"/>
              <a:gd name="connsiteX242" fmla="*/ 1512113 w 11269336"/>
              <a:gd name="connsiteY242" fmla="*/ 2188534 h 2323145"/>
              <a:gd name="connsiteX243" fmla="*/ 1498838 w 11269336"/>
              <a:gd name="connsiteY243" fmla="*/ 2189213 h 2323145"/>
              <a:gd name="connsiteX244" fmla="*/ 1494279 w 11269336"/>
              <a:gd name="connsiteY244" fmla="*/ 2183112 h 2323145"/>
              <a:gd name="connsiteX245" fmla="*/ 1473714 w 11269336"/>
              <a:gd name="connsiteY245" fmla="*/ 2179625 h 2323145"/>
              <a:gd name="connsiteX246" fmla="*/ 1449503 w 11269336"/>
              <a:gd name="connsiteY246" fmla="*/ 2182633 h 2323145"/>
              <a:gd name="connsiteX247" fmla="*/ 1266687 w 11269336"/>
              <a:gd name="connsiteY247" fmla="*/ 2212688 h 2323145"/>
              <a:gd name="connsiteX248" fmla="*/ 1239614 w 11269336"/>
              <a:gd name="connsiteY248" fmla="*/ 2209727 h 2323145"/>
              <a:gd name="connsiteX249" fmla="*/ 1202436 w 11269336"/>
              <a:gd name="connsiteY249" fmla="*/ 2209817 h 2323145"/>
              <a:gd name="connsiteX250" fmla="*/ 1136097 w 11269336"/>
              <a:gd name="connsiteY250" fmla="*/ 2205112 h 2323145"/>
              <a:gd name="connsiteX251" fmla="*/ 988232 w 11269336"/>
              <a:gd name="connsiteY251" fmla="*/ 2235635 h 2323145"/>
              <a:gd name="connsiteX252" fmla="*/ 981959 w 11269336"/>
              <a:gd name="connsiteY252" fmla="*/ 2231607 h 2323145"/>
              <a:gd name="connsiteX253" fmla="*/ 938600 w 11269336"/>
              <a:gd name="connsiteY253" fmla="*/ 2238113 h 2323145"/>
              <a:gd name="connsiteX254" fmla="*/ 791788 w 11269336"/>
              <a:gd name="connsiteY254" fmla="*/ 2293224 h 2323145"/>
              <a:gd name="connsiteX255" fmla="*/ 706914 w 11269336"/>
              <a:gd name="connsiteY255" fmla="*/ 2305046 h 2323145"/>
              <a:gd name="connsiteX256" fmla="*/ 675971 w 11269336"/>
              <a:gd name="connsiteY256" fmla="*/ 2304030 h 2323145"/>
              <a:gd name="connsiteX257" fmla="*/ 624180 w 11269336"/>
              <a:gd name="connsiteY257" fmla="*/ 2302650 h 2323145"/>
              <a:gd name="connsiteX258" fmla="*/ 583453 w 11269336"/>
              <a:gd name="connsiteY258" fmla="*/ 2288788 h 2323145"/>
              <a:gd name="connsiteX259" fmla="*/ 540946 w 11269336"/>
              <a:gd name="connsiteY259" fmla="*/ 2292721 h 2323145"/>
              <a:gd name="connsiteX260" fmla="*/ 533680 w 11269336"/>
              <a:gd name="connsiteY260" fmla="*/ 2310233 h 2323145"/>
              <a:gd name="connsiteX261" fmla="*/ 487366 w 11269336"/>
              <a:gd name="connsiteY261" fmla="*/ 2309053 h 2323145"/>
              <a:gd name="connsiteX262" fmla="*/ 416820 w 11269336"/>
              <a:gd name="connsiteY262" fmla="*/ 2305443 h 2323145"/>
              <a:gd name="connsiteX263" fmla="*/ 376805 w 11269336"/>
              <a:gd name="connsiteY263" fmla="*/ 2307647 h 2323145"/>
              <a:gd name="connsiteX264" fmla="*/ 266777 w 11269336"/>
              <a:gd name="connsiteY264" fmla="*/ 2309012 h 2323145"/>
              <a:gd name="connsiteX265" fmla="*/ 156013 w 11269336"/>
              <a:gd name="connsiteY265" fmla="*/ 2306832 h 2323145"/>
              <a:gd name="connsiteX266" fmla="*/ 87258 w 11269336"/>
              <a:gd name="connsiteY266" fmla="*/ 2285511 h 2323145"/>
              <a:gd name="connsiteX267" fmla="*/ 23798 w 11269336"/>
              <a:gd name="connsiteY267" fmla="*/ 2281822 h 2323145"/>
              <a:gd name="connsiteX268" fmla="*/ 0 w 11269336"/>
              <a:gd name="connsiteY268" fmla="*/ 2285369 h 2323145"/>
              <a:gd name="connsiteX269" fmla="*/ 0 w 11269336"/>
              <a:gd name="connsiteY26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837498 w 11269336"/>
              <a:gd name="connsiteY32" fmla="*/ 885664 h 2323145"/>
              <a:gd name="connsiteX33" fmla="*/ 8795998 w 11269336"/>
              <a:gd name="connsiteY33" fmla="*/ 863337 h 2323145"/>
              <a:gd name="connsiteX34" fmla="*/ 8776970 w 11269336"/>
              <a:gd name="connsiteY34" fmla="*/ 885177 h 2323145"/>
              <a:gd name="connsiteX35" fmla="*/ 8755719 w 11269336"/>
              <a:gd name="connsiteY35" fmla="*/ 889754 h 2323145"/>
              <a:gd name="connsiteX36" fmla="*/ 8743257 w 11269336"/>
              <a:gd name="connsiteY36" fmla="*/ 904723 h 2323145"/>
              <a:gd name="connsiteX37" fmla="*/ 8721366 w 11269336"/>
              <a:gd name="connsiteY37" fmla="*/ 904711 h 2323145"/>
              <a:gd name="connsiteX38" fmla="*/ 8678353 w 11269336"/>
              <a:gd name="connsiteY38" fmla="*/ 926318 h 2323145"/>
              <a:gd name="connsiteX39" fmla="*/ 8636849 w 11269336"/>
              <a:gd name="connsiteY39" fmla="*/ 937900 h 2323145"/>
              <a:gd name="connsiteX40" fmla="*/ 8620213 w 11269336"/>
              <a:gd name="connsiteY40" fmla="*/ 943068 h 2323145"/>
              <a:gd name="connsiteX41" fmla="*/ 8612581 w 11269336"/>
              <a:gd name="connsiteY41" fmla="*/ 952695 h 2323145"/>
              <a:gd name="connsiteX42" fmla="*/ 8589038 w 11269336"/>
              <a:gd name="connsiteY42" fmla="*/ 963892 h 2323145"/>
              <a:gd name="connsiteX43" fmla="*/ 8579950 w 11269336"/>
              <a:gd name="connsiteY43" fmla="*/ 960899 h 2323145"/>
              <a:gd name="connsiteX44" fmla="*/ 8579319 w 11269336"/>
              <a:gd name="connsiteY44" fmla="*/ 965630 h 2323145"/>
              <a:gd name="connsiteX45" fmla="*/ 8547429 w 11269336"/>
              <a:gd name="connsiteY45" fmla="*/ 984506 h 2323145"/>
              <a:gd name="connsiteX46" fmla="*/ 8478704 w 11269336"/>
              <a:gd name="connsiteY46" fmla="*/ 1025490 h 2323145"/>
              <a:gd name="connsiteX47" fmla="*/ 8461421 w 11269336"/>
              <a:gd name="connsiteY47" fmla="*/ 1035512 h 2323145"/>
              <a:gd name="connsiteX48" fmla="*/ 8445003 w 11269336"/>
              <a:gd name="connsiteY48" fmla="*/ 1036851 h 2323145"/>
              <a:gd name="connsiteX49" fmla="*/ 8357350 w 11269336"/>
              <a:gd name="connsiteY49" fmla="*/ 1060213 h 2323145"/>
              <a:gd name="connsiteX50" fmla="*/ 8335565 w 11269336"/>
              <a:gd name="connsiteY50" fmla="*/ 1061151 h 2323145"/>
              <a:gd name="connsiteX51" fmla="*/ 8325267 w 11269336"/>
              <a:gd name="connsiteY51" fmla="*/ 1055919 h 2323145"/>
              <a:gd name="connsiteX52" fmla="*/ 8293586 w 11269336"/>
              <a:gd name="connsiteY52" fmla="*/ 1076144 h 2323145"/>
              <a:gd name="connsiteX53" fmla="*/ 8242405 w 11269336"/>
              <a:gd name="connsiteY53" fmla="*/ 1095960 h 2323145"/>
              <a:gd name="connsiteX54" fmla="*/ 8197391 w 11269336"/>
              <a:gd name="connsiteY54" fmla="*/ 1107746 h 2323145"/>
              <a:gd name="connsiteX55" fmla="*/ 8081474 w 11269336"/>
              <a:gd name="connsiteY55" fmla="*/ 1130125 h 2323145"/>
              <a:gd name="connsiteX56" fmla="*/ 8053585 w 11269336"/>
              <a:gd name="connsiteY56" fmla="*/ 1129169 h 2323145"/>
              <a:gd name="connsiteX57" fmla="*/ 8038422 w 11269336"/>
              <a:gd name="connsiteY57" fmla="*/ 1119092 h 2323145"/>
              <a:gd name="connsiteX58" fmla="*/ 8029450 w 11269336"/>
              <a:gd name="connsiteY58" fmla="*/ 1125592 h 2323145"/>
              <a:gd name="connsiteX59" fmla="*/ 7959552 w 11269336"/>
              <a:gd name="connsiteY59" fmla="*/ 1140188 h 2323145"/>
              <a:gd name="connsiteX60" fmla="*/ 7914188 w 11269336"/>
              <a:gd name="connsiteY60" fmla="*/ 1150862 h 2323145"/>
              <a:gd name="connsiteX61" fmla="*/ 7914918 w 11269336"/>
              <a:gd name="connsiteY61" fmla="*/ 1168758 h 2323145"/>
              <a:gd name="connsiteX62" fmla="*/ 7875510 w 11269336"/>
              <a:gd name="connsiteY62" fmla="*/ 1183153 h 2323145"/>
              <a:gd name="connsiteX63" fmla="*/ 7829932 w 11269336"/>
              <a:gd name="connsiteY63" fmla="*/ 1180782 h 2323145"/>
              <a:gd name="connsiteX64" fmla="*/ 7779182 w 11269336"/>
              <a:gd name="connsiteY64" fmla="*/ 1192665 h 2323145"/>
              <a:gd name="connsiteX65" fmla="*/ 7748774 w 11269336"/>
              <a:gd name="connsiteY65" fmla="*/ 1199586 h 2323145"/>
              <a:gd name="connsiteX66" fmla="*/ 7671846 w 11269336"/>
              <a:gd name="connsiteY66" fmla="*/ 1231966 h 2323145"/>
              <a:gd name="connsiteX67" fmla="*/ 7554146 w 11269336"/>
              <a:gd name="connsiteY67" fmla="*/ 1319748 h 2323145"/>
              <a:gd name="connsiteX68" fmla="*/ 7515052 w 11269336"/>
              <a:gd name="connsiteY68" fmla="*/ 1336718 h 2323145"/>
              <a:gd name="connsiteX69" fmla="*/ 7507193 w 11269336"/>
              <a:gd name="connsiteY69" fmla="*/ 1334617 h 2323145"/>
              <a:gd name="connsiteX70" fmla="*/ 7461694 w 11269336"/>
              <a:gd name="connsiteY70" fmla="*/ 1375866 h 2323145"/>
              <a:gd name="connsiteX71" fmla="*/ 7377571 w 11269336"/>
              <a:gd name="connsiteY71" fmla="*/ 1400128 h 2323145"/>
              <a:gd name="connsiteX72" fmla="*/ 7311261 w 11269336"/>
              <a:gd name="connsiteY72" fmla="*/ 1412652 h 2323145"/>
              <a:gd name="connsiteX73" fmla="*/ 7275307 w 11269336"/>
              <a:gd name="connsiteY73" fmla="*/ 1422171 h 2323145"/>
              <a:gd name="connsiteX74" fmla="*/ 7247783 w 11269336"/>
              <a:gd name="connsiteY74" fmla="*/ 1426330 h 2323145"/>
              <a:gd name="connsiteX75" fmla="*/ 7185047 w 11269336"/>
              <a:gd name="connsiteY75" fmla="*/ 1451812 h 2323145"/>
              <a:gd name="connsiteX76" fmla="*/ 7084117 w 11269336"/>
              <a:gd name="connsiteY76" fmla="*/ 1500281 h 2323145"/>
              <a:gd name="connsiteX77" fmla="*/ 7062011 w 11269336"/>
              <a:gd name="connsiteY77" fmla="*/ 1509183 h 2323145"/>
              <a:gd name="connsiteX78" fmla="*/ 7040555 w 11269336"/>
              <a:gd name="connsiteY78" fmla="*/ 1511207 h 2323145"/>
              <a:gd name="connsiteX79" fmla="*/ 7033438 w 11269336"/>
              <a:gd name="connsiteY79" fmla="*/ 1506772 h 2323145"/>
              <a:gd name="connsiteX80" fmla="*/ 7020886 w 11269336"/>
              <a:gd name="connsiteY80" fmla="*/ 1510764 h 2323145"/>
              <a:gd name="connsiteX81" fmla="*/ 7017033 w 11269336"/>
              <a:gd name="connsiteY81" fmla="*/ 1510650 h 2323145"/>
              <a:gd name="connsiteX82" fmla="*/ 6995460 w 11269336"/>
              <a:gd name="connsiteY82" fmla="*/ 1511173 h 2323145"/>
              <a:gd name="connsiteX83" fmla="*/ 6962144 w 11269336"/>
              <a:gd name="connsiteY83" fmla="*/ 1541508 h 2323145"/>
              <a:gd name="connsiteX84" fmla="*/ 6910674 w 11269336"/>
              <a:gd name="connsiteY84" fmla="*/ 1554793 h 2323145"/>
              <a:gd name="connsiteX85" fmla="*/ 6732152 w 11269336"/>
              <a:gd name="connsiteY85" fmla="*/ 1642538 h 2323145"/>
              <a:gd name="connsiteX86" fmla="*/ 6694106 w 11269336"/>
              <a:gd name="connsiteY86" fmla="*/ 1632377 h 2323145"/>
              <a:gd name="connsiteX87" fmla="*/ 6617223 w 11269336"/>
              <a:gd name="connsiteY87" fmla="*/ 1659889 h 2323145"/>
              <a:gd name="connsiteX88" fmla="*/ 6521138 w 11269336"/>
              <a:gd name="connsiteY88" fmla="*/ 1744340 h 2323145"/>
              <a:gd name="connsiteX89" fmla="*/ 6380677 w 11269336"/>
              <a:gd name="connsiteY89" fmla="*/ 1796883 h 2323145"/>
              <a:gd name="connsiteX90" fmla="*/ 6374897 w 11269336"/>
              <a:gd name="connsiteY90" fmla="*/ 1809910 h 2323145"/>
              <a:gd name="connsiteX91" fmla="*/ 6364545 w 11269336"/>
              <a:gd name="connsiteY91" fmla="*/ 1820090 h 2323145"/>
              <a:gd name="connsiteX92" fmla="*/ 6362126 w 11269336"/>
              <a:gd name="connsiteY92" fmla="*/ 1819991 h 2323145"/>
              <a:gd name="connsiteX93" fmla="*/ 6346673 w 11269336"/>
              <a:gd name="connsiteY93" fmla="*/ 1827824 h 2323145"/>
              <a:gd name="connsiteX94" fmla="*/ 6345588 w 11269336"/>
              <a:gd name="connsiteY94" fmla="*/ 1832232 h 2323145"/>
              <a:gd name="connsiteX95" fmla="*/ 6335708 w 11269336"/>
              <a:gd name="connsiteY95" fmla="*/ 1838451 h 2323145"/>
              <a:gd name="connsiteX96" fmla="*/ 6318182 w 11269336"/>
              <a:gd name="connsiteY96" fmla="*/ 1852975 h 2323145"/>
              <a:gd name="connsiteX97" fmla="*/ 6313084 w 11269336"/>
              <a:gd name="connsiteY97" fmla="*/ 1853561 h 2323145"/>
              <a:gd name="connsiteX98" fmla="*/ 6283816 w 11269336"/>
              <a:gd name="connsiteY98" fmla="*/ 1872148 h 2323145"/>
              <a:gd name="connsiteX99" fmla="*/ 6282550 w 11269336"/>
              <a:gd name="connsiteY99" fmla="*/ 1871392 h 2323145"/>
              <a:gd name="connsiteX100" fmla="*/ 6270527 w 11269336"/>
              <a:gd name="connsiteY100" fmla="*/ 1872208 h 2323145"/>
              <a:gd name="connsiteX101" fmla="*/ 6249518 w 11269336"/>
              <a:gd name="connsiteY101" fmla="*/ 1876079 h 2323145"/>
              <a:gd name="connsiteX102" fmla="*/ 6190386 w 11269336"/>
              <a:gd name="connsiteY102" fmla="*/ 1872478 h 2323145"/>
              <a:gd name="connsiteX103" fmla="*/ 6159777 w 11269336"/>
              <a:gd name="connsiteY103" fmla="*/ 1891745 h 2323145"/>
              <a:gd name="connsiteX104" fmla="*/ 6153131 w 11269336"/>
              <a:gd name="connsiteY104" fmla="*/ 1895079 h 2323145"/>
              <a:gd name="connsiteX105" fmla="*/ 6152798 w 11269336"/>
              <a:gd name="connsiteY105" fmla="*/ 1894920 h 2323145"/>
              <a:gd name="connsiteX106" fmla="*/ 6145388 w 11269336"/>
              <a:gd name="connsiteY106" fmla="*/ 1897990 h 2323145"/>
              <a:gd name="connsiteX107" fmla="*/ 6141014 w 11269336"/>
              <a:gd name="connsiteY107" fmla="*/ 1901155 h 2323145"/>
              <a:gd name="connsiteX108" fmla="*/ 6128122 w 11269336"/>
              <a:gd name="connsiteY108" fmla="*/ 1907623 h 2323145"/>
              <a:gd name="connsiteX109" fmla="*/ 6122351 w 11269336"/>
              <a:gd name="connsiteY109" fmla="*/ 1908359 h 2323145"/>
              <a:gd name="connsiteX110" fmla="*/ 6064750 w 11269336"/>
              <a:gd name="connsiteY110" fmla="*/ 1896394 h 2323145"/>
              <a:gd name="connsiteX111" fmla="*/ 5964230 w 11269336"/>
              <a:gd name="connsiteY111" fmla="*/ 1910038 h 2323145"/>
              <a:gd name="connsiteX112" fmla="*/ 5865399 w 11269336"/>
              <a:gd name="connsiteY112" fmla="*/ 1926966 h 2323145"/>
              <a:gd name="connsiteX113" fmla="*/ 5829951 w 11269336"/>
              <a:gd name="connsiteY113" fmla="*/ 1934755 h 2323145"/>
              <a:gd name="connsiteX114" fmla="*/ 5765285 w 11269336"/>
              <a:gd name="connsiteY114" fmla="*/ 1941322 h 2323145"/>
              <a:gd name="connsiteX115" fmla="*/ 5734750 w 11269336"/>
              <a:gd name="connsiteY115" fmla="*/ 1939793 h 2323145"/>
              <a:gd name="connsiteX116" fmla="*/ 5733569 w 11269336"/>
              <a:gd name="connsiteY116" fmla="*/ 1940505 h 2323145"/>
              <a:gd name="connsiteX117" fmla="*/ 5730329 w 11269336"/>
              <a:gd name="connsiteY117" fmla="*/ 1937845 h 2323145"/>
              <a:gd name="connsiteX118" fmla="*/ 5724661 w 11269336"/>
              <a:gd name="connsiteY118" fmla="*/ 1937455 h 2323145"/>
              <a:gd name="connsiteX119" fmla="*/ 5710186 w 11269336"/>
              <a:gd name="connsiteY119" fmla="*/ 1941370 h 2323145"/>
              <a:gd name="connsiteX120" fmla="*/ 5704910 w 11269336"/>
              <a:gd name="connsiteY120" fmla="*/ 1943663 h 2323145"/>
              <a:gd name="connsiteX121" fmla="*/ 5696836 w 11269336"/>
              <a:gd name="connsiteY121" fmla="*/ 1945271 h 2323145"/>
              <a:gd name="connsiteX122" fmla="*/ 5696583 w 11269336"/>
              <a:gd name="connsiteY122" fmla="*/ 1945050 h 2323145"/>
              <a:gd name="connsiteX123" fmla="*/ 5689123 w 11269336"/>
              <a:gd name="connsiteY123" fmla="*/ 1947067 h 2323145"/>
              <a:gd name="connsiteX124" fmla="*/ 5653291 w 11269336"/>
              <a:gd name="connsiteY124" fmla="*/ 1960245 h 2323145"/>
              <a:gd name="connsiteX125" fmla="*/ 5599385 w 11269336"/>
              <a:gd name="connsiteY125" fmla="*/ 1945198 h 2323145"/>
              <a:gd name="connsiteX126" fmla="*/ 5578300 w 11269336"/>
              <a:gd name="connsiteY126" fmla="*/ 1944963 h 2323145"/>
              <a:gd name="connsiteX127" fmla="*/ 5566758 w 11269336"/>
              <a:gd name="connsiteY127" fmla="*/ 1943441 h 2323145"/>
              <a:gd name="connsiteX128" fmla="*/ 5565857 w 11269336"/>
              <a:gd name="connsiteY128" fmla="*/ 1942445 h 2323145"/>
              <a:gd name="connsiteX129" fmla="*/ 5531534 w 11269336"/>
              <a:gd name="connsiteY129" fmla="*/ 1955208 h 2323145"/>
              <a:gd name="connsiteX130" fmla="*/ 5526552 w 11269336"/>
              <a:gd name="connsiteY130" fmla="*/ 1954799 h 2323145"/>
              <a:gd name="connsiteX131" fmla="*/ 5504723 w 11269336"/>
              <a:gd name="connsiteY131" fmla="*/ 1965811 h 2323145"/>
              <a:gd name="connsiteX132" fmla="*/ 5493156 w 11269336"/>
              <a:gd name="connsiteY132" fmla="*/ 1970063 h 2323145"/>
              <a:gd name="connsiteX133" fmla="*/ 5490486 w 11269336"/>
              <a:gd name="connsiteY133" fmla="*/ 1974227 h 2323145"/>
              <a:gd name="connsiteX134" fmla="*/ 5473107 w 11269336"/>
              <a:gd name="connsiteY134" fmla="*/ 1979001 h 2323145"/>
              <a:gd name="connsiteX135" fmla="*/ 5470885 w 11269336"/>
              <a:gd name="connsiteY135" fmla="*/ 1978432 h 2323145"/>
              <a:gd name="connsiteX136" fmla="*/ 5457393 w 11269336"/>
              <a:gd name="connsiteY136" fmla="*/ 1986525 h 2323145"/>
              <a:gd name="connsiteX137" fmla="*/ 5447102 w 11269336"/>
              <a:gd name="connsiteY137" fmla="*/ 1998329 h 2323145"/>
              <a:gd name="connsiteX138" fmla="*/ 5159151 w 11269336"/>
              <a:gd name="connsiteY138" fmla="*/ 2029640 h 2323145"/>
              <a:gd name="connsiteX139" fmla="*/ 5041688 w 11269336"/>
              <a:gd name="connsiteY139" fmla="*/ 2022334 h 2323145"/>
              <a:gd name="connsiteX140" fmla="*/ 4860988 w 11269336"/>
              <a:gd name="connsiteY140" fmla="*/ 2135698 h 2323145"/>
              <a:gd name="connsiteX141" fmla="*/ 4807902 w 11269336"/>
              <a:gd name="connsiteY141" fmla="*/ 2138894 h 2323145"/>
              <a:gd name="connsiteX142" fmla="*/ 4765388 w 11269336"/>
              <a:gd name="connsiteY142" fmla="*/ 2162525 h 2323145"/>
              <a:gd name="connsiteX143" fmla="*/ 4745033 w 11269336"/>
              <a:gd name="connsiteY143" fmla="*/ 2158859 h 2323145"/>
              <a:gd name="connsiteX144" fmla="*/ 4741475 w 11269336"/>
              <a:gd name="connsiteY144" fmla="*/ 2157998 h 2323145"/>
              <a:gd name="connsiteX145" fmla="*/ 4728247 w 11269336"/>
              <a:gd name="connsiteY145" fmla="*/ 2159526 h 2323145"/>
              <a:gd name="connsiteX146" fmla="*/ 4723263 w 11269336"/>
              <a:gd name="connsiteY146" fmla="*/ 2153742 h 2323145"/>
              <a:gd name="connsiteX147" fmla="*/ 4702453 w 11269336"/>
              <a:gd name="connsiteY147" fmla="*/ 2151586 h 2323145"/>
              <a:gd name="connsiteX148" fmla="*/ 4678455 w 11269336"/>
              <a:gd name="connsiteY148" fmla="*/ 2156131 h 2323145"/>
              <a:gd name="connsiteX149" fmla="*/ 4593061 w 11269336"/>
              <a:gd name="connsiteY149" fmla="*/ 2171597 h 2323145"/>
              <a:gd name="connsiteX150" fmla="*/ 4579902 w 11269336"/>
              <a:gd name="connsiteY150" fmla="*/ 2177927 h 2323145"/>
              <a:gd name="connsiteX151" fmla="*/ 4533444 w 11269336"/>
              <a:gd name="connsiteY151" fmla="*/ 2181200 h 2323145"/>
              <a:gd name="connsiteX152" fmla="*/ 4492832 w 11269336"/>
              <a:gd name="connsiteY152" fmla="*/ 2188033 h 2323145"/>
              <a:gd name="connsiteX153" fmla="*/ 4467257 w 11269336"/>
              <a:gd name="connsiteY153" fmla="*/ 2196121 h 2323145"/>
              <a:gd name="connsiteX154" fmla="*/ 4459937 w 11269336"/>
              <a:gd name="connsiteY154" fmla="*/ 2195182 h 2323145"/>
              <a:gd name="connsiteX155" fmla="*/ 4433312 w 11269336"/>
              <a:gd name="connsiteY155" fmla="*/ 2199004 h 2323145"/>
              <a:gd name="connsiteX156" fmla="*/ 4420601 w 11269336"/>
              <a:gd name="connsiteY156" fmla="*/ 2205158 h 2323145"/>
              <a:gd name="connsiteX157" fmla="*/ 4405765 w 11269336"/>
              <a:gd name="connsiteY157" fmla="*/ 2199902 h 2323145"/>
              <a:gd name="connsiteX158" fmla="*/ 4401354 w 11269336"/>
              <a:gd name="connsiteY158" fmla="*/ 2194745 h 2323145"/>
              <a:gd name="connsiteX159" fmla="*/ 4383151 w 11269336"/>
              <a:gd name="connsiteY159" fmla="*/ 2201140 h 2323145"/>
              <a:gd name="connsiteX160" fmla="*/ 4366646 w 11269336"/>
              <a:gd name="connsiteY160" fmla="*/ 2198564 h 2323145"/>
              <a:gd name="connsiteX161" fmla="*/ 4354009 w 11269336"/>
              <a:gd name="connsiteY161" fmla="*/ 2204984 h 2323145"/>
              <a:gd name="connsiteX162" fmla="*/ 4348284 w 11269336"/>
              <a:gd name="connsiteY162" fmla="*/ 2205270 h 2323145"/>
              <a:gd name="connsiteX163" fmla="*/ 4333906 w 11269336"/>
              <a:gd name="connsiteY163" fmla="*/ 2205251 h 2323145"/>
              <a:gd name="connsiteX164" fmla="*/ 4308819 w 11269336"/>
              <a:gd name="connsiteY164" fmla="*/ 2203822 h 2323145"/>
              <a:gd name="connsiteX165" fmla="*/ 4301210 w 11269336"/>
              <a:gd name="connsiteY165" fmla="*/ 2204456 h 2323145"/>
              <a:gd name="connsiteX166" fmla="*/ 4283095 w 11269336"/>
              <a:gd name="connsiteY166" fmla="*/ 2198177 h 2323145"/>
              <a:gd name="connsiteX167" fmla="*/ 4250119 w 11269336"/>
              <a:gd name="connsiteY167" fmla="*/ 2196342 h 2323145"/>
              <a:gd name="connsiteX168" fmla="*/ 4189203 w 11269336"/>
              <a:gd name="connsiteY168" fmla="*/ 2178994 h 2323145"/>
              <a:gd name="connsiteX169" fmla="*/ 4154035 w 11269336"/>
              <a:gd name="connsiteY169" fmla="*/ 2171950 h 2323145"/>
              <a:gd name="connsiteX170" fmla="*/ 4129569 w 11269336"/>
              <a:gd name="connsiteY170" fmla="*/ 2163850 h 2323145"/>
              <a:gd name="connsiteX171" fmla="*/ 4061250 w 11269336"/>
              <a:gd name="connsiteY171" fmla="*/ 2159236 h 2323145"/>
              <a:gd name="connsiteX172" fmla="*/ 3945480 w 11269336"/>
              <a:gd name="connsiteY172" fmla="*/ 2158279 h 2323145"/>
              <a:gd name="connsiteX173" fmla="*/ 3921468 w 11269336"/>
              <a:gd name="connsiteY173" fmla="*/ 2156588 h 2323145"/>
              <a:gd name="connsiteX174" fmla="*/ 3903348 w 11269336"/>
              <a:gd name="connsiteY174" fmla="*/ 2149220 h 2323145"/>
              <a:gd name="connsiteX175" fmla="*/ 3901342 w 11269336"/>
              <a:gd name="connsiteY175" fmla="*/ 2142355 h 2323145"/>
              <a:gd name="connsiteX176" fmla="*/ 3888539 w 11269336"/>
              <a:gd name="connsiteY176" fmla="*/ 2140476 h 2323145"/>
              <a:gd name="connsiteX177" fmla="*/ 3885662 w 11269336"/>
              <a:gd name="connsiteY177" fmla="*/ 2138740 h 2323145"/>
              <a:gd name="connsiteX178" fmla="*/ 3868627 w 11269336"/>
              <a:gd name="connsiteY178" fmla="*/ 2130023 h 2323145"/>
              <a:gd name="connsiteX179" fmla="*/ 3819177 w 11269336"/>
              <a:gd name="connsiteY179" fmla="*/ 2142111 h 2323145"/>
              <a:gd name="connsiteX180" fmla="*/ 3769100 w 11269336"/>
              <a:gd name="connsiteY180" fmla="*/ 2131731 h 2323145"/>
              <a:gd name="connsiteX181" fmla="*/ 3562752 w 11269336"/>
              <a:gd name="connsiteY181" fmla="*/ 2131785 h 2323145"/>
              <a:gd name="connsiteX182" fmla="*/ 3541402 w 11269336"/>
              <a:gd name="connsiteY182" fmla="*/ 2106821 h 2323145"/>
              <a:gd name="connsiteX183" fmla="*/ 3365341 w 11269336"/>
              <a:gd name="connsiteY183" fmla="*/ 2077638 h 2323145"/>
              <a:gd name="connsiteX184" fmla="*/ 3170922 w 11269336"/>
              <a:gd name="connsiteY184" fmla="*/ 2115957 h 2323145"/>
              <a:gd name="connsiteX185" fmla="*/ 3156256 w 11269336"/>
              <a:gd name="connsiteY185" fmla="*/ 2124773 h 2323145"/>
              <a:gd name="connsiteX186" fmla="*/ 3140298 w 11269336"/>
              <a:gd name="connsiteY186" fmla="*/ 2129182 h 2323145"/>
              <a:gd name="connsiteX187" fmla="*/ 3138514 w 11269336"/>
              <a:gd name="connsiteY187" fmla="*/ 2128069 h 2323145"/>
              <a:gd name="connsiteX188" fmla="*/ 3120467 w 11269336"/>
              <a:gd name="connsiteY188" fmla="*/ 2128281 h 2323145"/>
              <a:gd name="connsiteX189" fmla="*/ 3116175 w 11269336"/>
              <a:gd name="connsiteY189" fmla="*/ 2131633 h 2323145"/>
              <a:gd name="connsiteX190" fmla="*/ 3103685 w 11269336"/>
              <a:gd name="connsiteY190" fmla="*/ 2132814 h 2323145"/>
              <a:gd name="connsiteX191" fmla="*/ 3078794 w 11269336"/>
              <a:gd name="connsiteY191" fmla="*/ 2137935 h 2323145"/>
              <a:gd name="connsiteX192" fmla="*/ 3074407 w 11269336"/>
              <a:gd name="connsiteY192" fmla="*/ 2136274 h 2323145"/>
              <a:gd name="connsiteX193" fmla="*/ 3037285 w 11269336"/>
              <a:gd name="connsiteY193" fmla="*/ 2139919 h 2323145"/>
              <a:gd name="connsiteX194" fmla="*/ 3036901 w 11269336"/>
              <a:gd name="connsiteY194" fmla="*/ 2138726 h 2323145"/>
              <a:gd name="connsiteX195" fmla="*/ 3026996 w 11269336"/>
              <a:gd name="connsiteY195" fmla="*/ 2134322 h 2323145"/>
              <a:gd name="connsiteX196" fmla="*/ 3007772 w 11269336"/>
              <a:gd name="connsiteY196" fmla="*/ 2128742 h 2323145"/>
              <a:gd name="connsiteX197" fmla="*/ 2965030 w 11269336"/>
              <a:gd name="connsiteY197" fmla="*/ 2100494 h 2323145"/>
              <a:gd name="connsiteX198" fmla="*/ 2926342 w 11269336"/>
              <a:gd name="connsiteY198" fmla="*/ 2104155 h 2323145"/>
              <a:gd name="connsiteX199" fmla="*/ 2918608 w 11269336"/>
              <a:gd name="connsiteY199" fmla="*/ 2104215 h 2323145"/>
              <a:gd name="connsiteX200" fmla="*/ 2918475 w 11269336"/>
              <a:gd name="connsiteY200" fmla="*/ 2103937 h 2323145"/>
              <a:gd name="connsiteX201" fmla="*/ 2910360 w 11269336"/>
              <a:gd name="connsiteY201" fmla="*/ 2103444 h 2323145"/>
              <a:gd name="connsiteX202" fmla="*/ 2904507 w 11269336"/>
              <a:gd name="connsiteY202" fmla="*/ 2104326 h 2323145"/>
              <a:gd name="connsiteX203" fmla="*/ 2889503 w 11269336"/>
              <a:gd name="connsiteY203" fmla="*/ 2104443 h 2323145"/>
              <a:gd name="connsiteX204" fmla="*/ 2884480 w 11269336"/>
              <a:gd name="connsiteY204" fmla="*/ 2102626 h 2323145"/>
              <a:gd name="connsiteX205" fmla="*/ 2882689 w 11269336"/>
              <a:gd name="connsiteY205" fmla="*/ 2099228 h 2323145"/>
              <a:gd name="connsiteX206" fmla="*/ 2881291 w 11269336"/>
              <a:gd name="connsiteY206" fmla="*/ 2099618 h 2323145"/>
              <a:gd name="connsiteX207" fmla="*/ 2853979 w 11269336"/>
              <a:gd name="connsiteY207" fmla="*/ 2090388 h 2323145"/>
              <a:gd name="connsiteX208" fmla="*/ 2791790 w 11269336"/>
              <a:gd name="connsiteY208" fmla="*/ 2080332 h 2323145"/>
              <a:gd name="connsiteX209" fmla="*/ 2755844 w 11269336"/>
              <a:gd name="connsiteY209" fmla="*/ 2078874 h 2323145"/>
              <a:gd name="connsiteX210" fmla="*/ 2657742 w 11269336"/>
              <a:gd name="connsiteY210" fmla="*/ 2070179 h 2323145"/>
              <a:gd name="connsiteX211" fmla="*/ 2559549 w 11269336"/>
              <a:gd name="connsiteY211" fmla="*/ 2057873 h 2323145"/>
              <a:gd name="connsiteX212" fmla="*/ 2512054 w 11269336"/>
              <a:gd name="connsiteY212" fmla="*/ 2031671 h 2323145"/>
              <a:gd name="connsiteX213" fmla="*/ 2506437 w 11269336"/>
              <a:gd name="connsiteY213" fmla="*/ 2030918 h 2323145"/>
              <a:gd name="connsiteX214" fmla="*/ 2491752 w 11269336"/>
              <a:gd name="connsiteY214" fmla="*/ 2033906 h 2323145"/>
              <a:gd name="connsiteX215" fmla="*/ 2486338 w 11269336"/>
              <a:gd name="connsiteY215" fmla="*/ 2035862 h 2323145"/>
              <a:gd name="connsiteX216" fmla="*/ 2478186 w 11269336"/>
              <a:gd name="connsiteY216" fmla="*/ 2036953 h 2323145"/>
              <a:gd name="connsiteX217" fmla="*/ 2477950 w 11269336"/>
              <a:gd name="connsiteY217" fmla="*/ 2036715 h 2323145"/>
              <a:gd name="connsiteX218" fmla="*/ 2470381 w 11269336"/>
              <a:gd name="connsiteY218" fmla="*/ 2038256 h 2323145"/>
              <a:gd name="connsiteX219" fmla="*/ 2433781 w 11269336"/>
              <a:gd name="connsiteY219" fmla="*/ 2049140 h 2323145"/>
              <a:gd name="connsiteX220" fmla="*/ 2381172 w 11269336"/>
              <a:gd name="connsiteY220" fmla="*/ 2030645 h 2323145"/>
              <a:gd name="connsiteX221" fmla="*/ 2360198 w 11269336"/>
              <a:gd name="connsiteY221" fmla="*/ 2029059 h 2323145"/>
              <a:gd name="connsiteX222" fmla="*/ 2348815 w 11269336"/>
              <a:gd name="connsiteY222" fmla="*/ 2026798 h 2323145"/>
              <a:gd name="connsiteX223" fmla="*/ 2347988 w 11269336"/>
              <a:gd name="connsiteY223" fmla="*/ 2025745 h 2323145"/>
              <a:gd name="connsiteX224" fmla="*/ 2312920 w 11269336"/>
              <a:gd name="connsiteY224" fmla="*/ 2036311 h 2323145"/>
              <a:gd name="connsiteX225" fmla="*/ 2307986 w 11269336"/>
              <a:gd name="connsiteY225" fmla="*/ 2035583 h 2323145"/>
              <a:gd name="connsiteX226" fmla="*/ 2285481 w 11269336"/>
              <a:gd name="connsiteY226" fmla="*/ 2045197 h 2323145"/>
              <a:gd name="connsiteX227" fmla="*/ 2273666 w 11269336"/>
              <a:gd name="connsiteY227" fmla="*/ 2048710 h 2323145"/>
              <a:gd name="connsiteX228" fmla="*/ 2270719 w 11269336"/>
              <a:gd name="connsiteY228" fmla="*/ 2052702 h 2323145"/>
              <a:gd name="connsiteX229" fmla="*/ 2253080 w 11269336"/>
              <a:gd name="connsiteY229" fmla="*/ 2056363 h 2323145"/>
              <a:gd name="connsiteX230" fmla="*/ 2250906 w 11269336"/>
              <a:gd name="connsiteY230" fmla="*/ 2055654 h 2323145"/>
              <a:gd name="connsiteX231" fmla="*/ 2236905 w 11269336"/>
              <a:gd name="connsiteY231" fmla="*/ 2062882 h 2323145"/>
              <a:gd name="connsiteX232" fmla="*/ 2225830 w 11269336"/>
              <a:gd name="connsiteY232" fmla="*/ 2074027 h 2323145"/>
              <a:gd name="connsiteX233" fmla="*/ 2073776 w 11269336"/>
              <a:gd name="connsiteY233" fmla="*/ 2089244 h 2323145"/>
              <a:gd name="connsiteX234" fmla="*/ 1948256 w 11269336"/>
              <a:gd name="connsiteY234" fmla="*/ 2146616 h 2323145"/>
              <a:gd name="connsiteX235" fmla="*/ 1865582 w 11269336"/>
              <a:gd name="connsiteY235" fmla="*/ 2153738 h 2323145"/>
              <a:gd name="connsiteX236" fmla="*/ 1835210 w 11269336"/>
              <a:gd name="connsiteY236" fmla="*/ 2134244 h 2323145"/>
              <a:gd name="connsiteX237" fmla="*/ 1632661 w 11269336"/>
              <a:gd name="connsiteY237" fmla="*/ 2173882 h 2323145"/>
              <a:gd name="connsiteX238" fmla="*/ 1579590 w 11269336"/>
              <a:gd name="connsiteY238" fmla="*/ 2173680 h 2323145"/>
              <a:gd name="connsiteX239" fmla="*/ 1535601 w 11269336"/>
              <a:gd name="connsiteY239" fmla="*/ 2194590 h 2323145"/>
              <a:gd name="connsiteX240" fmla="*/ 1515594 w 11269336"/>
              <a:gd name="connsiteY240" fmla="*/ 2189622 h 2323145"/>
              <a:gd name="connsiteX241" fmla="*/ 1512113 w 11269336"/>
              <a:gd name="connsiteY241" fmla="*/ 2188534 h 2323145"/>
              <a:gd name="connsiteX242" fmla="*/ 1498838 w 11269336"/>
              <a:gd name="connsiteY242" fmla="*/ 2189213 h 2323145"/>
              <a:gd name="connsiteX243" fmla="*/ 1494279 w 11269336"/>
              <a:gd name="connsiteY243" fmla="*/ 2183112 h 2323145"/>
              <a:gd name="connsiteX244" fmla="*/ 1473714 w 11269336"/>
              <a:gd name="connsiteY244" fmla="*/ 2179625 h 2323145"/>
              <a:gd name="connsiteX245" fmla="*/ 1449503 w 11269336"/>
              <a:gd name="connsiteY245" fmla="*/ 2182633 h 2323145"/>
              <a:gd name="connsiteX246" fmla="*/ 1266687 w 11269336"/>
              <a:gd name="connsiteY246" fmla="*/ 2212688 h 2323145"/>
              <a:gd name="connsiteX247" fmla="*/ 1239614 w 11269336"/>
              <a:gd name="connsiteY247" fmla="*/ 2209727 h 2323145"/>
              <a:gd name="connsiteX248" fmla="*/ 1202436 w 11269336"/>
              <a:gd name="connsiteY248" fmla="*/ 2209817 h 2323145"/>
              <a:gd name="connsiteX249" fmla="*/ 1136097 w 11269336"/>
              <a:gd name="connsiteY249" fmla="*/ 2205112 h 2323145"/>
              <a:gd name="connsiteX250" fmla="*/ 988232 w 11269336"/>
              <a:gd name="connsiteY250" fmla="*/ 2235635 h 2323145"/>
              <a:gd name="connsiteX251" fmla="*/ 981959 w 11269336"/>
              <a:gd name="connsiteY251" fmla="*/ 2231607 h 2323145"/>
              <a:gd name="connsiteX252" fmla="*/ 938600 w 11269336"/>
              <a:gd name="connsiteY252" fmla="*/ 2238113 h 2323145"/>
              <a:gd name="connsiteX253" fmla="*/ 791788 w 11269336"/>
              <a:gd name="connsiteY253" fmla="*/ 2293224 h 2323145"/>
              <a:gd name="connsiteX254" fmla="*/ 706914 w 11269336"/>
              <a:gd name="connsiteY254" fmla="*/ 2305046 h 2323145"/>
              <a:gd name="connsiteX255" fmla="*/ 675971 w 11269336"/>
              <a:gd name="connsiteY255" fmla="*/ 2304030 h 2323145"/>
              <a:gd name="connsiteX256" fmla="*/ 624180 w 11269336"/>
              <a:gd name="connsiteY256" fmla="*/ 2302650 h 2323145"/>
              <a:gd name="connsiteX257" fmla="*/ 583453 w 11269336"/>
              <a:gd name="connsiteY257" fmla="*/ 2288788 h 2323145"/>
              <a:gd name="connsiteX258" fmla="*/ 540946 w 11269336"/>
              <a:gd name="connsiteY258" fmla="*/ 2292721 h 2323145"/>
              <a:gd name="connsiteX259" fmla="*/ 533680 w 11269336"/>
              <a:gd name="connsiteY259" fmla="*/ 2310233 h 2323145"/>
              <a:gd name="connsiteX260" fmla="*/ 487366 w 11269336"/>
              <a:gd name="connsiteY260" fmla="*/ 2309053 h 2323145"/>
              <a:gd name="connsiteX261" fmla="*/ 416820 w 11269336"/>
              <a:gd name="connsiteY261" fmla="*/ 2305443 h 2323145"/>
              <a:gd name="connsiteX262" fmla="*/ 376805 w 11269336"/>
              <a:gd name="connsiteY262" fmla="*/ 2307647 h 2323145"/>
              <a:gd name="connsiteX263" fmla="*/ 266777 w 11269336"/>
              <a:gd name="connsiteY263" fmla="*/ 2309012 h 2323145"/>
              <a:gd name="connsiteX264" fmla="*/ 156013 w 11269336"/>
              <a:gd name="connsiteY264" fmla="*/ 2306832 h 2323145"/>
              <a:gd name="connsiteX265" fmla="*/ 87258 w 11269336"/>
              <a:gd name="connsiteY265" fmla="*/ 2285511 h 2323145"/>
              <a:gd name="connsiteX266" fmla="*/ 23798 w 11269336"/>
              <a:gd name="connsiteY266" fmla="*/ 2281822 h 2323145"/>
              <a:gd name="connsiteX267" fmla="*/ 0 w 11269336"/>
              <a:gd name="connsiteY267" fmla="*/ 2285369 h 2323145"/>
              <a:gd name="connsiteX268" fmla="*/ 0 w 11269336"/>
              <a:gd name="connsiteY26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561831 w 11269336"/>
              <a:gd name="connsiteY19" fmla="*/ 547649 h 2323145"/>
              <a:gd name="connsiteX20" fmla="*/ 9380600 w 11269336"/>
              <a:gd name="connsiteY20" fmla="*/ 549821 h 2323145"/>
              <a:gd name="connsiteX21" fmla="*/ 9139429 w 11269336"/>
              <a:gd name="connsiteY21" fmla="*/ 696446 h 2323145"/>
              <a:gd name="connsiteX22" fmla="*/ 9114263 w 11269336"/>
              <a:gd name="connsiteY22" fmla="*/ 709213 h 2323145"/>
              <a:gd name="connsiteX23" fmla="*/ 9028928 w 11269336"/>
              <a:gd name="connsiteY23" fmla="*/ 745350 h 2323145"/>
              <a:gd name="connsiteX24" fmla="*/ 8977138 w 11269336"/>
              <a:gd name="connsiteY24" fmla="*/ 774970 h 2323145"/>
              <a:gd name="connsiteX25" fmla="*/ 8947030 w 11269336"/>
              <a:gd name="connsiteY25" fmla="*/ 814934 h 2323145"/>
              <a:gd name="connsiteX26" fmla="*/ 8914746 w 11269336"/>
              <a:gd name="connsiteY26" fmla="*/ 826428 h 2323145"/>
              <a:gd name="connsiteX27" fmla="*/ 8917778 w 11269336"/>
              <a:gd name="connsiteY27" fmla="*/ 835198 h 2323145"/>
              <a:gd name="connsiteX28" fmla="*/ 8905560 w 11269336"/>
              <a:gd name="connsiteY28" fmla="*/ 838358 h 2323145"/>
              <a:gd name="connsiteX29" fmla="*/ 8897564 w 11269336"/>
              <a:gd name="connsiteY29" fmla="*/ 834287 h 2323145"/>
              <a:gd name="connsiteX30" fmla="*/ 8878040 w 11269336"/>
              <a:gd name="connsiteY30" fmla="*/ 844150 h 2323145"/>
              <a:gd name="connsiteX31" fmla="*/ 8882654 w 11269336"/>
              <a:gd name="connsiteY31" fmla="*/ 892768 h 2323145"/>
              <a:gd name="connsiteX32" fmla="*/ 8795998 w 11269336"/>
              <a:gd name="connsiteY32" fmla="*/ 863337 h 2323145"/>
              <a:gd name="connsiteX33" fmla="*/ 8776970 w 11269336"/>
              <a:gd name="connsiteY33" fmla="*/ 885177 h 2323145"/>
              <a:gd name="connsiteX34" fmla="*/ 8755719 w 11269336"/>
              <a:gd name="connsiteY34" fmla="*/ 889754 h 2323145"/>
              <a:gd name="connsiteX35" fmla="*/ 8743257 w 11269336"/>
              <a:gd name="connsiteY35" fmla="*/ 904723 h 2323145"/>
              <a:gd name="connsiteX36" fmla="*/ 8721366 w 11269336"/>
              <a:gd name="connsiteY36" fmla="*/ 904711 h 2323145"/>
              <a:gd name="connsiteX37" fmla="*/ 8678353 w 11269336"/>
              <a:gd name="connsiteY37" fmla="*/ 926318 h 2323145"/>
              <a:gd name="connsiteX38" fmla="*/ 8636849 w 11269336"/>
              <a:gd name="connsiteY38" fmla="*/ 937900 h 2323145"/>
              <a:gd name="connsiteX39" fmla="*/ 8620213 w 11269336"/>
              <a:gd name="connsiteY39" fmla="*/ 943068 h 2323145"/>
              <a:gd name="connsiteX40" fmla="*/ 8612581 w 11269336"/>
              <a:gd name="connsiteY40" fmla="*/ 952695 h 2323145"/>
              <a:gd name="connsiteX41" fmla="*/ 8589038 w 11269336"/>
              <a:gd name="connsiteY41" fmla="*/ 963892 h 2323145"/>
              <a:gd name="connsiteX42" fmla="*/ 8579950 w 11269336"/>
              <a:gd name="connsiteY42" fmla="*/ 960899 h 2323145"/>
              <a:gd name="connsiteX43" fmla="*/ 8579319 w 11269336"/>
              <a:gd name="connsiteY43" fmla="*/ 965630 h 2323145"/>
              <a:gd name="connsiteX44" fmla="*/ 8547429 w 11269336"/>
              <a:gd name="connsiteY44" fmla="*/ 984506 h 2323145"/>
              <a:gd name="connsiteX45" fmla="*/ 8478704 w 11269336"/>
              <a:gd name="connsiteY45" fmla="*/ 1025490 h 2323145"/>
              <a:gd name="connsiteX46" fmla="*/ 8461421 w 11269336"/>
              <a:gd name="connsiteY46" fmla="*/ 1035512 h 2323145"/>
              <a:gd name="connsiteX47" fmla="*/ 8445003 w 11269336"/>
              <a:gd name="connsiteY47" fmla="*/ 1036851 h 2323145"/>
              <a:gd name="connsiteX48" fmla="*/ 8357350 w 11269336"/>
              <a:gd name="connsiteY48" fmla="*/ 1060213 h 2323145"/>
              <a:gd name="connsiteX49" fmla="*/ 8335565 w 11269336"/>
              <a:gd name="connsiteY49" fmla="*/ 1061151 h 2323145"/>
              <a:gd name="connsiteX50" fmla="*/ 8325267 w 11269336"/>
              <a:gd name="connsiteY50" fmla="*/ 1055919 h 2323145"/>
              <a:gd name="connsiteX51" fmla="*/ 8293586 w 11269336"/>
              <a:gd name="connsiteY51" fmla="*/ 1076144 h 2323145"/>
              <a:gd name="connsiteX52" fmla="*/ 8242405 w 11269336"/>
              <a:gd name="connsiteY52" fmla="*/ 1095960 h 2323145"/>
              <a:gd name="connsiteX53" fmla="*/ 8197391 w 11269336"/>
              <a:gd name="connsiteY53" fmla="*/ 1107746 h 2323145"/>
              <a:gd name="connsiteX54" fmla="*/ 8081474 w 11269336"/>
              <a:gd name="connsiteY54" fmla="*/ 1130125 h 2323145"/>
              <a:gd name="connsiteX55" fmla="*/ 8053585 w 11269336"/>
              <a:gd name="connsiteY55" fmla="*/ 1129169 h 2323145"/>
              <a:gd name="connsiteX56" fmla="*/ 8038422 w 11269336"/>
              <a:gd name="connsiteY56" fmla="*/ 1119092 h 2323145"/>
              <a:gd name="connsiteX57" fmla="*/ 8029450 w 11269336"/>
              <a:gd name="connsiteY57" fmla="*/ 1125592 h 2323145"/>
              <a:gd name="connsiteX58" fmla="*/ 7959552 w 11269336"/>
              <a:gd name="connsiteY58" fmla="*/ 1140188 h 2323145"/>
              <a:gd name="connsiteX59" fmla="*/ 7914188 w 11269336"/>
              <a:gd name="connsiteY59" fmla="*/ 1150862 h 2323145"/>
              <a:gd name="connsiteX60" fmla="*/ 7914918 w 11269336"/>
              <a:gd name="connsiteY60" fmla="*/ 1168758 h 2323145"/>
              <a:gd name="connsiteX61" fmla="*/ 7875510 w 11269336"/>
              <a:gd name="connsiteY61" fmla="*/ 1183153 h 2323145"/>
              <a:gd name="connsiteX62" fmla="*/ 7829932 w 11269336"/>
              <a:gd name="connsiteY62" fmla="*/ 1180782 h 2323145"/>
              <a:gd name="connsiteX63" fmla="*/ 7779182 w 11269336"/>
              <a:gd name="connsiteY63" fmla="*/ 1192665 h 2323145"/>
              <a:gd name="connsiteX64" fmla="*/ 7748774 w 11269336"/>
              <a:gd name="connsiteY64" fmla="*/ 1199586 h 2323145"/>
              <a:gd name="connsiteX65" fmla="*/ 7671846 w 11269336"/>
              <a:gd name="connsiteY65" fmla="*/ 1231966 h 2323145"/>
              <a:gd name="connsiteX66" fmla="*/ 7554146 w 11269336"/>
              <a:gd name="connsiteY66" fmla="*/ 1319748 h 2323145"/>
              <a:gd name="connsiteX67" fmla="*/ 7515052 w 11269336"/>
              <a:gd name="connsiteY67" fmla="*/ 1336718 h 2323145"/>
              <a:gd name="connsiteX68" fmla="*/ 7507193 w 11269336"/>
              <a:gd name="connsiteY68" fmla="*/ 1334617 h 2323145"/>
              <a:gd name="connsiteX69" fmla="*/ 7461694 w 11269336"/>
              <a:gd name="connsiteY69" fmla="*/ 1375866 h 2323145"/>
              <a:gd name="connsiteX70" fmla="*/ 7377571 w 11269336"/>
              <a:gd name="connsiteY70" fmla="*/ 1400128 h 2323145"/>
              <a:gd name="connsiteX71" fmla="*/ 7311261 w 11269336"/>
              <a:gd name="connsiteY71" fmla="*/ 1412652 h 2323145"/>
              <a:gd name="connsiteX72" fmla="*/ 7275307 w 11269336"/>
              <a:gd name="connsiteY72" fmla="*/ 1422171 h 2323145"/>
              <a:gd name="connsiteX73" fmla="*/ 7247783 w 11269336"/>
              <a:gd name="connsiteY73" fmla="*/ 1426330 h 2323145"/>
              <a:gd name="connsiteX74" fmla="*/ 7185047 w 11269336"/>
              <a:gd name="connsiteY74" fmla="*/ 1451812 h 2323145"/>
              <a:gd name="connsiteX75" fmla="*/ 7084117 w 11269336"/>
              <a:gd name="connsiteY75" fmla="*/ 1500281 h 2323145"/>
              <a:gd name="connsiteX76" fmla="*/ 7062011 w 11269336"/>
              <a:gd name="connsiteY76" fmla="*/ 1509183 h 2323145"/>
              <a:gd name="connsiteX77" fmla="*/ 7040555 w 11269336"/>
              <a:gd name="connsiteY77" fmla="*/ 1511207 h 2323145"/>
              <a:gd name="connsiteX78" fmla="*/ 7033438 w 11269336"/>
              <a:gd name="connsiteY78" fmla="*/ 1506772 h 2323145"/>
              <a:gd name="connsiteX79" fmla="*/ 7020886 w 11269336"/>
              <a:gd name="connsiteY79" fmla="*/ 1510764 h 2323145"/>
              <a:gd name="connsiteX80" fmla="*/ 7017033 w 11269336"/>
              <a:gd name="connsiteY80" fmla="*/ 1510650 h 2323145"/>
              <a:gd name="connsiteX81" fmla="*/ 6995460 w 11269336"/>
              <a:gd name="connsiteY81" fmla="*/ 1511173 h 2323145"/>
              <a:gd name="connsiteX82" fmla="*/ 6962144 w 11269336"/>
              <a:gd name="connsiteY82" fmla="*/ 1541508 h 2323145"/>
              <a:gd name="connsiteX83" fmla="*/ 6910674 w 11269336"/>
              <a:gd name="connsiteY83" fmla="*/ 1554793 h 2323145"/>
              <a:gd name="connsiteX84" fmla="*/ 6732152 w 11269336"/>
              <a:gd name="connsiteY84" fmla="*/ 1642538 h 2323145"/>
              <a:gd name="connsiteX85" fmla="*/ 6694106 w 11269336"/>
              <a:gd name="connsiteY85" fmla="*/ 1632377 h 2323145"/>
              <a:gd name="connsiteX86" fmla="*/ 6617223 w 11269336"/>
              <a:gd name="connsiteY86" fmla="*/ 1659889 h 2323145"/>
              <a:gd name="connsiteX87" fmla="*/ 6521138 w 11269336"/>
              <a:gd name="connsiteY87" fmla="*/ 1744340 h 2323145"/>
              <a:gd name="connsiteX88" fmla="*/ 6380677 w 11269336"/>
              <a:gd name="connsiteY88" fmla="*/ 1796883 h 2323145"/>
              <a:gd name="connsiteX89" fmla="*/ 6374897 w 11269336"/>
              <a:gd name="connsiteY89" fmla="*/ 1809910 h 2323145"/>
              <a:gd name="connsiteX90" fmla="*/ 6364545 w 11269336"/>
              <a:gd name="connsiteY90" fmla="*/ 1820090 h 2323145"/>
              <a:gd name="connsiteX91" fmla="*/ 6362126 w 11269336"/>
              <a:gd name="connsiteY91" fmla="*/ 1819991 h 2323145"/>
              <a:gd name="connsiteX92" fmla="*/ 6346673 w 11269336"/>
              <a:gd name="connsiteY92" fmla="*/ 1827824 h 2323145"/>
              <a:gd name="connsiteX93" fmla="*/ 6345588 w 11269336"/>
              <a:gd name="connsiteY93" fmla="*/ 1832232 h 2323145"/>
              <a:gd name="connsiteX94" fmla="*/ 6335708 w 11269336"/>
              <a:gd name="connsiteY94" fmla="*/ 1838451 h 2323145"/>
              <a:gd name="connsiteX95" fmla="*/ 6318182 w 11269336"/>
              <a:gd name="connsiteY95" fmla="*/ 1852975 h 2323145"/>
              <a:gd name="connsiteX96" fmla="*/ 6313084 w 11269336"/>
              <a:gd name="connsiteY96" fmla="*/ 1853561 h 2323145"/>
              <a:gd name="connsiteX97" fmla="*/ 6283816 w 11269336"/>
              <a:gd name="connsiteY97" fmla="*/ 1872148 h 2323145"/>
              <a:gd name="connsiteX98" fmla="*/ 6282550 w 11269336"/>
              <a:gd name="connsiteY98" fmla="*/ 1871392 h 2323145"/>
              <a:gd name="connsiteX99" fmla="*/ 6270527 w 11269336"/>
              <a:gd name="connsiteY99" fmla="*/ 1872208 h 2323145"/>
              <a:gd name="connsiteX100" fmla="*/ 6249518 w 11269336"/>
              <a:gd name="connsiteY100" fmla="*/ 1876079 h 2323145"/>
              <a:gd name="connsiteX101" fmla="*/ 6190386 w 11269336"/>
              <a:gd name="connsiteY101" fmla="*/ 1872478 h 2323145"/>
              <a:gd name="connsiteX102" fmla="*/ 6159777 w 11269336"/>
              <a:gd name="connsiteY102" fmla="*/ 1891745 h 2323145"/>
              <a:gd name="connsiteX103" fmla="*/ 6153131 w 11269336"/>
              <a:gd name="connsiteY103" fmla="*/ 1895079 h 2323145"/>
              <a:gd name="connsiteX104" fmla="*/ 6152798 w 11269336"/>
              <a:gd name="connsiteY104" fmla="*/ 1894920 h 2323145"/>
              <a:gd name="connsiteX105" fmla="*/ 6145388 w 11269336"/>
              <a:gd name="connsiteY105" fmla="*/ 1897990 h 2323145"/>
              <a:gd name="connsiteX106" fmla="*/ 6141014 w 11269336"/>
              <a:gd name="connsiteY106" fmla="*/ 1901155 h 2323145"/>
              <a:gd name="connsiteX107" fmla="*/ 6128122 w 11269336"/>
              <a:gd name="connsiteY107" fmla="*/ 1907623 h 2323145"/>
              <a:gd name="connsiteX108" fmla="*/ 6122351 w 11269336"/>
              <a:gd name="connsiteY108" fmla="*/ 1908359 h 2323145"/>
              <a:gd name="connsiteX109" fmla="*/ 6064750 w 11269336"/>
              <a:gd name="connsiteY109" fmla="*/ 1896394 h 2323145"/>
              <a:gd name="connsiteX110" fmla="*/ 5964230 w 11269336"/>
              <a:gd name="connsiteY110" fmla="*/ 1910038 h 2323145"/>
              <a:gd name="connsiteX111" fmla="*/ 5865399 w 11269336"/>
              <a:gd name="connsiteY111" fmla="*/ 1926966 h 2323145"/>
              <a:gd name="connsiteX112" fmla="*/ 5829951 w 11269336"/>
              <a:gd name="connsiteY112" fmla="*/ 1934755 h 2323145"/>
              <a:gd name="connsiteX113" fmla="*/ 5765285 w 11269336"/>
              <a:gd name="connsiteY113" fmla="*/ 1941322 h 2323145"/>
              <a:gd name="connsiteX114" fmla="*/ 5734750 w 11269336"/>
              <a:gd name="connsiteY114" fmla="*/ 1939793 h 2323145"/>
              <a:gd name="connsiteX115" fmla="*/ 5733569 w 11269336"/>
              <a:gd name="connsiteY115" fmla="*/ 1940505 h 2323145"/>
              <a:gd name="connsiteX116" fmla="*/ 5730329 w 11269336"/>
              <a:gd name="connsiteY116" fmla="*/ 1937845 h 2323145"/>
              <a:gd name="connsiteX117" fmla="*/ 5724661 w 11269336"/>
              <a:gd name="connsiteY117" fmla="*/ 1937455 h 2323145"/>
              <a:gd name="connsiteX118" fmla="*/ 5710186 w 11269336"/>
              <a:gd name="connsiteY118" fmla="*/ 1941370 h 2323145"/>
              <a:gd name="connsiteX119" fmla="*/ 5704910 w 11269336"/>
              <a:gd name="connsiteY119" fmla="*/ 1943663 h 2323145"/>
              <a:gd name="connsiteX120" fmla="*/ 5696836 w 11269336"/>
              <a:gd name="connsiteY120" fmla="*/ 1945271 h 2323145"/>
              <a:gd name="connsiteX121" fmla="*/ 5696583 w 11269336"/>
              <a:gd name="connsiteY121" fmla="*/ 1945050 h 2323145"/>
              <a:gd name="connsiteX122" fmla="*/ 5689123 w 11269336"/>
              <a:gd name="connsiteY122" fmla="*/ 1947067 h 2323145"/>
              <a:gd name="connsiteX123" fmla="*/ 5653291 w 11269336"/>
              <a:gd name="connsiteY123" fmla="*/ 1960245 h 2323145"/>
              <a:gd name="connsiteX124" fmla="*/ 5599385 w 11269336"/>
              <a:gd name="connsiteY124" fmla="*/ 1945198 h 2323145"/>
              <a:gd name="connsiteX125" fmla="*/ 5578300 w 11269336"/>
              <a:gd name="connsiteY125" fmla="*/ 1944963 h 2323145"/>
              <a:gd name="connsiteX126" fmla="*/ 5566758 w 11269336"/>
              <a:gd name="connsiteY126" fmla="*/ 1943441 h 2323145"/>
              <a:gd name="connsiteX127" fmla="*/ 5565857 w 11269336"/>
              <a:gd name="connsiteY127" fmla="*/ 1942445 h 2323145"/>
              <a:gd name="connsiteX128" fmla="*/ 5531534 w 11269336"/>
              <a:gd name="connsiteY128" fmla="*/ 1955208 h 2323145"/>
              <a:gd name="connsiteX129" fmla="*/ 5526552 w 11269336"/>
              <a:gd name="connsiteY129" fmla="*/ 1954799 h 2323145"/>
              <a:gd name="connsiteX130" fmla="*/ 5504723 w 11269336"/>
              <a:gd name="connsiteY130" fmla="*/ 1965811 h 2323145"/>
              <a:gd name="connsiteX131" fmla="*/ 5493156 w 11269336"/>
              <a:gd name="connsiteY131" fmla="*/ 1970063 h 2323145"/>
              <a:gd name="connsiteX132" fmla="*/ 5490486 w 11269336"/>
              <a:gd name="connsiteY132" fmla="*/ 1974227 h 2323145"/>
              <a:gd name="connsiteX133" fmla="*/ 5473107 w 11269336"/>
              <a:gd name="connsiteY133" fmla="*/ 1979001 h 2323145"/>
              <a:gd name="connsiteX134" fmla="*/ 5470885 w 11269336"/>
              <a:gd name="connsiteY134" fmla="*/ 1978432 h 2323145"/>
              <a:gd name="connsiteX135" fmla="*/ 5457393 w 11269336"/>
              <a:gd name="connsiteY135" fmla="*/ 1986525 h 2323145"/>
              <a:gd name="connsiteX136" fmla="*/ 5447102 w 11269336"/>
              <a:gd name="connsiteY136" fmla="*/ 1998329 h 2323145"/>
              <a:gd name="connsiteX137" fmla="*/ 5159151 w 11269336"/>
              <a:gd name="connsiteY137" fmla="*/ 2029640 h 2323145"/>
              <a:gd name="connsiteX138" fmla="*/ 5041688 w 11269336"/>
              <a:gd name="connsiteY138" fmla="*/ 2022334 h 2323145"/>
              <a:gd name="connsiteX139" fmla="*/ 4860988 w 11269336"/>
              <a:gd name="connsiteY139" fmla="*/ 2135698 h 2323145"/>
              <a:gd name="connsiteX140" fmla="*/ 4807902 w 11269336"/>
              <a:gd name="connsiteY140" fmla="*/ 2138894 h 2323145"/>
              <a:gd name="connsiteX141" fmla="*/ 4765388 w 11269336"/>
              <a:gd name="connsiteY141" fmla="*/ 2162525 h 2323145"/>
              <a:gd name="connsiteX142" fmla="*/ 4745033 w 11269336"/>
              <a:gd name="connsiteY142" fmla="*/ 2158859 h 2323145"/>
              <a:gd name="connsiteX143" fmla="*/ 4741475 w 11269336"/>
              <a:gd name="connsiteY143" fmla="*/ 2157998 h 2323145"/>
              <a:gd name="connsiteX144" fmla="*/ 4728247 w 11269336"/>
              <a:gd name="connsiteY144" fmla="*/ 2159526 h 2323145"/>
              <a:gd name="connsiteX145" fmla="*/ 4723263 w 11269336"/>
              <a:gd name="connsiteY145" fmla="*/ 2153742 h 2323145"/>
              <a:gd name="connsiteX146" fmla="*/ 4702453 w 11269336"/>
              <a:gd name="connsiteY146" fmla="*/ 2151586 h 2323145"/>
              <a:gd name="connsiteX147" fmla="*/ 4678455 w 11269336"/>
              <a:gd name="connsiteY147" fmla="*/ 2156131 h 2323145"/>
              <a:gd name="connsiteX148" fmla="*/ 4593061 w 11269336"/>
              <a:gd name="connsiteY148" fmla="*/ 2171597 h 2323145"/>
              <a:gd name="connsiteX149" fmla="*/ 4579902 w 11269336"/>
              <a:gd name="connsiteY149" fmla="*/ 2177927 h 2323145"/>
              <a:gd name="connsiteX150" fmla="*/ 4533444 w 11269336"/>
              <a:gd name="connsiteY150" fmla="*/ 2181200 h 2323145"/>
              <a:gd name="connsiteX151" fmla="*/ 4492832 w 11269336"/>
              <a:gd name="connsiteY151" fmla="*/ 2188033 h 2323145"/>
              <a:gd name="connsiteX152" fmla="*/ 4467257 w 11269336"/>
              <a:gd name="connsiteY152" fmla="*/ 2196121 h 2323145"/>
              <a:gd name="connsiteX153" fmla="*/ 4459937 w 11269336"/>
              <a:gd name="connsiteY153" fmla="*/ 2195182 h 2323145"/>
              <a:gd name="connsiteX154" fmla="*/ 4433312 w 11269336"/>
              <a:gd name="connsiteY154" fmla="*/ 2199004 h 2323145"/>
              <a:gd name="connsiteX155" fmla="*/ 4420601 w 11269336"/>
              <a:gd name="connsiteY155" fmla="*/ 2205158 h 2323145"/>
              <a:gd name="connsiteX156" fmla="*/ 4405765 w 11269336"/>
              <a:gd name="connsiteY156" fmla="*/ 2199902 h 2323145"/>
              <a:gd name="connsiteX157" fmla="*/ 4401354 w 11269336"/>
              <a:gd name="connsiteY157" fmla="*/ 2194745 h 2323145"/>
              <a:gd name="connsiteX158" fmla="*/ 4383151 w 11269336"/>
              <a:gd name="connsiteY158" fmla="*/ 2201140 h 2323145"/>
              <a:gd name="connsiteX159" fmla="*/ 4366646 w 11269336"/>
              <a:gd name="connsiteY159" fmla="*/ 2198564 h 2323145"/>
              <a:gd name="connsiteX160" fmla="*/ 4354009 w 11269336"/>
              <a:gd name="connsiteY160" fmla="*/ 2204984 h 2323145"/>
              <a:gd name="connsiteX161" fmla="*/ 4348284 w 11269336"/>
              <a:gd name="connsiteY161" fmla="*/ 2205270 h 2323145"/>
              <a:gd name="connsiteX162" fmla="*/ 4333906 w 11269336"/>
              <a:gd name="connsiteY162" fmla="*/ 2205251 h 2323145"/>
              <a:gd name="connsiteX163" fmla="*/ 4308819 w 11269336"/>
              <a:gd name="connsiteY163" fmla="*/ 2203822 h 2323145"/>
              <a:gd name="connsiteX164" fmla="*/ 4301210 w 11269336"/>
              <a:gd name="connsiteY164" fmla="*/ 2204456 h 2323145"/>
              <a:gd name="connsiteX165" fmla="*/ 4283095 w 11269336"/>
              <a:gd name="connsiteY165" fmla="*/ 2198177 h 2323145"/>
              <a:gd name="connsiteX166" fmla="*/ 4250119 w 11269336"/>
              <a:gd name="connsiteY166" fmla="*/ 2196342 h 2323145"/>
              <a:gd name="connsiteX167" fmla="*/ 4189203 w 11269336"/>
              <a:gd name="connsiteY167" fmla="*/ 2178994 h 2323145"/>
              <a:gd name="connsiteX168" fmla="*/ 4154035 w 11269336"/>
              <a:gd name="connsiteY168" fmla="*/ 2171950 h 2323145"/>
              <a:gd name="connsiteX169" fmla="*/ 4129569 w 11269336"/>
              <a:gd name="connsiteY169" fmla="*/ 2163850 h 2323145"/>
              <a:gd name="connsiteX170" fmla="*/ 4061250 w 11269336"/>
              <a:gd name="connsiteY170" fmla="*/ 2159236 h 2323145"/>
              <a:gd name="connsiteX171" fmla="*/ 3945480 w 11269336"/>
              <a:gd name="connsiteY171" fmla="*/ 2158279 h 2323145"/>
              <a:gd name="connsiteX172" fmla="*/ 3921468 w 11269336"/>
              <a:gd name="connsiteY172" fmla="*/ 2156588 h 2323145"/>
              <a:gd name="connsiteX173" fmla="*/ 3903348 w 11269336"/>
              <a:gd name="connsiteY173" fmla="*/ 2149220 h 2323145"/>
              <a:gd name="connsiteX174" fmla="*/ 3901342 w 11269336"/>
              <a:gd name="connsiteY174" fmla="*/ 2142355 h 2323145"/>
              <a:gd name="connsiteX175" fmla="*/ 3888539 w 11269336"/>
              <a:gd name="connsiteY175" fmla="*/ 2140476 h 2323145"/>
              <a:gd name="connsiteX176" fmla="*/ 3885662 w 11269336"/>
              <a:gd name="connsiteY176" fmla="*/ 2138740 h 2323145"/>
              <a:gd name="connsiteX177" fmla="*/ 3868627 w 11269336"/>
              <a:gd name="connsiteY177" fmla="*/ 2130023 h 2323145"/>
              <a:gd name="connsiteX178" fmla="*/ 3819177 w 11269336"/>
              <a:gd name="connsiteY178" fmla="*/ 2142111 h 2323145"/>
              <a:gd name="connsiteX179" fmla="*/ 3769100 w 11269336"/>
              <a:gd name="connsiteY179" fmla="*/ 2131731 h 2323145"/>
              <a:gd name="connsiteX180" fmla="*/ 3562752 w 11269336"/>
              <a:gd name="connsiteY180" fmla="*/ 2131785 h 2323145"/>
              <a:gd name="connsiteX181" fmla="*/ 3541402 w 11269336"/>
              <a:gd name="connsiteY181" fmla="*/ 2106821 h 2323145"/>
              <a:gd name="connsiteX182" fmla="*/ 3365341 w 11269336"/>
              <a:gd name="connsiteY182" fmla="*/ 2077638 h 2323145"/>
              <a:gd name="connsiteX183" fmla="*/ 3170922 w 11269336"/>
              <a:gd name="connsiteY183" fmla="*/ 2115957 h 2323145"/>
              <a:gd name="connsiteX184" fmla="*/ 3156256 w 11269336"/>
              <a:gd name="connsiteY184" fmla="*/ 2124773 h 2323145"/>
              <a:gd name="connsiteX185" fmla="*/ 3140298 w 11269336"/>
              <a:gd name="connsiteY185" fmla="*/ 2129182 h 2323145"/>
              <a:gd name="connsiteX186" fmla="*/ 3138514 w 11269336"/>
              <a:gd name="connsiteY186" fmla="*/ 2128069 h 2323145"/>
              <a:gd name="connsiteX187" fmla="*/ 3120467 w 11269336"/>
              <a:gd name="connsiteY187" fmla="*/ 2128281 h 2323145"/>
              <a:gd name="connsiteX188" fmla="*/ 3116175 w 11269336"/>
              <a:gd name="connsiteY188" fmla="*/ 2131633 h 2323145"/>
              <a:gd name="connsiteX189" fmla="*/ 3103685 w 11269336"/>
              <a:gd name="connsiteY189" fmla="*/ 2132814 h 2323145"/>
              <a:gd name="connsiteX190" fmla="*/ 3078794 w 11269336"/>
              <a:gd name="connsiteY190" fmla="*/ 2137935 h 2323145"/>
              <a:gd name="connsiteX191" fmla="*/ 3074407 w 11269336"/>
              <a:gd name="connsiteY191" fmla="*/ 2136274 h 2323145"/>
              <a:gd name="connsiteX192" fmla="*/ 3037285 w 11269336"/>
              <a:gd name="connsiteY192" fmla="*/ 2139919 h 2323145"/>
              <a:gd name="connsiteX193" fmla="*/ 3036901 w 11269336"/>
              <a:gd name="connsiteY193" fmla="*/ 2138726 h 2323145"/>
              <a:gd name="connsiteX194" fmla="*/ 3026996 w 11269336"/>
              <a:gd name="connsiteY194" fmla="*/ 2134322 h 2323145"/>
              <a:gd name="connsiteX195" fmla="*/ 3007772 w 11269336"/>
              <a:gd name="connsiteY195" fmla="*/ 2128742 h 2323145"/>
              <a:gd name="connsiteX196" fmla="*/ 2965030 w 11269336"/>
              <a:gd name="connsiteY196" fmla="*/ 2100494 h 2323145"/>
              <a:gd name="connsiteX197" fmla="*/ 2926342 w 11269336"/>
              <a:gd name="connsiteY197" fmla="*/ 2104155 h 2323145"/>
              <a:gd name="connsiteX198" fmla="*/ 2918608 w 11269336"/>
              <a:gd name="connsiteY198" fmla="*/ 2104215 h 2323145"/>
              <a:gd name="connsiteX199" fmla="*/ 2918475 w 11269336"/>
              <a:gd name="connsiteY199" fmla="*/ 2103937 h 2323145"/>
              <a:gd name="connsiteX200" fmla="*/ 2910360 w 11269336"/>
              <a:gd name="connsiteY200" fmla="*/ 2103444 h 2323145"/>
              <a:gd name="connsiteX201" fmla="*/ 2904507 w 11269336"/>
              <a:gd name="connsiteY201" fmla="*/ 2104326 h 2323145"/>
              <a:gd name="connsiteX202" fmla="*/ 2889503 w 11269336"/>
              <a:gd name="connsiteY202" fmla="*/ 2104443 h 2323145"/>
              <a:gd name="connsiteX203" fmla="*/ 2884480 w 11269336"/>
              <a:gd name="connsiteY203" fmla="*/ 2102626 h 2323145"/>
              <a:gd name="connsiteX204" fmla="*/ 2882689 w 11269336"/>
              <a:gd name="connsiteY204" fmla="*/ 2099228 h 2323145"/>
              <a:gd name="connsiteX205" fmla="*/ 2881291 w 11269336"/>
              <a:gd name="connsiteY205" fmla="*/ 2099618 h 2323145"/>
              <a:gd name="connsiteX206" fmla="*/ 2853979 w 11269336"/>
              <a:gd name="connsiteY206" fmla="*/ 2090388 h 2323145"/>
              <a:gd name="connsiteX207" fmla="*/ 2791790 w 11269336"/>
              <a:gd name="connsiteY207" fmla="*/ 2080332 h 2323145"/>
              <a:gd name="connsiteX208" fmla="*/ 2755844 w 11269336"/>
              <a:gd name="connsiteY208" fmla="*/ 2078874 h 2323145"/>
              <a:gd name="connsiteX209" fmla="*/ 2657742 w 11269336"/>
              <a:gd name="connsiteY209" fmla="*/ 2070179 h 2323145"/>
              <a:gd name="connsiteX210" fmla="*/ 2559549 w 11269336"/>
              <a:gd name="connsiteY210" fmla="*/ 2057873 h 2323145"/>
              <a:gd name="connsiteX211" fmla="*/ 2512054 w 11269336"/>
              <a:gd name="connsiteY211" fmla="*/ 2031671 h 2323145"/>
              <a:gd name="connsiteX212" fmla="*/ 2506437 w 11269336"/>
              <a:gd name="connsiteY212" fmla="*/ 2030918 h 2323145"/>
              <a:gd name="connsiteX213" fmla="*/ 2491752 w 11269336"/>
              <a:gd name="connsiteY213" fmla="*/ 2033906 h 2323145"/>
              <a:gd name="connsiteX214" fmla="*/ 2486338 w 11269336"/>
              <a:gd name="connsiteY214" fmla="*/ 2035862 h 2323145"/>
              <a:gd name="connsiteX215" fmla="*/ 2478186 w 11269336"/>
              <a:gd name="connsiteY215" fmla="*/ 2036953 h 2323145"/>
              <a:gd name="connsiteX216" fmla="*/ 2477950 w 11269336"/>
              <a:gd name="connsiteY216" fmla="*/ 2036715 h 2323145"/>
              <a:gd name="connsiteX217" fmla="*/ 2470381 w 11269336"/>
              <a:gd name="connsiteY217" fmla="*/ 2038256 h 2323145"/>
              <a:gd name="connsiteX218" fmla="*/ 2433781 w 11269336"/>
              <a:gd name="connsiteY218" fmla="*/ 2049140 h 2323145"/>
              <a:gd name="connsiteX219" fmla="*/ 2381172 w 11269336"/>
              <a:gd name="connsiteY219" fmla="*/ 2030645 h 2323145"/>
              <a:gd name="connsiteX220" fmla="*/ 2360198 w 11269336"/>
              <a:gd name="connsiteY220" fmla="*/ 2029059 h 2323145"/>
              <a:gd name="connsiteX221" fmla="*/ 2348815 w 11269336"/>
              <a:gd name="connsiteY221" fmla="*/ 2026798 h 2323145"/>
              <a:gd name="connsiteX222" fmla="*/ 2347988 w 11269336"/>
              <a:gd name="connsiteY222" fmla="*/ 2025745 h 2323145"/>
              <a:gd name="connsiteX223" fmla="*/ 2312920 w 11269336"/>
              <a:gd name="connsiteY223" fmla="*/ 2036311 h 2323145"/>
              <a:gd name="connsiteX224" fmla="*/ 2307986 w 11269336"/>
              <a:gd name="connsiteY224" fmla="*/ 2035583 h 2323145"/>
              <a:gd name="connsiteX225" fmla="*/ 2285481 w 11269336"/>
              <a:gd name="connsiteY225" fmla="*/ 2045197 h 2323145"/>
              <a:gd name="connsiteX226" fmla="*/ 2273666 w 11269336"/>
              <a:gd name="connsiteY226" fmla="*/ 2048710 h 2323145"/>
              <a:gd name="connsiteX227" fmla="*/ 2270719 w 11269336"/>
              <a:gd name="connsiteY227" fmla="*/ 2052702 h 2323145"/>
              <a:gd name="connsiteX228" fmla="*/ 2253080 w 11269336"/>
              <a:gd name="connsiteY228" fmla="*/ 2056363 h 2323145"/>
              <a:gd name="connsiteX229" fmla="*/ 2250906 w 11269336"/>
              <a:gd name="connsiteY229" fmla="*/ 2055654 h 2323145"/>
              <a:gd name="connsiteX230" fmla="*/ 2236905 w 11269336"/>
              <a:gd name="connsiteY230" fmla="*/ 2062882 h 2323145"/>
              <a:gd name="connsiteX231" fmla="*/ 2225830 w 11269336"/>
              <a:gd name="connsiteY231" fmla="*/ 2074027 h 2323145"/>
              <a:gd name="connsiteX232" fmla="*/ 2073776 w 11269336"/>
              <a:gd name="connsiteY232" fmla="*/ 2089244 h 2323145"/>
              <a:gd name="connsiteX233" fmla="*/ 1948256 w 11269336"/>
              <a:gd name="connsiteY233" fmla="*/ 2146616 h 2323145"/>
              <a:gd name="connsiteX234" fmla="*/ 1865582 w 11269336"/>
              <a:gd name="connsiteY234" fmla="*/ 2153738 h 2323145"/>
              <a:gd name="connsiteX235" fmla="*/ 1835210 w 11269336"/>
              <a:gd name="connsiteY235" fmla="*/ 2134244 h 2323145"/>
              <a:gd name="connsiteX236" fmla="*/ 1632661 w 11269336"/>
              <a:gd name="connsiteY236" fmla="*/ 2173882 h 2323145"/>
              <a:gd name="connsiteX237" fmla="*/ 1579590 w 11269336"/>
              <a:gd name="connsiteY237" fmla="*/ 2173680 h 2323145"/>
              <a:gd name="connsiteX238" fmla="*/ 1535601 w 11269336"/>
              <a:gd name="connsiteY238" fmla="*/ 2194590 h 2323145"/>
              <a:gd name="connsiteX239" fmla="*/ 1515594 w 11269336"/>
              <a:gd name="connsiteY239" fmla="*/ 2189622 h 2323145"/>
              <a:gd name="connsiteX240" fmla="*/ 1512113 w 11269336"/>
              <a:gd name="connsiteY240" fmla="*/ 2188534 h 2323145"/>
              <a:gd name="connsiteX241" fmla="*/ 1498838 w 11269336"/>
              <a:gd name="connsiteY241" fmla="*/ 2189213 h 2323145"/>
              <a:gd name="connsiteX242" fmla="*/ 1494279 w 11269336"/>
              <a:gd name="connsiteY242" fmla="*/ 2183112 h 2323145"/>
              <a:gd name="connsiteX243" fmla="*/ 1473714 w 11269336"/>
              <a:gd name="connsiteY243" fmla="*/ 2179625 h 2323145"/>
              <a:gd name="connsiteX244" fmla="*/ 1449503 w 11269336"/>
              <a:gd name="connsiteY244" fmla="*/ 2182633 h 2323145"/>
              <a:gd name="connsiteX245" fmla="*/ 1266687 w 11269336"/>
              <a:gd name="connsiteY245" fmla="*/ 2212688 h 2323145"/>
              <a:gd name="connsiteX246" fmla="*/ 1239614 w 11269336"/>
              <a:gd name="connsiteY246" fmla="*/ 2209727 h 2323145"/>
              <a:gd name="connsiteX247" fmla="*/ 1202436 w 11269336"/>
              <a:gd name="connsiteY247" fmla="*/ 2209817 h 2323145"/>
              <a:gd name="connsiteX248" fmla="*/ 1136097 w 11269336"/>
              <a:gd name="connsiteY248" fmla="*/ 2205112 h 2323145"/>
              <a:gd name="connsiteX249" fmla="*/ 988232 w 11269336"/>
              <a:gd name="connsiteY249" fmla="*/ 2235635 h 2323145"/>
              <a:gd name="connsiteX250" fmla="*/ 981959 w 11269336"/>
              <a:gd name="connsiteY250" fmla="*/ 2231607 h 2323145"/>
              <a:gd name="connsiteX251" fmla="*/ 938600 w 11269336"/>
              <a:gd name="connsiteY251" fmla="*/ 2238113 h 2323145"/>
              <a:gd name="connsiteX252" fmla="*/ 791788 w 11269336"/>
              <a:gd name="connsiteY252" fmla="*/ 2293224 h 2323145"/>
              <a:gd name="connsiteX253" fmla="*/ 706914 w 11269336"/>
              <a:gd name="connsiteY253" fmla="*/ 2305046 h 2323145"/>
              <a:gd name="connsiteX254" fmla="*/ 675971 w 11269336"/>
              <a:gd name="connsiteY254" fmla="*/ 2304030 h 2323145"/>
              <a:gd name="connsiteX255" fmla="*/ 624180 w 11269336"/>
              <a:gd name="connsiteY255" fmla="*/ 2302650 h 2323145"/>
              <a:gd name="connsiteX256" fmla="*/ 583453 w 11269336"/>
              <a:gd name="connsiteY256" fmla="*/ 2288788 h 2323145"/>
              <a:gd name="connsiteX257" fmla="*/ 540946 w 11269336"/>
              <a:gd name="connsiteY257" fmla="*/ 2292721 h 2323145"/>
              <a:gd name="connsiteX258" fmla="*/ 533680 w 11269336"/>
              <a:gd name="connsiteY258" fmla="*/ 2310233 h 2323145"/>
              <a:gd name="connsiteX259" fmla="*/ 487366 w 11269336"/>
              <a:gd name="connsiteY259" fmla="*/ 2309053 h 2323145"/>
              <a:gd name="connsiteX260" fmla="*/ 416820 w 11269336"/>
              <a:gd name="connsiteY260" fmla="*/ 2305443 h 2323145"/>
              <a:gd name="connsiteX261" fmla="*/ 376805 w 11269336"/>
              <a:gd name="connsiteY261" fmla="*/ 2307647 h 2323145"/>
              <a:gd name="connsiteX262" fmla="*/ 266777 w 11269336"/>
              <a:gd name="connsiteY262" fmla="*/ 2309012 h 2323145"/>
              <a:gd name="connsiteX263" fmla="*/ 156013 w 11269336"/>
              <a:gd name="connsiteY263" fmla="*/ 2306832 h 2323145"/>
              <a:gd name="connsiteX264" fmla="*/ 87258 w 11269336"/>
              <a:gd name="connsiteY264" fmla="*/ 2285511 h 2323145"/>
              <a:gd name="connsiteX265" fmla="*/ 23798 w 11269336"/>
              <a:gd name="connsiteY265" fmla="*/ 2281822 h 2323145"/>
              <a:gd name="connsiteX266" fmla="*/ 0 w 11269336"/>
              <a:gd name="connsiteY266" fmla="*/ 2285369 h 2323145"/>
              <a:gd name="connsiteX267" fmla="*/ 0 w 11269336"/>
              <a:gd name="connsiteY26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742561 w 11269336"/>
              <a:gd name="connsiteY18" fmla="*/ 50043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114263 w 11269336"/>
              <a:gd name="connsiteY21" fmla="*/ 709213 h 2323145"/>
              <a:gd name="connsiteX22" fmla="*/ 9028928 w 11269336"/>
              <a:gd name="connsiteY22" fmla="*/ 745350 h 2323145"/>
              <a:gd name="connsiteX23" fmla="*/ 8977138 w 11269336"/>
              <a:gd name="connsiteY23" fmla="*/ 774970 h 2323145"/>
              <a:gd name="connsiteX24" fmla="*/ 8947030 w 11269336"/>
              <a:gd name="connsiteY24" fmla="*/ 814934 h 2323145"/>
              <a:gd name="connsiteX25" fmla="*/ 8914746 w 11269336"/>
              <a:gd name="connsiteY25" fmla="*/ 826428 h 2323145"/>
              <a:gd name="connsiteX26" fmla="*/ 8917778 w 11269336"/>
              <a:gd name="connsiteY26" fmla="*/ 835198 h 2323145"/>
              <a:gd name="connsiteX27" fmla="*/ 8905560 w 11269336"/>
              <a:gd name="connsiteY27" fmla="*/ 838358 h 2323145"/>
              <a:gd name="connsiteX28" fmla="*/ 8897564 w 11269336"/>
              <a:gd name="connsiteY28" fmla="*/ 834287 h 2323145"/>
              <a:gd name="connsiteX29" fmla="*/ 8878040 w 11269336"/>
              <a:gd name="connsiteY29" fmla="*/ 844150 h 2323145"/>
              <a:gd name="connsiteX30" fmla="*/ 8882654 w 11269336"/>
              <a:gd name="connsiteY30" fmla="*/ 892768 h 2323145"/>
              <a:gd name="connsiteX31" fmla="*/ 8795998 w 11269336"/>
              <a:gd name="connsiteY31" fmla="*/ 863337 h 2323145"/>
              <a:gd name="connsiteX32" fmla="*/ 8776970 w 11269336"/>
              <a:gd name="connsiteY32" fmla="*/ 885177 h 2323145"/>
              <a:gd name="connsiteX33" fmla="*/ 8755719 w 11269336"/>
              <a:gd name="connsiteY33" fmla="*/ 889754 h 2323145"/>
              <a:gd name="connsiteX34" fmla="*/ 8743257 w 11269336"/>
              <a:gd name="connsiteY34" fmla="*/ 904723 h 2323145"/>
              <a:gd name="connsiteX35" fmla="*/ 8721366 w 11269336"/>
              <a:gd name="connsiteY35" fmla="*/ 904711 h 2323145"/>
              <a:gd name="connsiteX36" fmla="*/ 8678353 w 11269336"/>
              <a:gd name="connsiteY36" fmla="*/ 926318 h 2323145"/>
              <a:gd name="connsiteX37" fmla="*/ 8636849 w 11269336"/>
              <a:gd name="connsiteY37" fmla="*/ 937900 h 2323145"/>
              <a:gd name="connsiteX38" fmla="*/ 8620213 w 11269336"/>
              <a:gd name="connsiteY38" fmla="*/ 943068 h 2323145"/>
              <a:gd name="connsiteX39" fmla="*/ 8612581 w 11269336"/>
              <a:gd name="connsiteY39" fmla="*/ 952695 h 2323145"/>
              <a:gd name="connsiteX40" fmla="*/ 8589038 w 11269336"/>
              <a:gd name="connsiteY40" fmla="*/ 963892 h 2323145"/>
              <a:gd name="connsiteX41" fmla="*/ 8579950 w 11269336"/>
              <a:gd name="connsiteY41" fmla="*/ 960899 h 2323145"/>
              <a:gd name="connsiteX42" fmla="*/ 8579319 w 11269336"/>
              <a:gd name="connsiteY42" fmla="*/ 965630 h 2323145"/>
              <a:gd name="connsiteX43" fmla="*/ 8547429 w 11269336"/>
              <a:gd name="connsiteY43" fmla="*/ 984506 h 2323145"/>
              <a:gd name="connsiteX44" fmla="*/ 8478704 w 11269336"/>
              <a:gd name="connsiteY44" fmla="*/ 1025490 h 2323145"/>
              <a:gd name="connsiteX45" fmla="*/ 8461421 w 11269336"/>
              <a:gd name="connsiteY45" fmla="*/ 1035512 h 2323145"/>
              <a:gd name="connsiteX46" fmla="*/ 8445003 w 11269336"/>
              <a:gd name="connsiteY46" fmla="*/ 1036851 h 2323145"/>
              <a:gd name="connsiteX47" fmla="*/ 8357350 w 11269336"/>
              <a:gd name="connsiteY47" fmla="*/ 1060213 h 2323145"/>
              <a:gd name="connsiteX48" fmla="*/ 8335565 w 11269336"/>
              <a:gd name="connsiteY48" fmla="*/ 1061151 h 2323145"/>
              <a:gd name="connsiteX49" fmla="*/ 8325267 w 11269336"/>
              <a:gd name="connsiteY49" fmla="*/ 1055919 h 2323145"/>
              <a:gd name="connsiteX50" fmla="*/ 8293586 w 11269336"/>
              <a:gd name="connsiteY50" fmla="*/ 1076144 h 2323145"/>
              <a:gd name="connsiteX51" fmla="*/ 8242405 w 11269336"/>
              <a:gd name="connsiteY51" fmla="*/ 1095960 h 2323145"/>
              <a:gd name="connsiteX52" fmla="*/ 8197391 w 11269336"/>
              <a:gd name="connsiteY52" fmla="*/ 1107746 h 2323145"/>
              <a:gd name="connsiteX53" fmla="*/ 8081474 w 11269336"/>
              <a:gd name="connsiteY53" fmla="*/ 1130125 h 2323145"/>
              <a:gd name="connsiteX54" fmla="*/ 8053585 w 11269336"/>
              <a:gd name="connsiteY54" fmla="*/ 1129169 h 2323145"/>
              <a:gd name="connsiteX55" fmla="*/ 8038422 w 11269336"/>
              <a:gd name="connsiteY55" fmla="*/ 1119092 h 2323145"/>
              <a:gd name="connsiteX56" fmla="*/ 8029450 w 11269336"/>
              <a:gd name="connsiteY56" fmla="*/ 1125592 h 2323145"/>
              <a:gd name="connsiteX57" fmla="*/ 7959552 w 11269336"/>
              <a:gd name="connsiteY57" fmla="*/ 1140188 h 2323145"/>
              <a:gd name="connsiteX58" fmla="*/ 7914188 w 11269336"/>
              <a:gd name="connsiteY58" fmla="*/ 1150862 h 2323145"/>
              <a:gd name="connsiteX59" fmla="*/ 7914918 w 11269336"/>
              <a:gd name="connsiteY59" fmla="*/ 1168758 h 2323145"/>
              <a:gd name="connsiteX60" fmla="*/ 7875510 w 11269336"/>
              <a:gd name="connsiteY60" fmla="*/ 1183153 h 2323145"/>
              <a:gd name="connsiteX61" fmla="*/ 7829932 w 11269336"/>
              <a:gd name="connsiteY61" fmla="*/ 1180782 h 2323145"/>
              <a:gd name="connsiteX62" fmla="*/ 7779182 w 11269336"/>
              <a:gd name="connsiteY62" fmla="*/ 1192665 h 2323145"/>
              <a:gd name="connsiteX63" fmla="*/ 7748774 w 11269336"/>
              <a:gd name="connsiteY63" fmla="*/ 1199586 h 2323145"/>
              <a:gd name="connsiteX64" fmla="*/ 7671846 w 11269336"/>
              <a:gd name="connsiteY64" fmla="*/ 1231966 h 2323145"/>
              <a:gd name="connsiteX65" fmla="*/ 7554146 w 11269336"/>
              <a:gd name="connsiteY65" fmla="*/ 1319748 h 2323145"/>
              <a:gd name="connsiteX66" fmla="*/ 7515052 w 11269336"/>
              <a:gd name="connsiteY66" fmla="*/ 1336718 h 2323145"/>
              <a:gd name="connsiteX67" fmla="*/ 7507193 w 11269336"/>
              <a:gd name="connsiteY67" fmla="*/ 1334617 h 2323145"/>
              <a:gd name="connsiteX68" fmla="*/ 7461694 w 11269336"/>
              <a:gd name="connsiteY68" fmla="*/ 1375866 h 2323145"/>
              <a:gd name="connsiteX69" fmla="*/ 7377571 w 11269336"/>
              <a:gd name="connsiteY69" fmla="*/ 1400128 h 2323145"/>
              <a:gd name="connsiteX70" fmla="*/ 7311261 w 11269336"/>
              <a:gd name="connsiteY70" fmla="*/ 1412652 h 2323145"/>
              <a:gd name="connsiteX71" fmla="*/ 7275307 w 11269336"/>
              <a:gd name="connsiteY71" fmla="*/ 1422171 h 2323145"/>
              <a:gd name="connsiteX72" fmla="*/ 7247783 w 11269336"/>
              <a:gd name="connsiteY72" fmla="*/ 1426330 h 2323145"/>
              <a:gd name="connsiteX73" fmla="*/ 7185047 w 11269336"/>
              <a:gd name="connsiteY73" fmla="*/ 1451812 h 2323145"/>
              <a:gd name="connsiteX74" fmla="*/ 7084117 w 11269336"/>
              <a:gd name="connsiteY74" fmla="*/ 1500281 h 2323145"/>
              <a:gd name="connsiteX75" fmla="*/ 7062011 w 11269336"/>
              <a:gd name="connsiteY75" fmla="*/ 1509183 h 2323145"/>
              <a:gd name="connsiteX76" fmla="*/ 7040555 w 11269336"/>
              <a:gd name="connsiteY76" fmla="*/ 1511207 h 2323145"/>
              <a:gd name="connsiteX77" fmla="*/ 7033438 w 11269336"/>
              <a:gd name="connsiteY77" fmla="*/ 1506772 h 2323145"/>
              <a:gd name="connsiteX78" fmla="*/ 7020886 w 11269336"/>
              <a:gd name="connsiteY78" fmla="*/ 1510764 h 2323145"/>
              <a:gd name="connsiteX79" fmla="*/ 7017033 w 11269336"/>
              <a:gd name="connsiteY79" fmla="*/ 1510650 h 2323145"/>
              <a:gd name="connsiteX80" fmla="*/ 6995460 w 11269336"/>
              <a:gd name="connsiteY80" fmla="*/ 1511173 h 2323145"/>
              <a:gd name="connsiteX81" fmla="*/ 6962144 w 11269336"/>
              <a:gd name="connsiteY81" fmla="*/ 1541508 h 2323145"/>
              <a:gd name="connsiteX82" fmla="*/ 6910674 w 11269336"/>
              <a:gd name="connsiteY82" fmla="*/ 1554793 h 2323145"/>
              <a:gd name="connsiteX83" fmla="*/ 6732152 w 11269336"/>
              <a:gd name="connsiteY83" fmla="*/ 1642538 h 2323145"/>
              <a:gd name="connsiteX84" fmla="*/ 6694106 w 11269336"/>
              <a:gd name="connsiteY84" fmla="*/ 1632377 h 2323145"/>
              <a:gd name="connsiteX85" fmla="*/ 6617223 w 11269336"/>
              <a:gd name="connsiteY85" fmla="*/ 1659889 h 2323145"/>
              <a:gd name="connsiteX86" fmla="*/ 6521138 w 11269336"/>
              <a:gd name="connsiteY86" fmla="*/ 1744340 h 2323145"/>
              <a:gd name="connsiteX87" fmla="*/ 6380677 w 11269336"/>
              <a:gd name="connsiteY87" fmla="*/ 1796883 h 2323145"/>
              <a:gd name="connsiteX88" fmla="*/ 6374897 w 11269336"/>
              <a:gd name="connsiteY88" fmla="*/ 1809910 h 2323145"/>
              <a:gd name="connsiteX89" fmla="*/ 6364545 w 11269336"/>
              <a:gd name="connsiteY89" fmla="*/ 1820090 h 2323145"/>
              <a:gd name="connsiteX90" fmla="*/ 6362126 w 11269336"/>
              <a:gd name="connsiteY90" fmla="*/ 1819991 h 2323145"/>
              <a:gd name="connsiteX91" fmla="*/ 6346673 w 11269336"/>
              <a:gd name="connsiteY91" fmla="*/ 1827824 h 2323145"/>
              <a:gd name="connsiteX92" fmla="*/ 6345588 w 11269336"/>
              <a:gd name="connsiteY92" fmla="*/ 1832232 h 2323145"/>
              <a:gd name="connsiteX93" fmla="*/ 6335708 w 11269336"/>
              <a:gd name="connsiteY93" fmla="*/ 1838451 h 2323145"/>
              <a:gd name="connsiteX94" fmla="*/ 6318182 w 11269336"/>
              <a:gd name="connsiteY94" fmla="*/ 1852975 h 2323145"/>
              <a:gd name="connsiteX95" fmla="*/ 6313084 w 11269336"/>
              <a:gd name="connsiteY95" fmla="*/ 1853561 h 2323145"/>
              <a:gd name="connsiteX96" fmla="*/ 6283816 w 11269336"/>
              <a:gd name="connsiteY96" fmla="*/ 1872148 h 2323145"/>
              <a:gd name="connsiteX97" fmla="*/ 6282550 w 11269336"/>
              <a:gd name="connsiteY97" fmla="*/ 1871392 h 2323145"/>
              <a:gd name="connsiteX98" fmla="*/ 6270527 w 11269336"/>
              <a:gd name="connsiteY98" fmla="*/ 1872208 h 2323145"/>
              <a:gd name="connsiteX99" fmla="*/ 6249518 w 11269336"/>
              <a:gd name="connsiteY99" fmla="*/ 1876079 h 2323145"/>
              <a:gd name="connsiteX100" fmla="*/ 6190386 w 11269336"/>
              <a:gd name="connsiteY100" fmla="*/ 1872478 h 2323145"/>
              <a:gd name="connsiteX101" fmla="*/ 6159777 w 11269336"/>
              <a:gd name="connsiteY101" fmla="*/ 1891745 h 2323145"/>
              <a:gd name="connsiteX102" fmla="*/ 6153131 w 11269336"/>
              <a:gd name="connsiteY102" fmla="*/ 1895079 h 2323145"/>
              <a:gd name="connsiteX103" fmla="*/ 6152798 w 11269336"/>
              <a:gd name="connsiteY103" fmla="*/ 1894920 h 2323145"/>
              <a:gd name="connsiteX104" fmla="*/ 6145388 w 11269336"/>
              <a:gd name="connsiteY104" fmla="*/ 1897990 h 2323145"/>
              <a:gd name="connsiteX105" fmla="*/ 6141014 w 11269336"/>
              <a:gd name="connsiteY105" fmla="*/ 1901155 h 2323145"/>
              <a:gd name="connsiteX106" fmla="*/ 6128122 w 11269336"/>
              <a:gd name="connsiteY106" fmla="*/ 1907623 h 2323145"/>
              <a:gd name="connsiteX107" fmla="*/ 6122351 w 11269336"/>
              <a:gd name="connsiteY107" fmla="*/ 1908359 h 2323145"/>
              <a:gd name="connsiteX108" fmla="*/ 6064750 w 11269336"/>
              <a:gd name="connsiteY108" fmla="*/ 1896394 h 2323145"/>
              <a:gd name="connsiteX109" fmla="*/ 5964230 w 11269336"/>
              <a:gd name="connsiteY109" fmla="*/ 1910038 h 2323145"/>
              <a:gd name="connsiteX110" fmla="*/ 5865399 w 11269336"/>
              <a:gd name="connsiteY110" fmla="*/ 1926966 h 2323145"/>
              <a:gd name="connsiteX111" fmla="*/ 5829951 w 11269336"/>
              <a:gd name="connsiteY111" fmla="*/ 1934755 h 2323145"/>
              <a:gd name="connsiteX112" fmla="*/ 5765285 w 11269336"/>
              <a:gd name="connsiteY112" fmla="*/ 1941322 h 2323145"/>
              <a:gd name="connsiteX113" fmla="*/ 5734750 w 11269336"/>
              <a:gd name="connsiteY113" fmla="*/ 1939793 h 2323145"/>
              <a:gd name="connsiteX114" fmla="*/ 5733569 w 11269336"/>
              <a:gd name="connsiteY114" fmla="*/ 1940505 h 2323145"/>
              <a:gd name="connsiteX115" fmla="*/ 5730329 w 11269336"/>
              <a:gd name="connsiteY115" fmla="*/ 1937845 h 2323145"/>
              <a:gd name="connsiteX116" fmla="*/ 5724661 w 11269336"/>
              <a:gd name="connsiteY116" fmla="*/ 1937455 h 2323145"/>
              <a:gd name="connsiteX117" fmla="*/ 5710186 w 11269336"/>
              <a:gd name="connsiteY117" fmla="*/ 1941370 h 2323145"/>
              <a:gd name="connsiteX118" fmla="*/ 5704910 w 11269336"/>
              <a:gd name="connsiteY118" fmla="*/ 1943663 h 2323145"/>
              <a:gd name="connsiteX119" fmla="*/ 5696836 w 11269336"/>
              <a:gd name="connsiteY119" fmla="*/ 1945271 h 2323145"/>
              <a:gd name="connsiteX120" fmla="*/ 5696583 w 11269336"/>
              <a:gd name="connsiteY120" fmla="*/ 1945050 h 2323145"/>
              <a:gd name="connsiteX121" fmla="*/ 5689123 w 11269336"/>
              <a:gd name="connsiteY121" fmla="*/ 1947067 h 2323145"/>
              <a:gd name="connsiteX122" fmla="*/ 5653291 w 11269336"/>
              <a:gd name="connsiteY122" fmla="*/ 1960245 h 2323145"/>
              <a:gd name="connsiteX123" fmla="*/ 5599385 w 11269336"/>
              <a:gd name="connsiteY123" fmla="*/ 1945198 h 2323145"/>
              <a:gd name="connsiteX124" fmla="*/ 5578300 w 11269336"/>
              <a:gd name="connsiteY124" fmla="*/ 1944963 h 2323145"/>
              <a:gd name="connsiteX125" fmla="*/ 5566758 w 11269336"/>
              <a:gd name="connsiteY125" fmla="*/ 1943441 h 2323145"/>
              <a:gd name="connsiteX126" fmla="*/ 5565857 w 11269336"/>
              <a:gd name="connsiteY126" fmla="*/ 1942445 h 2323145"/>
              <a:gd name="connsiteX127" fmla="*/ 5531534 w 11269336"/>
              <a:gd name="connsiteY127" fmla="*/ 1955208 h 2323145"/>
              <a:gd name="connsiteX128" fmla="*/ 5526552 w 11269336"/>
              <a:gd name="connsiteY128" fmla="*/ 1954799 h 2323145"/>
              <a:gd name="connsiteX129" fmla="*/ 5504723 w 11269336"/>
              <a:gd name="connsiteY129" fmla="*/ 1965811 h 2323145"/>
              <a:gd name="connsiteX130" fmla="*/ 5493156 w 11269336"/>
              <a:gd name="connsiteY130" fmla="*/ 1970063 h 2323145"/>
              <a:gd name="connsiteX131" fmla="*/ 5490486 w 11269336"/>
              <a:gd name="connsiteY131" fmla="*/ 1974227 h 2323145"/>
              <a:gd name="connsiteX132" fmla="*/ 5473107 w 11269336"/>
              <a:gd name="connsiteY132" fmla="*/ 1979001 h 2323145"/>
              <a:gd name="connsiteX133" fmla="*/ 5470885 w 11269336"/>
              <a:gd name="connsiteY133" fmla="*/ 1978432 h 2323145"/>
              <a:gd name="connsiteX134" fmla="*/ 5457393 w 11269336"/>
              <a:gd name="connsiteY134" fmla="*/ 1986525 h 2323145"/>
              <a:gd name="connsiteX135" fmla="*/ 5447102 w 11269336"/>
              <a:gd name="connsiteY135" fmla="*/ 1998329 h 2323145"/>
              <a:gd name="connsiteX136" fmla="*/ 5159151 w 11269336"/>
              <a:gd name="connsiteY136" fmla="*/ 2029640 h 2323145"/>
              <a:gd name="connsiteX137" fmla="*/ 5041688 w 11269336"/>
              <a:gd name="connsiteY137" fmla="*/ 2022334 h 2323145"/>
              <a:gd name="connsiteX138" fmla="*/ 4860988 w 11269336"/>
              <a:gd name="connsiteY138" fmla="*/ 2135698 h 2323145"/>
              <a:gd name="connsiteX139" fmla="*/ 4807902 w 11269336"/>
              <a:gd name="connsiteY139" fmla="*/ 2138894 h 2323145"/>
              <a:gd name="connsiteX140" fmla="*/ 4765388 w 11269336"/>
              <a:gd name="connsiteY140" fmla="*/ 2162525 h 2323145"/>
              <a:gd name="connsiteX141" fmla="*/ 4745033 w 11269336"/>
              <a:gd name="connsiteY141" fmla="*/ 2158859 h 2323145"/>
              <a:gd name="connsiteX142" fmla="*/ 4741475 w 11269336"/>
              <a:gd name="connsiteY142" fmla="*/ 2157998 h 2323145"/>
              <a:gd name="connsiteX143" fmla="*/ 4728247 w 11269336"/>
              <a:gd name="connsiteY143" fmla="*/ 2159526 h 2323145"/>
              <a:gd name="connsiteX144" fmla="*/ 4723263 w 11269336"/>
              <a:gd name="connsiteY144" fmla="*/ 2153742 h 2323145"/>
              <a:gd name="connsiteX145" fmla="*/ 4702453 w 11269336"/>
              <a:gd name="connsiteY145" fmla="*/ 2151586 h 2323145"/>
              <a:gd name="connsiteX146" fmla="*/ 4678455 w 11269336"/>
              <a:gd name="connsiteY146" fmla="*/ 2156131 h 2323145"/>
              <a:gd name="connsiteX147" fmla="*/ 4593061 w 11269336"/>
              <a:gd name="connsiteY147" fmla="*/ 2171597 h 2323145"/>
              <a:gd name="connsiteX148" fmla="*/ 4579902 w 11269336"/>
              <a:gd name="connsiteY148" fmla="*/ 2177927 h 2323145"/>
              <a:gd name="connsiteX149" fmla="*/ 4533444 w 11269336"/>
              <a:gd name="connsiteY149" fmla="*/ 2181200 h 2323145"/>
              <a:gd name="connsiteX150" fmla="*/ 4492832 w 11269336"/>
              <a:gd name="connsiteY150" fmla="*/ 2188033 h 2323145"/>
              <a:gd name="connsiteX151" fmla="*/ 4467257 w 11269336"/>
              <a:gd name="connsiteY151" fmla="*/ 2196121 h 2323145"/>
              <a:gd name="connsiteX152" fmla="*/ 4459937 w 11269336"/>
              <a:gd name="connsiteY152" fmla="*/ 2195182 h 2323145"/>
              <a:gd name="connsiteX153" fmla="*/ 4433312 w 11269336"/>
              <a:gd name="connsiteY153" fmla="*/ 2199004 h 2323145"/>
              <a:gd name="connsiteX154" fmla="*/ 4420601 w 11269336"/>
              <a:gd name="connsiteY154" fmla="*/ 2205158 h 2323145"/>
              <a:gd name="connsiteX155" fmla="*/ 4405765 w 11269336"/>
              <a:gd name="connsiteY155" fmla="*/ 2199902 h 2323145"/>
              <a:gd name="connsiteX156" fmla="*/ 4401354 w 11269336"/>
              <a:gd name="connsiteY156" fmla="*/ 2194745 h 2323145"/>
              <a:gd name="connsiteX157" fmla="*/ 4383151 w 11269336"/>
              <a:gd name="connsiteY157" fmla="*/ 2201140 h 2323145"/>
              <a:gd name="connsiteX158" fmla="*/ 4366646 w 11269336"/>
              <a:gd name="connsiteY158" fmla="*/ 2198564 h 2323145"/>
              <a:gd name="connsiteX159" fmla="*/ 4354009 w 11269336"/>
              <a:gd name="connsiteY159" fmla="*/ 2204984 h 2323145"/>
              <a:gd name="connsiteX160" fmla="*/ 4348284 w 11269336"/>
              <a:gd name="connsiteY160" fmla="*/ 2205270 h 2323145"/>
              <a:gd name="connsiteX161" fmla="*/ 4333906 w 11269336"/>
              <a:gd name="connsiteY161" fmla="*/ 2205251 h 2323145"/>
              <a:gd name="connsiteX162" fmla="*/ 4308819 w 11269336"/>
              <a:gd name="connsiteY162" fmla="*/ 2203822 h 2323145"/>
              <a:gd name="connsiteX163" fmla="*/ 4301210 w 11269336"/>
              <a:gd name="connsiteY163" fmla="*/ 2204456 h 2323145"/>
              <a:gd name="connsiteX164" fmla="*/ 4283095 w 11269336"/>
              <a:gd name="connsiteY164" fmla="*/ 2198177 h 2323145"/>
              <a:gd name="connsiteX165" fmla="*/ 4250119 w 11269336"/>
              <a:gd name="connsiteY165" fmla="*/ 2196342 h 2323145"/>
              <a:gd name="connsiteX166" fmla="*/ 4189203 w 11269336"/>
              <a:gd name="connsiteY166" fmla="*/ 2178994 h 2323145"/>
              <a:gd name="connsiteX167" fmla="*/ 4154035 w 11269336"/>
              <a:gd name="connsiteY167" fmla="*/ 2171950 h 2323145"/>
              <a:gd name="connsiteX168" fmla="*/ 4129569 w 11269336"/>
              <a:gd name="connsiteY168" fmla="*/ 2163850 h 2323145"/>
              <a:gd name="connsiteX169" fmla="*/ 4061250 w 11269336"/>
              <a:gd name="connsiteY169" fmla="*/ 2159236 h 2323145"/>
              <a:gd name="connsiteX170" fmla="*/ 3945480 w 11269336"/>
              <a:gd name="connsiteY170" fmla="*/ 2158279 h 2323145"/>
              <a:gd name="connsiteX171" fmla="*/ 3921468 w 11269336"/>
              <a:gd name="connsiteY171" fmla="*/ 2156588 h 2323145"/>
              <a:gd name="connsiteX172" fmla="*/ 3903348 w 11269336"/>
              <a:gd name="connsiteY172" fmla="*/ 2149220 h 2323145"/>
              <a:gd name="connsiteX173" fmla="*/ 3901342 w 11269336"/>
              <a:gd name="connsiteY173" fmla="*/ 2142355 h 2323145"/>
              <a:gd name="connsiteX174" fmla="*/ 3888539 w 11269336"/>
              <a:gd name="connsiteY174" fmla="*/ 2140476 h 2323145"/>
              <a:gd name="connsiteX175" fmla="*/ 3885662 w 11269336"/>
              <a:gd name="connsiteY175" fmla="*/ 2138740 h 2323145"/>
              <a:gd name="connsiteX176" fmla="*/ 3868627 w 11269336"/>
              <a:gd name="connsiteY176" fmla="*/ 2130023 h 2323145"/>
              <a:gd name="connsiteX177" fmla="*/ 3819177 w 11269336"/>
              <a:gd name="connsiteY177" fmla="*/ 2142111 h 2323145"/>
              <a:gd name="connsiteX178" fmla="*/ 3769100 w 11269336"/>
              <a:gd name="connsiteY178" fmla="*/ 2131731 h 2323145"/>
              <a:gd name="connsiteX179" fmla="*/ 3562752 w 11269336"/>
              <a:gd name="connsiteY179" fmla="*/ 2131785 h 2323145"/>
              <a:gd name="connsiteX180" fmla="*/ 3541402 w 11269336"/>
              <a:gd name="connsiteY180" fmla="*/ 2106821 h 2323145"/>
              <a:gd name="connsiteX181" fmla="*/ 3365341 w 11269336"/>
              <a:gd name="connsiteY181" fmla="*/ 2077638 h 2323145"/>
              <a:gd name="connsiteX182" fmla="*/ 3170922 w 11269336"/>
              <a:gd name="connsiteY182" fmla="*/ 2115957 h 2323145"/>
              <a:gd name="connsiteX183" fmla="*/ 3156256 w 11269336"/>
              <a:gd name="connsiteY183" fmla="*/ 2124773 h 2323145"/>
              <a:gd name="connsiteX184" fmla="*/ 3140298 w 11269336"/>
              <a:gd name="connsiteY184" fmla="*/ 2129182 h 2323145"/>
              <a:gd name="connsiteX185" fmla="*/ 3138514 w 11269336"/>
              <a:gd name="connsiteY185" fmla="*/ 2128069 h 2323145"/>
              <a:gd name="connsiteX186" fmla="*/ 3120467 w 11269336"/>
              <a:gd name="connsiteY186" fmla="*/ 2128281 h 2323145"/>
              <a:gd name="connsiteX187" fmla="*/ 3116175 w 11269336"/>
              <a:gd name="connsiteY187" fmla="*/ 2131633 h 2323145"/>
              <a:gd name="connsiteX188" fmla="*/ 3103685 w 11269336"/>
              <a:gd name="connsiteY188" fmla="*/ 2132814 h 2323145"/>
              <a:gd name="connsiteX189" fmla="*/ 3078794 w 11269336"/>
              <a:gd name="connsiteY189" fmla="*/ 2137935 h 2323145"/>
              <a:gd name="connsiteX190" fmla="*/ 3074407 w 11269336"/>
              <a:gd name="connsiteY190" fmla="*/ 2136274 h 2323145"/>
              <a:gd name="connsiteX191" fmla="*/ 3037285 w 11269336"/>
              <a:gd name="connsiteY191" fmla="*/ 2139919 h 2323145"/>
              <a:gd name="connsiteX192" fmla="*/ 3036901 w 11269336"/>
              <a:gd name="connsiteY192" fmla="*/ 2138726 h 2323145"/>
              <a:gd name="connsiteX193" fmla="*/ 3026996 w 11269336"/>
              <a:gd name="connsiteY193" fmla="*/ 2134322 h 2323145"/>
              <a:gd name="connsiteX194" fmla="*/ 3007772 w 11269336"/>
              <a:gd name="connsiteY194" fmla="*/ 2128742 h 2323145"/>
              <a:gd name="connsiteX195" fmla="*/ 2965030 w 11269336"/>
              <a:gd name="connsiteY195" fmla="*/ 2100494 h 2323145"/>
              <a:gd name="connsiteX196" fmla="*/ 2926342 w 11269336"/>
              <a:gd name="connsiteY196" fmla="*/ 2104155 h 2323145"/>
              <a:gd name="connsiteX197" fmla="*/ 2918608 w 11269336"/>
              <a:gd name="connsiteY197" fmla="*/ 2104215 h 2323145"/>
              <a:gd name="connsiteX198" fmla="*/ 2918475 w 11269336"/>
              <a:gd name="connsiteY198" fmla="*/ 2103937 h 2323145"/>
              <a:gd name="connsiteX199" fmla="*/ 2910360 w 11269336"/>
              <a:gd name="connsiteY199" fmla="*/ 2103444 h 2323145"/>
              <a:gd name="connsiteX200" fmla="*/ 2904507 w 11269336"/>
              <a:gd name="connsiteY200" fmla="*/ 2104326 h 2323145"/>
              <a:gd name="connsiteX201" fmla="*/ 2889503 w 11269336"/>
              <a:gd name="connsiteY201" fmla="*/ 2104443 h 2323145"/>
              <a:gd name="connsiteX202" fmla="*/ 2884480 w 11269336"/>
              <a:gd name="connsiteY202" fmla="*/ 2102626 h 2323145"/>
              <a:gd name="connsiteX203" fmla="*/ 2882689 w 11269336"/>
              <a:gd name="connsiteY203" fmla="*/ 2099228 h 2323145"/>
              <a:gd name="connsiteX204" fmla="*/ 2881291 w 11269336"/>
              <a:gd name="connsiteY204" fmla="*/ 2099618 h 2323145"/>
              <a:gd name="connsiteX205" fmla="*/ 2853979 w 11269336"/>
              <a:gd name="connsiteY205" fmla="*/ 2090388 h 2323145"/>
              <a:gd name="connsiteX206" fmla="*/ 2791790 w 11269336"/>
              <a:gd name="connsiteY206" fmla="*/ 2080332 h 2323145"/>
              <a:gd name="connsiteX207" fmla="*/ 2755844 w 11269336"/>
              <a:gd name="connsiteY207" fmla="*/ 2078874 h 2323145"/>
              <a:gd name="connsiteX208" fmla="*/ 2657742 w 11269336"/>
              <a:gd name="connsiteY208" fmla="*/ 2070179 h 2323145"/>
              <a:gd name="connsiteX209" fmla="*/ 2559549 w 11269336"/>
              <a:gd name="connsiteY209" fmla="*/ 2057873 h 2323145"/>
              <a:gd name="connsiteX210" fmla="*/ 2512054 w 11269336"/>
              <a:gd name="connsiteY210" fmla="*/ 2031671 h 2323145"/>
              <a:gd name="connsiteX211" fmla="*/ 2506437 w 11269336"/>
              <a:gd name="connsiteY211" fmla="*/ 2030918 h 2323145"/>
              <a:gd name="connsiteX212" fmla="*/ 2491752 w 11269336"/>
              <a:gd name="connsiteY212" fmla="*/ 2033906 h 2323145"/>
              <a:gd name="connsiteX213" fmla="*/ 2486338 w 11269336"/>
              <a:gd name="connsiteY213" fmla="*/ 2035862 h 2323145"/>
              <a:gd name="connsiteX214" fmla="*/ 2478186 w 11269336"/>
              <a:gd name="connsiteY214" fmla="*/ 2036953 h 2323145"/>
              <a:gd name="connsiteX215" fmla="*/ 2477950 w 11269336"/>
              <a:gd name="connsiteY215" fmla="*/ 2036715 h 2323145"/>
              <a:gd name="connsiteX216" fmla="*/ 2470381 w 11269336"/>
              <a:gd name="connsiteY216" fmla="*/ 2038256 h 2323145"/>
              <a:gd name="connsiteX217" fmla="*/ 2433781 w 11269336"/>
              <a:gd name="connsiteY217" fmla="*/ 2049140 h 2323145"/>
              <a:gd name="connsiteX218" fmla="*/ 2381172 w 11269336"/>
              <a:gd name="connsiteY218" fmla="*/ 2030645 h 2323145"/>
              <a:gd name="connsiteX219" fmla="*/ 2360198 w 11269336"/>
              <a:gd name="connsiteY219" fmla="*/ 2029059 h 2323145"/>
              <a:gd name="connsiteX220" fmla="*/ 2348815 w 11269336"/>
              <a:gd name="connsiteY220" fmla="*/ 2026798 h 2323145"/>
              <a:gd name="connsiteX221" fmla="*/ 2347988 w 11269336"/>
              <a:gd name="connsiteY221" fmla="*/ 2025745 h 2323145"/>
              <a:gd name="connsiteX222" fmla="*/ 2312920 w 11269336"/>
              <a:gd name="connsiteY222" fmla="*/ 2036311 h 2323145"/>
              <a:gd name="connsiteX223" fmla="*/ 2307986 w 11269336"/>
              <a:gd name="connsiteY223" fmla="*/ 2035583 h 2323145"/>
              <a:gd name="connsiteX224" fmla="*/ 2285481 w 11269336"/>
              <a:gd name="connsiteY224" fmla="*/ 2045197 h 2323145"/>
              <a:gd name="connsiteX225" fmla="*/ 2273666 w 11269336"/>
              <a:gd name="connsiteY225" fmla="*/ 2048710 h 2323145"/>
              <a:gd name="connsiteX226" fmla="*/ 2270719 w 11269336"/>
              <a:gd name="connsiteY226" fmla="*/ 2052702 h 2323145"/>
              <a:gd name="connsiteX227" fmla="*/ 2253080 w 11269336"/>
              <a:gd name="connsiteY227" fmla="*/ 2056363 h 2323145"/>
              <a:gd name="connsiteX228" fmla="*/ 2250906 w 11269336"/>
              <a:gd name="connsiteY228" fmla="*/ 2055654 h 2323145"/>
              <a:gd name="connsiteX229" fmla="*/ 2236905 w 11269336"/>
              <a:gd name="connsiteY229" fmla="*/ 2062882 h 2323145"/>
              <a:gd name="connsiteX230" fmla="*/ 2225830 w 11269336"/>
              <a:gd name="connsiteY230" fmla="*/ 2074027 h 2323145"/>
              <a:gd name="connsiteX231" fmla="*/ 2073776 w 11269336"/>
              <a:gd name="connsiteY231" fmla="*/ 2089244 h 2323145"/>
              <a:gd name="connsiteX232" fmla="*/ 1948256 w 11269336"/>
              <a:gd name="connsiteY232" fmla="*/ 2146616 h 2323145"/>
              <a:gd name="connsiteX233" fmla="*/ 1865582 w 11269336"/>
              <a:gd name="connsiteY233" fmla="*/ 2153738 h 2323145"/>
              <a:gd name="connsiteX234" fmla="*/ 1835210 w 11269336"/>
              <a:gd name="connsiteY234" fmla="*/ 2134244 h 2323145"/>
              <a:gd name="connsiteX235" fmla="*/ 1632661 w 11269336"/>
              <a:gd name="connsiteY235" fmla="*/ 2173882 h 2323145"/>
              <a:gd name="connsiteX236" fmla="*/ 1579590 w 11269336"/>
              <a:gd name="connsiteY236" fmla="*/ 2173680 h 2323145"/>
              <a:gd name="connsiteX237" fmla="*/ 1535601 w 11269336"/>
              <a:gd name="connsiteY237" fmla="*/ 2194590 h 2323145"/>
              <a:gd name="connsiteX238" fmla="*/ 1515594 w 11269336"/>
              <a:gd name="connsiteY238" fmla="*/ 2189622 h 2323145"/>
              <a:gd name="connsiteX239" fmla="*/ 1512113 w 11269336"/>
              <a:gd name="connsiteY239" fmla="*/ 2188534 h 2323145"/>
              <a:gd name="connsiteX240" fmla="*/ 1498838 w 11269336"/>
              <a:gd name="connsiteY240" fmla="*/ 2189213 h 2323145"/>
              <a:gd name="connsiteX241" fmla="*/ 1494279 w 11269336"/>
              <a:gd name="connsiteY241" fmla="*/ 2183112 h 2323145"/>
              <a:gd name="connsiteX242" fmla="*/ 1473714 w 11269336"/>
              <a:gd name="connsiteY242" fmla="*/ 2179625 h 2323145"/>
              <a:gd name="connsiteX243" fmla="*/ 1449503 w 11269336"/>
              <a:gd name="connsiteY243" fmla="*/ 2182633 h 2323145"/>
              <a:gd name="connsiteX244" fmla="*/ 1266687 w 11269336"/>
              <a:gd name="connsiteY244" fmla="*/ 2212688 h 2323145"/>
              <a:gd name="connsiteX245" fmla="*/ 1239614 w 11269336"/>
              <a:gd name="connsiteY245" fmla="*/ 2209727 h 2323145"/>
              <a:gd name="connsiteX246" fmla="*/ 1202436 w 11269336"/>
              <a:gd name="connsiteY246" fmla="*/ 2209817 h 2323145"/>
              <a:gd name="connsiteX247" fmla="*/ 1136097 w 11269336"/>
              <a:gd name="connsiteY247" fmla="*/ 2205112 h 2323145"/>
              <a:gd name="connsiteX248" fmla="*/ 988232 w 11269336"/>
              <a:gd name="connsiteY248" fmla="*/ 2235635 h 2323145"/>
              <a:gd name="connsiteX249" fmla="*/ 981959 w 11269336"/>
              <a:gd name="connsiteY249" fmla="*/ 2231607 h 2323145"/>
              <a:gd name="connsiteX250" fmla="*/ 938600 w 11269336"/>
              <a:gd name="connsiteY250" fmla="*/ 2238113 h 2323145"/>
              <a:gd name="connsiteX251" fmla="*/ 791788 w 11269336"/>
              <a:gd name="connsiteY251" fmla="*/ 2293224 h 2323145"/>
              <a:gd name="connsiteX252" fmla="*/ 706914 w 11269336"/>
              <a:gd name="connsiteY252" fmla="*/ 2305046 h 2323145"/>
              <a:gd name="connsiteX253" fmla="*/ 675971 w 11269336"/>
              <a:gd name="connsiteY253" fmla="*/ 2304030 h 2323145"/>
              <a:gd name="connsiteX254" fmla="*/ 624180 w 11269336"/>
              <a:gd name="connsiteY254" fmla="*/ 2302650 h 2323145"/>
              <a:gd name="connsiteX255" fmla="*/ 583453 w 11269336"/>
              <a:gd name="connsiteY255" fmla="*/ 2288788 h 2323145"/>
              <a:gd name="connsiteX256" fmla="*/ 540946 w 11269336"/>
              <a:gd name="connsiteY256" fmla="*/ 2292721 h 2323145"/>
              <a:gd name="connsiteX257" fmla="*/ 533680 w 11269336"/>
              <a:gd name="connsiteY257" fmla="*/ 2310233 h 2323145"/>
              <a:gd name="connsiteX258" fmla="*/ 487366 w 11269336"/>
              <a:gd name="connsiteY258" fmla="*/ 2309053 h 2323145"/>
              <a:gd name="connsiteX259" fmla="*/ 416820 w 11269336"/>
              <a:gd name="connsiteY259" fmla="*/ 2305443 h 2323145"/>
              <a:gd name="connsiteX260" fmla="*/ 376805 w 11269336"/>
              <a:gd name="connsiteY260" fmla="*/ 2307647 h 2323145"/>
              <a:gd name="connsiteX261" fmla="*/ 266777 w 11269336"/>
              <a:gd name="connsiteY261" fmla="*/ 2309012 h 2323145"/>
              <a:gd name="connsiteX262" fmla="*/ 156013 w 11269336"/>
              <a:gd name="connsiteY262" fmla="*/ 2306832 h 2323145"/>
              <a:gd name="connsiteX263" fmla="*/ 87258 w 11269336"/>
              <a:gd name="connsiteY263" fmla="*/ 2285511 h 2323145"/>
              <a:gd name="connsiteX264" fmla="*/ 23798 w 11269336"/>
              <a:gd name="connsiteY264" fmla="*/ 2281822 h 2323145"/>
              <a:gd name="connsiteX265" fmla="*/ 0 w 11269336"/>
              <a:gd name="connsiteY265" fmla="*/ 2285369 h 2323145"/>
              <a:gd name="connsiteX266" fmla="*/ 0 w 11269336"/>
              <a:gd name="connsiteY26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39429 w 11269336"/>
              <a:gd name="connsiteY20" fmla="*/ 696446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028928 w 11269336"/>
              <a:gd name="connsiteY21" fmla="*/ 745350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47030 w 11269336"/>
              <a:gd name="connsiteY23" fmla="*/ 814934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882654 w 11269336"/>
              <a:gd name="connsiteY29" fmla="*/ 892768 h 2323145"/>
              <a:gd name="connsiteX30" fmla="*/ 8795998 w 11269336"/>
              <a:gd name="connsiteY30" fmla="*/ 863337 h 2323145"/>
              <a:gd name="connsiteX31" fmla="*/ 8776970 w 11269336"/>
              <a:gd name="connsiteY31" fmla="*/ 885177 h 2323145"/>
              <a:gd name="connsiteX32" fmla="*/ 8755719 w 11269336"/>
              <a:gd name="connsiteY32" fmla="*/ 889754 h 2323145"/>
              <a:gd name="connsiteX33" fmla="*/ 8743257 w 11269336"/>
              <a:gd name="connsiteY33" fmla="*/ 904723 h 2323145"/>
              <a:gd name="connsiteX34" fmla="*/ 8721366 w 11269336"/>
              <a:gd name="connsiteY34" fmla="*/ 904711 h 2323145"/>
              <a:gd name="connsiteX35" fmla="*/ 8678353 w 11269336"/>
              <a:gd name="connsiteY35" fmla="*/ 926318 h 2323145"/>
              <a:gd name="connsiteX36" fmla="*/ 8636849 w 11269336"/>
              <a:gd name="connsiteY36" fmla="*/ 937900 h 2323145"/>
              <a:gd name="connsiteX37" fmla="*/ 8620213 w 11269336"/>
              <a:gd name="connsiteY37" fmla="*/ 943068 h 2323145"/>
              <a:gd name="connsiteX38" fmla="*/ 8612581 w 11269336"/>
              <a:gd name="connsiteY38" fmla="*/ 952695 h 2323145"/>
              <a:gd name="connsiteX39" fmla="*/ 8589038 w 11269336"/>
              <a:gd name="connsiteY39" fmla="*/ 963892 h 2323145"/>
              <a:gd name="connsiteX40" fmla="*/ 8579950 w 11269336"/>
              <a:gd name="connsiteY40" fmla="*/ 960899 h 2323145"/>
              <a:gd name="connsiteX41" fmla="*/ 8579319 w 11269336"/>
              <a:gd name="connsiteY41" fmla="*/ 965630 h 2323145"/>
              <a:gd name="connsiteX42" fmla="*/ 8547429 w 11269336"/>
              <a:gd name="connsiteY42" fmla="*/ 984506 h 2323145"/>
              <a:gd name="connsiteX43" fmla="*/ 8478704 w 11269336"/>
              <a:gd name="connsiteY43" fmla="*/ 1025490 h 2323145"/>
              <a:gd name="connsiteX44" fmla="*/ 8461421 w 11269336"/>
              <a:gd name="connsiteY44" fmla="*/ 1035512 h 2323145"/>
              <a:gd name="connsiteX45" fmla="*/ 8445003 w 11269336"/>
              <a:gd name="connsiteY45" fmla="*/ 1036851 h 2323145"/>
              <a:gd name="connsiteX46" fmla="*/ 8357350 w 11269336"/>
              <a:gd name="connsiteY46" fmla="*/ 1060213 h 2323145"/>
              <a:gd name="connsiteX47" fmla="*/ 8335565 w 11269336"/>
              <a:gd name="connsiteY47" fmla="*/ 1061151 h 2323145"/>
              <a:gd name="connsiteX48" fmla="*/ 8325267 w 11269336"/>
              <a:gd name="connsiteY48" fmla="*/ 1055919 h 2323145"/>
              <a:gd name="connsiteX49" fmla="*/ 8293586 w 11269336"/>
              <a:gd name="connsiteY49" fmla="*/ 1076144 h 2323145"/>
              <a:gd name="connsiteX50" fmla="*/ 8242405 w 11269336"/>
              <a:gd name="connsiteY50" fmla="*/ 1095960 h 2323145"/>
              <a:gd name="connsiteX51" fmla="*/ 8197391 w 11269336"/>
              <a:gd name="connsiteY51" fmla="*/ 1107746 h 2323145"/>
              <a:gd name="connsiteX52" fmla="*/ 8081474 w 11269336"/>
              <a:gd name="connsiteY52" fmla="*/ 1130125 h 2323145"/>
              <a:gd name="connsiteX53" fmla="*/ 8053585 w 11269336"/>
              <a:gd name="connsiteY53" fmla="*/ 1129169 h 2323145"/>
              <a:gd name="connsiteX54" fmla="*/ 8038422 w 11269336"/>
              <a:gd name="connsiteY54" fmla="*/ 1119092 h 2323145"/>
              <a:gd name="connsiteX55" fmla="*/ 8029450 w 11269336"/>
              <a:gd name="connsiteY55" fmla="*/ 1125592 h 2323145"/>
              <a:gd name="connsiteX56" fmla="*/ 7959552 w 11269336"/>
              <a:gd name="connsiteY56" fmla="*/ 1140188 h 2323145"/>
              <a:gd name="connsiteX57" fmla="*/ 7914188 w 11269336"/>
              <a:gd name="connsiteY57" fmla="*/ 1150862 h 2323145"/>
              <a:gd name="connsiteX58" fmla="*/ 7914918 w 11269336"/>
              <a:gd name="connsiteY58" fmla="*/ 1168758 h 2323145"/>
              <a:gd name="connsiteX59" fmla="*/ 7875510 w 11269336"/>
              <a:gd name="connsiteY59" fmla="*/ 1183153 h 2323145"/>
              <a:gd name="connsiteX60" fmla="*/ 7829932 w 11269336"/>
              <a:gd name="connsiteY60" fmla="*/ 1180782 h 2323145"/>
              <a:gd name="connsiteX61" fmla="*/ 7779182 w 11269336"/>
              <a:gd name="connsiteY61" fmla="*/ 1192665 h 2323145"/>
              <a:gd name="connsiteX62" fmla="*/ 7748774 w 11269336"/>
              <a:gd name="connsiteY62" fmla="*/ 1199586 h 2323145"/>
              <a:gd name="connsiteX63" fmla="*/ 7671846 w 11269336"/>
              <a:gd name="connsiteY63" fmla="*/ 1231966 h 2323145"/>
              <a:gd name="connsiteX64" fmla="*/ 7554146 w 11269336"/>
              <a:gd name="connsiteY64" fmla="*/ 1319748 h 2323145"/>
              <a:gd name="connsiteX65" fmla="*/ 7515052 w 11269336"/>
              <a:gd name="connsiteY65" fmla="*/ 1336718 h 2323145"/>
              <a:gd name="connsiteX66" fmla="*/ 7507193 w 11269336"/>
              <a:gd name="connsiteY66" fmla="*/ 1334617 h 2323145"/>
              <a:gd name="connsiteX67" fmla="*/ 7461694 w 11269336"/>
              <a:gd name="connsiteY67" fmla="*/ 1375866 h 2323145"/>
              <a:gd name="connsiteX68" fmla="*/ 7377571 w 11269336"/>
              <a:gd name="connsiteY68" fmla="*/ 1400128 h 2323145"/>
              <a:gd name="connsiteX69" fmla="*/ 7311261 w 11269336"/>
              <a:gd name="connsiteY69" fmla="*/ 1412652 h 2323145"/>
              <a:gd name="connsiteX70" fmla="*/ 7275307 w 11269336"/>
              <a:gd name="connsiteY70" fmla="*/ 1422171 h 2323145"/>
              <a:gd name="connsiteX71" fmla="*/ 7247783 w 11269336"/>
              <a:gd name="connsiteY71" fmla="*/ 1426330 h 2323145"/>
              <a:gd name="connsiteX72" fmla="*/ 7185047 w 11269336"/>
              <a:gd name="connsiteY72" fmla="*/ 1451812 h 2323145"/>
              <a:gd name="connsiteX73" fmla="*/ 7084117 w 11269336"/>
              <a:gd name="connsiteY73" fmla="*/ 1500281 h 2323145"/>
              <a:gd name="connsiteX74" fmla="*/ 7062011 w 11269336"/>
              <a:gd name="connsiteY74" fmla="*/ 1509183 h 2323145"/>
              <a:gd name="connsiteX75" fmla="*/ 7040555 w 11269336"/>
              <a:gd name="connsiteY75" fmla="*/ 1511207 h 2323145"/>
              <a:gd name="connsiteX76" fmla="*/ 7033438 w 11269336"/>
              <a:gd name="connsiteY76" fmla="*/ 1506772 h 2323145"/>
              <a:gd name="connsiteX77" fmla="*/ 7020886 w 11269336"/>
              <a:gd name="connsiteY77" fmla="*/ 1510764 h 2323145"/>
              <a:gd name="connsiteX78" fmla="*/ 7017033 w 11269336"/>
              <a:gd name="connsiteY78" fmla="*/ 1510650 h 2323145"/>
              <a:gd name="connsiteX79" fmla="*/ 6995460 w 11269336"/>
              <a:gd name="connsiteY79" fmla="*/ 1511173 h 2323145"/>
              <a:gd name="connsiteX80" fmla="*/ 6962144 w 11269336"/>
              <a:gd name="connsiteY80" fmla="*/ 1541508 h 2323145"/>
              <a:gd name="connsiteX81" fmla="*/ 6910674 w 11269336"/>
              <a:gd name="connsiteY81" fmla="*/ 1554793 h 2323145"/>
              <a:gd name="connsiteX82" fmla="*/ 6732152 w 11269336"/>
              <a:gd name="connsiteY82" fmla="*/ 1642538 h 2323145"/>
              <a:gd name="connsiteX83" fmla="*/ 6694106 w 11269336"/>
              <a:gd name="connsiteY83" fmla="*/ 1632377 h 2323145"/>
              <a:gd name="connsiteX84" fmla="*/ 6617223 w 11269336"/>
              <a:gd name="connsiteY84" fmla="*/ 1659889 h 2323145"/>
              <a:gd name="connsiteX85" fmla="*/ 6521138 w 11269336"/>
              <a:gd name="connsiteY85" fmla="*/ 1744340 h 2323145"/>
              <a:gd name="connsiteX86" fmla="*/ 6380677 w 11269336"/>
              <a:gd name="connsiteY86" fmla="*/ 1796883 h 2323145"/>
              <a:gd name="connsiteX87" fmla="*/ 6374897 w 11269336"/>
              <a:gd name="connsiteY87" fmla="*/ 1809910 h 2323145"/>
              <a:gd name="connsiteX88" fmla="*/ 6364545 w 11269336"/>
              <a:gd name="connsiteY88" fmla="*/ 1820090 h 2323145"/>
              <a:gd name="connsiteX89" fmla="*/ 6362126 w 11269336"/>
              <a:gd name="connsiteY89" fmla="*/ 1819991 h 2323145"/>
              <a:gd name="connsiteX90" fmla="*/ 6346673 w 11269336"/>
              <a:gd name="connsiteY90" fmla="*/ 1827824 h 2323145"/>
              <a:gd name="connsiteX91" fmla="*/ 6345588 w 11269336"/>
              <a:gd name="connsiteY91" fmla="*/ 1832232 h 2323145"/>
              <a:gd name="connsiteX92" fmla="*/ 6335708 w 11269336"/>
              <a:gd name="connsiteY92" fmla="*/ 1838451 h 2323145"/>
              <a:gd name="connsiteX93" fmla="*/ 6318182 w 11269336"/>
              <a:gd name="connsiteY93" fmla="*/ 1852975 h 2323145"/>
              <a:gd name="connsiteX94" fmla="*/ 6313084 w 11269336"/>
              <a:gd name="connsiteY94" fmla="*/ 1853561 h 2323145"/>
              <a:gd name="connsiteX95" fmla="*/ 6283816 w 11269336"/>
              <a:gd name="connsiteY95" fmla="*/ 1872148 h 2323145"/>
              <a:gd name="connsiteX96" fmla="*/ 6282550 w 11269336"/>
              <a:gd name="connsiteY96" fmla="*/ 1871392 h 2323145"/>
              <a:gd name="connsiteX97" fmla="*/ 6270527 w 11269336"/>
              <a:gd name="connsiteY97" fmla="*/ 1872208 h 2323145"/>
              <a:gd name="connsiteX98" fmla="*/ 6249518 w 11269336"/>
              <a:gd name="connsiteY98" fmla="*/ 1876079 h 2323145"/>
              <a:gd name="connsiteX99" fmla="*/ 6190386 w 11269336"/>
              <a:gd name="connsiteY99" fmla="*/ 1872478 h 2323145"/>
              <a:gd name="connsiteX100" fmla="*/ 6159777 w 11269336"/>
              <a:gd name="connsiteY100" fmla="*/ 1891745 h 2323145"/>
              <a:gd name="connsiteX101" fmla="*/ 6153131 w 11269336"/>
              <a:gd name="connsiteY101" fmla="*/ 1895079 h 2323145"/>
              <a:gd name="connsiteX102" fmla="*/ 6152798 w 11269336"/>
              <a:gd name="connsiteY102" fmla="*/ 1894920 h 2323145"/>
              <a:gd name="connsiteX103" fmla="*/ 6145388 w 11269336"/>
              <a:gd name="connsiteY103" fmla="*/ 1897990 h 2323145"/>
              <a:gd name="connsiteX104" fmla="*/ 6141014 w 11269336"/>
              <a:gd name="connsiteY104" fmla="*/ 1901155 h 2323145"/>
              <a:gd name="connsiteX105" fmla="*/ 6128122 w 11269336"/>
              <a:gd name="connsiteY105" fmla="*/ 1907623 h 2323145"/>
              <a:gd name="connsiteX106" fmla="*/ 6122351 w 11269336"/>
              <a:gd name="connsiteY106" fmla="*/ 1908359 h 2323145"/>
              <a:gd name="connsiteX107" fmla="*/ 6064750 w 11269336"/>
              <a:gd name="connsiteY107" fmla="*/ 1896394 h 2323145"/>
              <a:gd name="connsiteX108" fmla="*/ 5964230 w 11269336"/>
              <a:gd name="connsiteY108" fmla="*/ 1910038 h 2323145"/>
              <a:gd name="connsiteX109" fmla="*/ 5865399 w 11269336"/>
              <a:gd name="connsiteY109" fmla="*/ 1926966 h 2323145"/>
              <a:gd name="connsiteX110" fmla="*/ 5829951 w 11269336"/>
              <a:gd name="connsiteY110" fmla="*/ 1934755 h 2323145"/>
              <a:gd name="connsiteX111" fmla="*/ 5765285 w 11269336"/>
              <a:gd name="connsiteY111" fmla="*/ 1941322 h 2323145"/>
              <a:gd name="connsiteX112" fmla="*/ 5734750 w 11269336"/>
              <a:gd name="connsiteY112" fmla="*/ 1939793 h 2323145"/>
              <a:gd name="connsiteX113" fmla="*/ 5733569 w 11269336"/>
              <a:gd name="connsiteY113" fmla="*/ 1940505 h 2323145"/>
              <a:gd name="connsiteX114" fmla="*/ 5730329 w 11269336"/>
              <a:gd name="connsiteY114" fmla="*/ 1937845 h 2323145"/>
              <a:gd name="connsiteX115" fmla="*/ 5724661 w 11269336"/>
              <a:gd name="connsiteY115" fmla="*/ 1937455 h 2323145"/>
              <a:gd name="connsiteX116" fmla="*/ 5710186 w 11269336"/>
              <a:gd name="connsiteY116" fmla="*/ 1941370 h 2323145"/>
              <a:gd name="connsiteX117" fmla="*/ 5704910 w 11269336"/>
              <a:gd name="connsiteY117" fmla="*/ 1943663 h 2323145"/>
              <a:gd name="connsiteX118" fmla="*/ 5696836 w 11269336"/>
              <a:gd name="connsiteY118" fmla="*/ 1945271 h 2323145"/>
              <a:gd name="connsiteX119" fmla="*/ 5696583 w 11269336"/>
              <a:gd name="connsiteY119" fmla="*/ 1945050 h 2323145"/>
              <a:gd name="connsiteX120" fmla="*/ 5689123 w 11269336"/>
              <a:gd name="connsiteY120" fmla="*/ 1947067 h 2323145"/>
              <a:gd name="connsiteX121" fmla="*/ 5653291 w 11269336"/>
              <a:gd name="connsiteY121" fmla="*/ 1960245 h 2323145"/>
              <a:gd name="connsiteX122" fmla="*/ 5599385 w 11269336"/>
              <a:gd name="connsiteY122" fmla="*/ 1945198 h 2323145"/>
              <a:gd name="connsiteX123" fmla="*/ 5578300 w 11269336"/>
              <a:gd name="connsiteY123" fmla="*/ 1944963 h 2323145"/>
              <a:gd name="connsiteX124" fmla="*/ 5566758 w 11269336"/>
              <a:gd name="connsiteY124" fmla="*/ 1943441 h 2323145"/>
              <a:gd name="connsiteX125" fmla="*/ 5565857 w 11269336"/>
              <a:gd name="connsiteY125" fmla="*/ 1942445 h 2323145"/>
              <a:gd name="connsiteX126" fmla="*/ 5531534 w 11269336"/>
              <a:gd name="connsiteY126" fmla="*/ 1955208 h 2323145"/>
              <a:gd name="connsiteX127" fmla="*/ 5526552 w 11269336"/>
              <a:gd name="connsiteY127" fmla="*/ 1954799 h 2323145"/>
              <a:gd name="connsiteX128" fmla="*/ 5504723 w 11269336"/>
              <a:gd name="connsiteY128" fmla="*/ 1965811 h 2323145"/>
              <a:gd name="connsiteX129" fmla="*/ 5493156 w 11269336"/>
              <a:gd name="connsiteY129" fmla="*/ 1970063 h 2323145"/>
              <a:gd name="connsiteX130" fmla="*/ 5490486 w 11269336"/>
              <a:gd name="connsiteY130" fmla="*/ 1974227 h 2323145"/>
              <a:gd name="connsiteX131" fmla="*/ 5473107 w 11269336"/>
              <a:gd name="connsiteY131" fmla="*/ 1979001 h 2323145"/>
              <a:gd name="connsiteX132" fmla="*/ 5470885 w 11269336"/>
              <a:gd name="connsiteY132" fmla="*/ 1978432 h 2323145"/>
              <a:gd name="connsiteX133" fmla="*/ 5457393 w 11269336"/>
              <a:gd name="connsiteY133" fmla="*/ 1986525 h 2323145"/>
              <a:gd name="connsiteX134" fmla="*/ 5447102 w 11269336"/>
              <a:gd name="connsiteY134" fmla="*/ 1998329 h 2323145"/>
              <a:gd name="connsiteX135" fmla="*/ 5159151 w 11269336"/>
              <a:gd name="connsiteY135" fmla="*/ 2029640 h 2323145"/>
              <a:gd name="connsiteX136" fmla="*/ 5041688 w 11269336"/>
              <a:gd name="connsiteY136" fmla="*/ 2022334 h 2323145"/>
              <a:gd name="connsiteX137" fmla="*/ 4860988 w 11269336"/>
              <a:gd name="connsiteY137" fmla="*/ 2135698 h 2323145"/>
              <a:gd name="connsiteX138" fmla="*/ 4807902 w 11269336"/>
              <a:gd name="connsiteY138" fmla="*/ 2138894 h 2323145"/>
              <a:gd name="connsiteX139" fmla="*/ 4765388 w 11269336"/>
              <a:gd name="connsiteY139" fmla="*/ 2162525 h 2323145"/>
              <a:gd name="connsiteX140" fmla="*/ 4745033 w 11269336"/>
              <a:gd name="connsiteY140" fmla="*/ 2158859 h 2323145"/>
              <a:gd name="connsiteX141" fmla="*/ 4741475 w 11269336"/>
              <a:gd name="connsiteY141" fmla="*/ 2157998 h 2323145"/>
              <a:gd name="connsiteX142" fmla="*/ 4728247 w 11269336"/>
              <a:gd name="connsiteY142" fmla="*/ 2159526 h 2323145"/>
              <a:gd name="connsiteX143" fmla="*/ 4723263 w 11269336"/>
              <a:gd name="connsiteY143" fmla="*/ 2153742 h 2323145"/>
              <a:gd name="connsiteX144" fmla="*/ 4702453 w 11269336"/>
              <a:gd name="connsiteY144" fmla="*/ 2151586 h 2323145"/>
              <a:gd name="connsiteX145" fmla="*/ 4678455 w 11269336"/>
              <a:gd name="connsiteY145" fmla="*/ 2156131 h 2323145"/>
              <a:gd name="connsiteX146" fmla="*/ 4593061 w 11269336"/>
              <a:gd name="connsiteY146" fmla="*/ 2171597 h 2323145"/>
              <a:gd name="connsiteX147" fmla="*/ 4579902 w 11269336"/>
              <a:gd name="connsiteY147" fmla="*/ 2177927 h 2323145"/>
              <a:gd name="connsiteX148" fmla="*/ 4533444 w 11269336"/>
              <a:gd name="connsiteY148" fmla="*/ 2181200 h 2323145"/>
              <a:gd name="connsiteX149" fmla="*/ 4492832 w 11269336"/>
              <a:gd name="connsiteY149" fmla="*/ 2188033 h 2323145"/>
              <a:gd name="connsiteX150" fmla="*/ 4467257 w 11269336"/>
              <a:gd name="connsiteY150" fmla="*/ 2196121 h 2323145"/>
              <a:gd name="connsiteX151" fmla="*/ 4459937 w 11269336"/>
              <a:gd name="connsiteY151" fmla="*/ 2195182 h 2323145"/>
              <a:gd name="connsiteX152" fmla="*/ 4433312 w 11269336"/>
              <a:gd name="connsiteY152" fmla="*/ 2199004 h 2323145"/>
              <a:gd name="connsiteX153" fmla="*/ 4420601 w 11269336"/>
              <a:gd name="connsiteY153" fmla="*/ 2205158 h 2323145"/>
              <a:gd name="connsiteX154" fmla="*/ 4405765 w 11269336"/>
              <a:gd name="connsiteY154" fmla="*/ 2199902 h 2323145"/>
              <a:gd name="connsiteX155" fmla="*/ 4401354 w 11269336"/>
              <a:gd name="connsiteY155" fmla="*/ 2194745 h 2323145"/>
              <a:gd name="connsiteX156" fmla="*/ 4383151 w 11269336"/>
              <a:gd name="connsiteY156" fmla="*/ 2201140 h 2323145"/>
              <a:gd name="connsiteX157" fmla="*/ 4366646 w 11269336"/>
              <a:gd name="connsiteY157" fmla="*/ 2198564 h 2323145"/>
              <a:gd name="connsiteX158" fmla="*/ 4354009 w 11269336"/>
              <a:gd name="connsiteY158" fmla="*/ 2204984 h 2323145"/>
              <a:gd name="connsiteX159" fmla="*/ 4348284 w 11269336"/>
              <a:gd name="connsiteY159" fmla="*/ 2205270 h 2323145"/>
              <a:gd name="connsiteX160" fmla="*/ 4333906 w 11269336"/>
              <a:gd name="connsiteY160" fmla="*/ 2205251 h 2323145"/>
              <a:gd name="connsiteX161" fmla="*/ 4308819 w 11269336"/>
              <a:gd name="connsiteY161" fmla="*/ 2203822 h 2323145"/>
              <a:gd name="connsiteX162" fmla="*/ 4301210 w 11269336"/>
              <a:gd name="connsiteY162" fmla="*/ 2204456 h 2323145"/>
              <a:gd name="connsiteX163" fmla="*/ 4283095 w 11269336"/>
              <a:gd name="connsiteY163" fmla="*/ 2198177 h 2323145"/>
              <a:gd name="connsiteX164" fmla="*/ 4250119 w 11269336"/>
              <a:gd name="connsiteY164" fmla="*/ 2196342 h 2323145"/>
              <a:gd name="connsiteX165" fmla="*/ 4189203 w 11269336"/>
              <a:gd name="connsiteY165" fmla="*/ 2178994 h 2323145"/>
              <a:gd name="connsiteX166" fmla="*/ 4154035 w 11269336"/>
              <a:gd name="connsiteY166" fmla="*/ 2171950 h 2323145"/>
              <a:gd name="connsiteX167" fmla="*/ 4129569 w 11269336"/>
              <a:gd name="connsiteY167" fmla="*/ 2163850 h 2323145"/>
              <a:gd name="connsiteX168" fmla="*/ 4061250 w 11269336"/>
              <a:gd name="connsiteY168" fmla="*/ 2159236 h 2323145"/>
              <a:gd name="connsiteX169" fmla="*/ 3945480 w 11269336"/>
              <a:gd name="connsiteY169" fmla="*/ 2158279 h 2323145"/>
              <a:gd name="connsiteX170" fmla="*/ 3921468 w 11269336"/>
              <a:gd name="connsiteY170" fmla="*/ 2156588 h 2323145"/>
              <a:gd name="connsiteX171" fmla="*/ 3903348 w 11269336"/>
              <a:gd name="connsiteY171" fmla="*/ 2149220 h 2323145"/>
              <a:gd name="connsiteX172" fmla="*/ 3901342 w 11269336"/>
              <a:gd name="connsiteY172" fmla="*/ 2142355 h 2323145"/>
              <a:gd name="connsiteX173" fmla="*/ 3888539 w 11269336"/>
              <a:gd name="connsiteY173" fmla="*/ 2140476 h 2323145"/>
              <a:gd name="connsiteX174" fmla="*/ 3885662 w 11269336"/>
              <a:gd name="connsiteY174" fmla="*/ 2138740 h 2323145"/>
              <a:gd name="connsiteX175" fmla="*/ 3868627 w 11269336"/>
              <a:gd name="connsiteY175" fmla="*/ 2130023 h 2323145"/>
              <a:gd name="connsiteX176" fmla="*/ 3819177 w 11269336"/>
              <a:gd name="connsiteY176" fmla="*/ 2142111 h 2323145"/>
              <a:gd name="connsiteX177" fmla="*/ 3769100 w 11269336"/>
              <a:gd name="connsiteY177" fmla="*/ 2131731 h 2323145"/>
              <a:gd name="connsiteX178" fmla="*/ 3562752 w 11269336"/>
              <a:gd name="connsiteY178" fmla="*/ 2131785 h 2323145"/>
              <a:gd name="connsiteX179" fmla="*/ 3541402 w 11269336"/>
              <a:gd name="connsiteY179" fmla="*/ 2106821 h 2323145"/>
              <a:gd name="connsiteX180" fmla="*/ 3365341 w 11269336"/>
              <a:gd name="connsiteY180" fmla="*/ 2077638 h 2323145"/>
              <a:gd name="connsiteX181" fmla="*/ 3170922 w 11269336"/>
              <a:gd name="connsiteY181" fmla="*/ 2115957 h 2323145"/>
              <a:gd name="connsiteX182" fmla="*/ 3156256 w 11269336"/>
              <a:gd name="connsiteY182" fmla="*/ 2124773 h 2323145"/>
              <a:gd name="connsiteX183" fmla="*/ 3140298 w 11269336"/>
              <a:gd name="connsiteY183" fmla="*/ 2129182 h 2323145"/>
              <a:gd name="connsiteX184" fmla="*/ 3138514 w 11269336"/>
              <a:gd name="connsiteY184" fmla="*/ 2128069 h 2323145"/>
              <a:gd name="connsiteX185" fmla="*/ 3120467 w 11269336"/>
              <a:gd name="connsiteY185" fmla="*/ 2128281 h 2323145"/>
              <a:gd name="connsiteX186" fmla="*/ 3116175 w 11269336"/>
              <a:gd name="connsiteY186" fmla="*/ 2131633 h 2323145"/>
              <a:gd name="connsiteX187" fmla="*/ 3103685 w 11269336"/>
              <a:gd name="connsiteY187" fmla="*/ 2132814 h 2323145"/>
              <a:gd name="connsiteX188" fmla="*/ 3078794 w 11269336"/>
              <a:gd name="connsiteY188" fmla="*/ 2137935 h 2323145"/>
              <a:gd name="connsiteX189" fmla="*/ 3074407 w 11269336"/>
              <a:gd name="connsiteY189" fmla="*/ 2136274 h 2323145"/>
              <a:gd name="connsiteX190" fmla="*/ 3037285 w 11269336"/>
              <a:gd name="connsiteY190" fmla="*/ 2139919 h 2323145"/>
              <a:gd name="connsiteX191" fmla="*/ 3036901 w 11269336"/>
              <a:gd name="connsiteY191" fmla="*/ 2138726 h 2323145"/>
              <a:gd name="connsiteX192" fmla="*/ 3026996 w 11269336"/>
              <a:gd name="connsiteY192" fmla="*/ 2134322 h 2323145"/>
              <a:gd name="connsiteX193" fmla="*/ 3007772 w 11269336"/>
              <a:gd name="connsiteY193" fmla="*/ 2128742 h 2323145"/>
              <a:gd name="connsiteX194" fmla="*/ 2965030 w 11269336"/>
              <a:gd name="connsiteY194" fmla="*/ 2100494 h 2323145"/>
              <a:gd name="connsiteX195" fmla="*/ 2926342 w 11269336"/>
              <a:gd name="connsiteY195" fmla="*/ 2104155 h 2323145"/>
              <a:gd name="connsiteX196" fmla="*/ 2918608 w 11269336"/>
              <a:gd name="connsiteY196" fmla="*/ 2104215 h 2323145"/>
              <a:gd name="connsiteX197" fmla="*/ 2918475 w 11269336"/>
              <a:gd name="connsiteY197" fmla="*/ 2103937 h 2323145"/>
              <a:gd name="connsiteX198" fmla="*/ 2910360 w 11269336"/>
              <a:gd name="connsiteY198" fmla="*/ 2103444 h 2323145"/>
              <a:gd name="connsiteX199" fmla="*/ 2904507 w 11269336"/>
              <a:gd name="connsiteY199" fmla="*/ 2104326 h 2323145"/>
              <a:gd name="connsiteX200" fmla="*/ 2889503 w 11269336"/>
              <a:gd name="connsiteY200" fmla="*/ 2104443 h 2323145"/>
              <a:gd name="connsiteX201" fmla="*/ 2884480 w 11269336"/>
              <a:gd name="connsiteY201" fmla="*/ 2102626 h 2323145"/>
              <a:gd name="connsiteX202" fmla="*/ 2882689 w 11269336"/>
              <a:gd name="connsiteY202" fmla="*/ 2099228 h 2323145"/>
              <a:gd name="connsiteX203" fmla="*/ 2881291 w 11269336"/>
              <a:gd name="connsiteY203" fmla="*/ 2099618 h 2323145"/>
              <a:gd name="connsiteX204" fmla="*/ 2853979 w 11269336"/>
              <a:gd name="connsiteY204" fmla="*/ 2090388 h 2323145"/>
              <a:gd name="connsiteX205" fmla="*/ 2791790 w 11269336"/>
              <a:gd name="connsiteY205" fmla="*/ 2080332 h 2323145"/>
              <a:gd name="connsiteX206" fmla="*/ 2755844 w 11269336"/>
              <a:gd name="connsiteY206" fmla="*/ 2078874 h 2323145"/>
              <a:gd name="connsiteX207" fmla="*/ 2657742 w 11269336"/>
              <a:gd name="connsiteY207" fmla="*/ 2070179 h 2323145"/>
              <a:gd name="connsiteX208" fmla="*/ 2559549 w 11269336"/>
              <a:gd name="connsiteY208" fmla="*/ 2057873 h 2323145"/>
              <a:gd name="connsiteX209" fmla="*/ 2512054 w 11269336"/>
              <a:gd name="connsiteY209" fmla="*/ 2031671 h 2323145"/>
              <a:gd name="connsiteX210" fmla="*/ 2506437 w 11269336"/>
              <a:gd name="connsiteY210" fmla="*/ 2030918 h 2323145"/>
              <a:gd name="connsiteX211" fmla="*/ 2491752 w 11269336"/>
              <a:gd name="connsiteY211" fmla="*/ 2033906 h 2323145"/>
              <a:gd name="connsiteX212" fmla="*/ 2486338 w 11269336"/>
              <a:gd name="connsiteY212" fmla="*/ 2035862 h 2323145"/>
              <a:gd name="connsiteX213" fmla="*/ 2478186 w 11269336"/>
              <a:gd name="connsiteY213" fmla="*/ 2036953 h 2323145"/>
              <a:gd name="connsiteX214" fmla="*/ 2477950 w 11269336"/>
              <a:gd name="connsiteY214" fmla="*/ 2036715 h 2323145"/>
              <a:gd name="connsiteX215" fmla="*/ 2470381 w 11269336"/>
              <a:gd name="connsiteY215" fmla="*/ 2038256 h 2323145"/>
              <a:gd name="connsiteX216" fmla="*/ 2433781 w 11269336"/>
              <a:gd name="connsiteY216" fmla="*/ 2049140 h 2323145"/>
              <a:gd name="connsiteX217" fmla="*/ 2381172 w 11269336"/>
              <a:gd name="connsiteY217" fmla="*/ 2030645 h 2323145"/>
              <a:gd name="connsiteX218" fmla="*/ 2360198 w 11269336"/>
              <a:gd name="connsiteY218" fmla="*/ 2029059 h 2323145"/>
              <a:gd name="connsiteX219" fmla="*/ 2348815 w 11269336"/>
              <a:gd name="connsiteY219" fmla="*/ 2026798 h 2323145"/>
              <a:gd name="connsiteX220" fmla="*/ 2347988 w 11269336"/>
              <a:gd name="connsiteY220" fmla="*/ 2025745 h 2323145"/>
              <a:gd name="connsiteX221" fmla="*/ 2312920 w 11269336"/>
              <a:gd name="connsiteY221" fmla="*/ 2036311 h 2323145"/>
              <a:gd name="connsiteX222" fmla="*/ 2307986 w 11269336"/>
              <a:gd name="connsiteY222" fmla="*/ 2035583 h 2323145"/>
              <a:gd name="connsiteX223" fmla="*/ 2285481 w 11269336"/>
              <a:gd name="connsiteY223" fmla="*/ 2045197 h 2323145"/>
              <a:gd name="connsiteX224" fmla="*/ 2273666 w 11269336"/>
              <a:gd name="connsiteY224" fmla="*/ 2048710 h 2323145"/>
              <a:gd name="connsiteX225" fmla="*/ 2270719 w 11269336"/>
              <a:gd name="connsiteY225" fmla="*/ 2052702 h 2323145"/>
              <a:gd name="connsiteX226" fmla="*/ 2253080 w 11269336"/>
              <a:gd name="connsiteY226" fmla="*/ 2056363 h 2323145"/>
              <a:gd name="connsiteX227" fmla="*/ 2250906 w 11269336"/>
              <a:gd name="connsiteY227" fmla="*/ 2055654 h 2323145"/>
              <a:gd name="connsiteX228" fmla="*/ 2236905 w 11269336"/>
              <a:gd name="connsiteY228" fmla="*/ 2062882 h 2323145"/>
              <a:gd name="connsiteX229" fmla="*/ 2225830 w 11269336"/>
              <a:gd name="connsiteY229" fmla="*/ 2074027 h 2323145"/>
              <a:gd name="connsiteX230" fmla="*/ 2073776 w 11269336"/>
              <a:gd name="connsiteY230" fmla="*/ 2089244 h 2323145"/>
              <a:gd name="connsiteX231" fmla="*/ 1948256 w 11269336"/>
              <a:gd name="connsiteY231" fmla="*/ 2146616 h 2323145"/>
              <a:gd name="connsiteX232" fmla="*/ 1865582 w 11269336"/>
              <a:gd name="connsiteY232" fmla="*/ 2153738 h 2323145"/>
              <a:gd name="connsiteX233" fmla="*/ 1835210 w 11269336"/>
              <a:gd name="connsiteY233" fmla="*/ 2134244 h 2323145"/>
              <a:gd name="connsiteX234" fmla="*/ 1632661 w 11269336"/>
              <a:gd name="connsiteY234" fmla="*/ 2173882 h 2323145"/>
              <a:gd name="connsiteX235" fmla="*/ 1579590 w 11269336"/>
              <a:gd name="connsiteY235" fmla="*/ 2173680 h 2323145"/>
              <a:gd name="connsiteX236" fmla="*/ 1535601 w 11269336"/>
              <a:gd name="connsiteY236" fmla="*/ 2194590 h 2323145"/>
              <a:gd name="connsiteX237" fmla="*/ 1515594 w 11269336"/>
              <a:gd name="connsiteY237" fmla="*/ 2189622 h 2323145"/>
              <a:gd name="connsiteX238" fmla="*/ 1512113 w 11269336"/>
              <a:gd name="connsiteY238" fmla="*/ 2188534 h 2323145"/>
              <a:gd name="connsiteX239" fmla="*/ 1498838 w 11269336"/>
              <a:gd name="connsiteY239" fmla="*/ 2189213 h 2323145"/>
              <a:gd name="connsiteX240" fmla="*/ 1494279 w 11269336"/>
              <a:gd name="connsiteY240" fmla="*/ 2183112 h 2323145"/>
              <a:gd name="connsiteX241" fmla="*/ 1473714 w 11269336"/>
              <a:gd name="connsiteY241" fmla="*/ 2179625 h 2323145"/>
              <a:gd name="connsiteX242" fmla="*/ 1449503 w 11269336"/>
              <a:gd name="connsiteY242" fmla="*/ 2182633 h 2323145"/>
              <a:gd name="connsiteX243" fmla="*/ 1266687 w 11269336"/>
              <a:gd name="connsiteY243" fmla="*/ 2212688 h 2323145"/>
              <a:gd name="connsiteX244" fmla="*/ 1239614 w 11269336"/>
              <a:gd name="connsiteY244" fmla="*/ 2209727 h 2323145"/>
              <a:gd name="connsiteX245" fmla="*/ 1202436 w 11269336"/>
              <a:gd name="connsiteY245" fmla="*/ 2209817 h 2323145"/>
              <a:gd name="connsiteX246" fmla="*/ 1136097 w 11269336"/>
              <a:gd name="connsiteY246" fmla="*/ 2205112 h 2323145"/>
              <a:gd name="connsiteX247" fmla="*/ 988232 w 11269336"/>
              <a:gd name="connsiteY247" fmla="*/ 2235635 h 2323145"/>
              <a:gd name="connsiteX248" fmla="*/ 981959 w 11269336"/>
              <a:gd name="connsiteY248" fmla="*/ 2231607 h 2323145"/>
              <a:gd name="connsiteX249" fmla="*/ 938600 w 11269336"/>
              <a:gd name="connsiteY249" fmla="*/ 2238113 h 2323145"/>
              <a:gd name="connsiteX250" fmla="*/ 791788 w 11269336"/>
              <a:gd name="connsiteY250" fmla="*/ 2293224 h 2323145"/>
              <a:gd name="connsiteX251" fmla="*/ 706914 w 11269336"/>
              <a:gd name="connsiteY251" fmla="*/ 2305046 h 2323145"/>
              <a:gd name="connsiteX252" fmla="*/ 675971 w 11269336"/>
              <a:gd name="connsiteY252" fmla="*/ 2304030 h 2323145"/>
              <a:gd name="connsiteX253" fmla="*/ 624180 w 11269336"/>
              <a:gd name="connsiteY253" fmla="*/ 2302650 h 2323145"/>
              <a:gd name="connsiteX254" fmla="*/ 583453 w 11269336"/>
              <a:gd name="connsiteY254" fmla="*/ 2288788 h 2323145"/>
              <a:gd name="connsiteX255" fmla="*/ 540946 w 11269336"/>
              <a:gd name="connsiteY255" fmla="*/ 2292721 h 2323145"/>
              <a:gd name="connsiteX256" fmla="*/ 533680 w 11269336"/>
              <a:gd name="connsiteY256" fmla="*/ 2310233 h 2323145"/>
              <a:gd name="connsiteX257" fmla="*/ 487366 w 11269336"/>
              <a:gd name="connsiteY257" fmla="*/ 2309053 h 2323145"/>
              <a:gd name="connsiteX258" fmla="*/ 416820 w 11269336"/>
              <a:gd name="connsiteY258" fmla="*/ 2305443 h 2323145"/>
              <a:gd name="connsiteX259" fmla="*/ 376805 w 11269336"/>
              <a:gd name="connsiteY259" fmla="*/ 2307647 h 2323145"/>
              <a:gd name="connsiteX260" fmla="*/ 266777 w 11269336"/>
              <a:gd name="connsiteY260" fmla="*/ 2309012 h 2323145"/>
              <a:gd name="connsiteX261" fmla="*/ 156013 w 11269336"/>
              <a:gd name="connsiteY261" fmla="*/ 2306832 h 2323145"/>
              <a:gd name="connsiteX262" fmla="*/ 87258 w 11269336"/>
              <a:gd name="connsiteY262" fmla="*/ 2285511 h 2323145"/>
              <a:gd name="connsiteX263" fmla="*/ 23798 w 11269336"/>
              <a:gd name="connsiteY263" fmla="*/ 2281822 h 2323145"/>
              <a:gd name="connsiteX264" fmla="*/ 0 w 11269336"/>
              <a:gd name="connsiteY264" fmla="*/ 2285369 h 2323145"/>
              <a:gd name="connsiteX265" fmla="*/ 0 w 11269336"/>
              <a:gd name="connsiteY26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9070855 w 11269336"/>
              <a:gd name="connsiteY23" fmla="*/ 794621 h 2323145"/>
              <a:gd name="connsiteX24" fmla="*/ 8914746 w 11269336"/>
              <a:gd name="connsiteY24" fmla="*/ 826428 h 2323145"/>
              <a:gd name="connsiteX25" fmla="*/ 8917778 w 11269336"/>
              <a:gd name="connsiteY25" fmla="*/ 835198 h 2323145"/>
              <a:gd name="connsiteX26" fmla="*/ 8905560 w 11269336"/>
              <a:gd name="connsiteY26" fmla="*/ 838358 h 2323145"/>
              <a:gd name="connsiteX27" fmla="*/ 8897564 w 11269336"/>
              <a:gd name="connsiteY27" fmla="*/ 834287 h 2323145"/>
              <a:gd name="connsiteX28" fmla="*/ 8878040 w 11269336"/>
              <a:gd name="connsiteY28" fmla="*/ 844150 h 2323145"/>
              <a:gd name="connsiteX29" fmla="*/ 8795998 w 11269336"/>
              <a:gd name="connsiteY29" fmla="*/ 863337 h 2323145"/>
              <a:gd name="connsiteX30" fmla="*/ 8776970 w 11269336"/>
              <a:gd name="connsiteY30" fmla="*/ 885177 h 2323145"/>
              <a:gd name="connsiteX31" fmla="*/ 8755719 w 11269336"/>
              <a:gd name="connsiteY31" fmla="*/ 889754 h 2323145"/>
              <a:gd name="connsiteX32" fmla="*/ 8743257 w 11269336"/>
              <a:gd name="connsiteY32" fmla="*/ 904723 h 2323145"/>
              <a:gd name="connsiteX33" fmla="*/ 8721366 w 11269336"/>
              <a:gd name="connsiteY33" fmla="*/ 904711 h 2323145"/>
              <a:gd name="connsiteX34" fmla="*/ 8678353 w 11269336"/>
              <a:gd name="connsiteY34" fmla="*/ 926318 h 2323145"/>
              <a:gd name="connsiteX35" fmla="*/ 8636849 w 11269336"/>
              <a:gd name="connsiteY35" fmla="*/ 937900 h 2323145"/>
              <a:gd name="connsiteX36" fmla="*/ 8620213 w 11269336"/>
              <a:gd name="connsiteY36" fmla="*/ 943068 h 2323145"/>
              <a:gd name="connsiteX37" fmla="*/ 8612581 w 11269336"/>
              <a:gd name="connsiteY37" fmla="*/ 952695 h 2323145"/>
              <a:gd name="connsiteX38" fmla="*/ 8589038 w 11269336"/>
              <a:gd name="connsiteY38" fmla="*/ 963892 h 2323145"/>
              <a:gd name="connsiteX39" fmla="*/ 8579950 w 11269336"/>
              <a:gd name="connsiteY39" fmla="*/ 960899 h 2323145"/>
              <a:gd name="connsiteX40" fmla="*/ 8579319 w 11269336"/>
              <a:gd name="connsiteY40" fmla="*/ 965630 h 2323145"/>
              <a:gd name="connsiteX41" fmla="*/ 8547429 w 11269336"/>
              <a:gd name="connsiteY41" fmla="*/ 984506 h 2323145"/>
              <a:gd name="connsiteX42" fmla="*/ 8478704 w 11269336"/>
              <a:gd name="connsiteY42" fmla="*/ 1025490 h 2323145"/>
              <a:gd name="connsiteX43" fmla="*/ 8461421 w 11269336"/>
              <a:gd name="connsiteY43" fmla="*/ 1035512 h 2323145"/>
              <a:gd name="connsiteX44" fmla="*/ 8445003 w 11269336"/>
              <a:gd name="connsiteY44" fmla="*/ 1036851 h 2323145"/>
              <a:gd name="connsiteX45" fmla="*/ 8357350 w 11269336"/>
              <a:gd name="connsiteY45" fmla="*/ 1060213 h 2323145"/>
              <a:gd name="connsiteX46" fmla="*/ 8335565 w 11269336"/>
              <a:gd name="connsiteY46" fmla="*/ 1061151 h 2323145"/>
              <a:gd name="connsiteX47" fmla="*/ 8325267 w 11269336"/>
              <a:gd name="connsiteY47" fmla="*/ 1055919 h 2323145"/>
              <a:gd name="connsiteX48" fmla="*/ 8293586 w 11269336"/>
              <a:gd name="connsiteY48" fmla="*/ 1076144 h 2323145"/>
              <a:gd name="connsiteX49" fmla="*/ 8242405 w 11269336"/>
              <a:gd name="connsiteY49" fmla="*/ 1095960 h 2323145"/>
              <a:gd name="connsiteX50" fmla="*/ 8197391 w 11269336"/>
              <a:gd name="connsiteY50" fmla="*/ 1107746 h 2323145"/>
              <a:gd name="connsiteX51" fmla="*/ 8081474 w 11269336"/>
              <a:gd name="connsiteY51" fmla="*/ 1130125 h 2323145"/>
              <a:gd name="connsiteX52" fmla="*/ 8053585 w 11269336"/>
              <a:gd name="connsiteY52" fmla="*/ 1129169 h 2323145"/>
              <a:gd name="connsiteX53" fmla="*/ 8038422 w 11269336"/>
              <a:gd name="connsiteY53" fmla="*/ 1119092 h 2323145"/>
              <a:gd name="connsiteX54" fmla="*/ 8029450 w 11269336"/>
              <a:gd name="connsiteY54" fmla="*/ 1125592 h 2323145"/>
              <a:gd name="connsiteX55" fmla="*/ 7959552 w 11269336"/>
              <a:gd name="connsiteY55" fmla="*/ 1140188 h 2323145"/>
              <a:gd name="connsiteX56" fmla="*/ 7914188 w 11269336"/>
              <a:gd name="connsiteY56" fmla="*/ 1150862 h 2323145"/>
              <a:gd name="connsiteX57" fmla="*/ 7914918 w 11269336"/>
              <a:gd name="connsiteY57" fmla="*/ 1168758 h 2323145"/>
              <a:gd name="connsiteX58" fmla="*/ 7875510 w 11269336"/>
              <a:gd name="connsiteY58" fmla="*/ 1183153 h 2323145"/>
              <a:gd name="connsiteX59" fmla="*/ 7829932 w 11269336"/>
              <a:gd name="connsiteY59" fmla="*/ 1180782 h 2323145"/>
              <a:gd name="connsiteX60" fmla="*/ 7779182 w 11269336"/>
              <a:gd name="connsiteY60" fmla="*/ 1192665 h 2323145"/>
              <a:gd name="connsiteX61" fmla="*/ 7748774 w 11269336"/>
              <a:gd name="connsiteY61" fmla="*/ 1199586 h 2323145"/>
              <a:gd name="connsiteX62" fmla="*/ 7671846 w 11269336"/>
              <a:gd name="connsiteY62" fmla="*/ 1231966 h 2323145"/>
              <a:gd name="connsiteX63" fmla="*/ 7554146 w 11269336"/>
              <a:gd name="connsiteY63" fmla="*/ 1319748 h 2323145"/>
              <a:gd name="connsiteX64" fmla="*/ 7515052 w 11269336"/>
              <a:gd name="connsiteY64" fmla="*/ 1336718 h 2323145"/>
              <a:gd name="connsiteX65" fmla="*/ 7507193 w 11269336"/>
              <a:gd name="connsiteY65" fmla="*/ 1334617 h 2323145"/>
              <a:gd name="connsiteX66" fmla="*/ 7461694 w 11269336"/>
              <a:gd name="connsiteY66" fmla="*/ 1375866 h 2323145"/>
              <a:gd name="connsiteX67" fmla="*/ 7377571 w 11269336"/>
              <a:gd name="connsiteY67" fmla="*/ 1400128 h 2323145"/>
              <a:gd name="connsiteX68" fmla="*/ 7311261 w 11269336"/>
              <a:gd name="connsiteY68" fmla="*/ 1412652 h 2323145"/>
              <a:gd name="connsiteX69" fmla="*/ 7275307 w 11269336"/>
              <a:gd name="connsiteY69" fmla="*/ 1422171 h 2323145"/>
              <a:gd name="connsiteX70" fmla="*/ 7247783 w 11269336"/>
              <a:gd name="connsiteY70" fmla="*/ 1426330 h 2323145"/>
              <a:gd name="connsiteX71" fmla="*/ 7185047 w 11269336"/>
              <a:gd name="connsiteY71" fmla="*/ 1451812 h 2323145"/>
              <a:gd name="connsiteX72" fmla="*/ 7084117 w 11269336"/>
              <a:gd name="connsiteY72" fmla="*/ 1500281 h 2323145"/>
              <a:gd name="connsiteX73" fmla="*/ 7062011 w 11269336"/>
              <a:gd name="connsiteY73" fmla="*/ 1509183 h 2323145"/>
              <a:gd name="connsiteX74" fmla="*/ 7040555 w 11269336"/>
              <a:gd name="connsiteY74" fmla="*/ 1511207 h 2323145"/>
              <a:gd name="connsiteX75" fmla="*/ 7033438 w 11269336"/>
              <a:gd name="connsiteY75" fmla="*/ 1506772 h 2323145"/>
              <a:gd name="connsiteX76" fmla="*/ 7020886 w 11269336"/>
              <a:gd name="connsiteY76" fmla="*/ 1510764 h 2323145"/>
              <a:gd name="connsiteX77" fmla="*/ 7017033 w 11269336"/>
              <a:gd name="connsiteY77" fmla="*/ 1510650 h 2323145"/>
              <a:gd name="connsiteX78" fmla="*/ 6995460 w 11269336"/>
              <a:gd name="connsiteY78" fmla="*/ 1511173 h 2323145"/>
              <a:gd name="connsiteX79" fmla="*/ 6962144 w 11269336"/>
              <a:gd name="connsiteY79" fmla="*/ 1541508 h 2323145"/>
              <a:gd name="connsiteX80" fmla="*/ 6910674 w 11269336"/>
              <a:gd name="connsiteY80" fmla="*/ 1554793 h 2323145"/>
              <a:gd name="connsiteX81" fmla="*/ 6732152 w 11269336"/>
              <a:gd name="connsiteY81" fmla="*/ 1642538 h 2323145"/>
              <a:gd name="connsiteX82" fmla="*/ 6694106 w 11269336"/>
              <a:gd name="connsiteY82" fmla="*/ 1632377 h 2323145"/>
              <a:gd name="connsiteX83" fmla="*/ 6617223 w 11269336"/>
              <a:gd name="connsiteY83" fmla="*/ 1659889 h 2323145"/>
              <a:gd name="connsiteX84" fmla="*/ 6521138 w 11269336"/>
              <a:gd name="connsiteY84" fmla="*/ 1744340 h 2323145"/>
              <a:gd name="connsiteX85" fmla="*/ 6380677 w 11269336"/>
              <a:gd name="connsiteY85" fmla="*/ 1796883 h 2323145"/>
              <a:gd name="connsiteX86" fmla="*/ 6374897 w 11269336"/>
              <a:gd name="connsiteY86" fmla="*/ 1809910 h 2323145"/>
              <a:gd name="connsiteX87" fmla="*/ 6364545 w 11269336"/>
              <a:gd name="connsiteY87" fmla="*/ 1820090 h 2323145"/>
              <a:gd name="connsiteX88" fmla="*/ 6362126 w 11269336"/>
              <a:gd name="connsiteY88" fmla="*/ 1819991 h 2323145"/>
              <a:gd name="connsiteX89" fmla="*/ 6346673 w 11269336"/>
              <a:gd name="connsiteY89" fmla="*/ 1827824 h 2323145"/>
              <a:gd name="connsiteX90" fmla="*/ 6345588 w 11269336"/>
              <a:gd name="connsiteY90" fmla="*/ 1832232 h 2323145"/>
              <a:gd name="connsiteX91" fmla="*/ 6335708 w 11269336"/>
              <a:gd name="connsiteY91" fmla="*/ 1838451 h 2323145"/>
              <a:gd name="connsiteX92" fmla="*/ 6318182 w 11269336"/>
              <a:gd name="connsiteY92" fmla="*/ 1852975 h 2323145"/>
              <a:gd name="connsiteX93" fmla="*/ 6313084 w 11269336"/>
              <a:gd name="connsiteY93" fmla="*/ 1853561 h 2323145"/>
              <a:gd name="connsiteX94" fmla="*/ 6283816 w 11269336"/>
              <a:gd name="connsiteY94" fmla="*/ 1872148 h 2323145"/>
              <a:gd name="connsiteX95" fmla="*/ 6282550 w 11269336"/>
              <a:gd name="connsiteY95" fmla="*/ 1871392 h 2323145"/>
              <a:gd name="connsiteX96" fmla="*/ 6270527 w 11269336"/>
              <a:gd name="connsiteY96" fmla="*/ 1872208 h 2323145"/>
              <a:gd name="connsiteX97" fmla="*/ 6249518 w 11269336"/>
              <a:gd name="connsiteY97" fmla="*/ 1876079 h 2323145"/>
              <a:gd name="connsiteX98" fmla="*/ 6190386 w 11269336"/>
              <a:gd name="connsiteY98" fmla="*/ 1872478 h 2323145"/>
              <a:gd name="connsiteX99" fmla="*/ 6159777 w 11269336"/>
              <a:gd name="connsiteY99" fmla="*/ 1891745 h 2323145"/>
              <a:gd name="connsiteX100" fmla="*/ 6153131 w 11269336"/>
              <a:gd name="connsiteY100" fmla="*/ 1895079 h 2323145"/>
              <a:gd name="connsiteX101" fmla="*/ 6152798 w 11269336"/>
              <a:gd name="connsiteY101" fmla="*/ 1894920 h 2323145"/>
              <a:gd name="connsiteX102" fmla="*/ 6145388 w 11269336"/>
              <a:gd name="connsiteY102" fmla="*/ 1897990 h 2323145"/>
              <a:gd name="connsiteX103" fmla="*/ 6141014 w 11269336"/>
              <a:gd name="connsiteY103" fmla="*/ 1901155 h 2323145"/>
              <a:gd name="connsiteX104" fmla="*/ 6128122 w 11269336"/>
              <a:gd name="connsiteY104" fmla="*/ 1907623 h 2323145"/>
              <a:gd name="connsiteX105" fmla="*/ 6122351 w 11269336"/>
              <a:gd name="connsiteY105" fmla="*/ 1908359 h 2323145"/>
              <a:gd name="connsiteX106" fmla="*/ 6064750 w 11269336"/>
              <a:gd name="connsiteY106" fmla="*/ 1896394 h 2323145"/>
              <a:gd name="connsiteX107" fmla="*/ 5964230 w 11269336"/>
              <a:gd name="connsiteY107" fmla="*/ 1910038 h 2323145"/>
              <a:gd name="connsiteX108" fmla="*/ 5865399 w 11269336"/>
              <a:gd name="connsiteY108" fmla="*/ 1926966 h 2323145"/>
              <a:gd name="connsiteX109" fmla="*/ 5829951 w 11269336"/>
              <a:gd name="connsiteY109" fmla="*/ 1934755 h 2323145"/>
              <a:gd name="connsiteX110" fmla="*/ 5765285 w 11269336"/>
              <a:gd name="connsiteY110" fmla="*/ 1941322 h 2323145"/>
              <a:gd name="connsiteX111" fmla="*/ 5734750 w 11269336"/>
              <a:gd name="connsiteY111" fmla="*/ 1939793 h 2323145"/>
              <a:gd name="connsiteX112" fmla="*/ 5733569 w 11269336"/>
              <a:gd name="connsiteY112" fmla="*/ 1940505 h 2323145"/>
              <a:gd name="connsiteX113" fmla="*/ 5730329 w 11269336"/>
              <a:gd name="connsiteY113" fmla="*/ 1937845 h 2323145"/>
              <a:gd name="connsiteX114" fmla="*/ 5724661 w 11269336"/>
              <a:gd name="connsiteY114" fmla="*/ 1937455 h 2323145"/>
              <a:gd name="connsiteX115" fmla="*/ 5710186 w 11269336"/>
              <a:gd name="connsiteY115" fmla="*/ 1941370 h 2323145"/>
              <a:gd name="connsiteX116" fmla="*/ 5704910 w 11269336"/>
              <a:gd name="connsiteY116" fmla="*/ 1943663 h 2323145"/>
              <a:gd name="connsiteX117" fmla="*/ 5696836 w 11269336"/>
              <a:gd name="connsiteY117" fmla="*/ 1945271 h 2323145"/>
              <a:gd name="connsiteX118" fmla="*/ 5696583 w 11269336"/>
              <a:gd name="connsiteY118" fmla="*/ 1945050 h 2323145"/>
              <a:gd name="connsiteX119" fmla="*/ 5689123 w 11269336"/>
              <a:gd name="connsiteY119" fmla="*/ 1947067 h 2323145"/>
              <a:gd name="connsiteX120" fmla="*/ 5653291 w 11269336"/>
              <a:gd name="connsiteY120" fmla="*/ 1960245 h 2323145"/>
              <a:gd name="connsiteX121" fmla="*/ 5599385 w 11269336"/>
              <a:gd name="connsiteY121" fmla="*/ 1945198 h 2323145"/>
              <a:gd name="connsiteX122" fmla="*/ 5578300 w 11269336"/>
              <a:gd name="connsiteY122" fmla="*/ 1944963 h 2323145"/>
              <a:gd name="connsiteX123" fmla="*/ 5566758 w 11269336"/>
              <a:gd name="connsiteY123" fmla="*/ 1943441 h 2323145"/>
              <a:gd name="connsiteX124" fmla="*/ 5565857 w 11269336"/>
              <a:gd name="connsiteY124" fmla="*/ 1942445 h 2323145"/>
              <a:gd name="connsiteX125" fmla="*/ 5531534 w 11269336"/>
              <a:gd name="connsiteY125" fmla="*/ 1955208 h 2323145"/>
              <a:gd name="connsiteX126" fmla="*/ 5526552 w 11269336"/>
              <a:gd name="connsiteY126" fmla="*/ 1954799 h 2323145"/>
              <a:gd name="connsiteX127" fmla="*/ 5504723 w 11269336"/>
              <a:gd name="connsiteY127" fmla="*/ 1965811 h 2323145"/>
              <a:gd name="connsiteX128" fmla="*/ 5493156 w 11269336"/>
              <a:gd name="connsiteY128" fmla="*/ 1970063 h 2323145"/>
              <a:gd name="connsiteX129" fmla="*/ 5490486 w 11269336"/>
              <a:gd name="connsiteY129" fmla="*/ 1974227 h 2323145"/>
              <a:gd name="connsiteX130" fmla="*/ 5473107 w 11269336"/>
              <a:gd name="connsiteY130" fmla="*/ 1979001 h 2323145"/>
              <a:gd name="connsiteX131" fmla="*/ 5470885 w 11269336"/>
              <a:gd name="connsiteY131" fmla="*/ 1978432 h 2323145"/>
              <a:gd name="connsiteX132" fmla="*/ 5457393 w 11269336"/>
              <a:gd name="connsiteY132" fmla="*/ 1986525 h 2323145"/>
              <a:gd name="connsiteX133" fmla="*/ 5447102 w 11269336"/>
              <a:gd name="connsiteY133" fmla="*/ 1998329 h 2323145"/>
              <a:gd name="connsiteX134" fmla="*/ 5159151 w 11269336"/>
              <a:gd name="connsiteY134" fmla="*/ 2029640 h 2323145"/>
              <a:gd name="connsiteX135" fmla="*/ 5041688 w 11269336"/>
              <a:gd name="connsiteY135" fmla="*/ 2022334 h 2323145"/>
              <a:gd name="connsiteX136" fmla="*/ 4860988 w 11269336"/>
              <a:gd name="connsiteY136" fmla="*/ 2135698 h 2323145"/>
              <a:gd name="connsiteX137" fmla="*/ 4807902 w 11269336"/>
              <a:gd name="connsiteY137" fmla="*/ 2138894 h 2323145"/>
              <a:gd name="connsiteX138" fmla="*/ 4765388 w 11269336"/>
              <a:gd name="connsiteY138" fmla="*/ 2162525 h 2323145"/>
              <a:gd name="connsiteX139" fmla="*/ 4745033 w 11269336"/>
              <a:gd name="connsiteY139" fmla="*/ 2158859 h 2323145"/>
              <a:gd name="connsiteX140" fmla="*/ 4741475 w 11269336"/>
              <a:gd name="connsiteY140" fmla="*/ 2157998 h 2323145"/>
              <a:gd name="connsiteX141" fmla="*/ 4728247 w 11269336"/>
              <a:gd name="connsiteY141" fmla="*/ 2159526 h 2323145"/>
              <a:gd name="connsiteX142" fmla="*/ 4723263 w 11269336"/>
              <a:gd name="connsiteY142" fmla="*/ 2153742 h 2323145"/>
              <a:gd name="connsiteX143" fmla="*/ 4702453 w 11269336"/>
              <a:gd name="connsiteY143" fmla="*/ 2151586 h 2323145"/>
              <a:gd name="connsiteX144" fmla="*/ 4678455 w 11269336"/>
              <a:gd name="connsiteY144" fmla="*/ 2156131 h 2323145"/>
              <a:gd name="connsiteX145" fmla="*/ 4593061 w 11269336"/>
              <a:gd name="connsiteY145" fmla="*/ 2171597 h 2323145"/>
              <a:gd name="connsiteX146" fmla="*/ 4579902 w 11269336"/>
              <a:gd name="connsiteY146" fmla="*/ 2177927 h 2323145"/>
              <a:gd name="connsiteX147" fmla="*/ 4533444 w 11269336"/>
              <a:gd name="connsiteY147" fmla="*/ 2181200 h 2323145"/>
              <a:gd name="connsiteX148" fmla="*/ 4492832 w 11269336"/>
              <a:gd name="connsiteY148" fmla="*/ 2188033 h 2323145"/>
              <a:gd name="connsiteX149" fmla="*/ 4467257 w 11269336"/>
              <a:gd name="connsiteY149" fmla="*/ 2196121 h 2323145"/>
              <a:gd name="connsiteX150" fmla="*/ 4459937 w 11269336"/>
              <a:gd name="connsiteY150" fmla="*/ 2195182 h 2323145"/>
              <a:gd name="connsiteX151" fmla="*/ 4433312 w 11269336"/>
              <a:gd name="connsiteY151" fmla="*/ 2199004 h 2323145"/>
              <a:gd name="connsiteX152" fmla="*/ 4420601 w 11269336"/>
              <a:gd name="connsiteY152" fmla="*/ 2205158 h 2323145"/>
              <a:gd name="connsiteX153" fmla="*/ 4405765 w 11269336"/>
              <a:gd name="connsiteY153" fmla="*/ 2199902 h 2323145"/>
              <a:gd name="connsiteX154" fmla="*/ 4401354 w 11269336"/>
              <a:gd name="connsiteY154" fmla="*/ 2194745 h 2323145"/>
              <a:gd name="connsiteX155" fmla="*/ 4383151 w 11269336"/>
              <a:gd name="connsiteY155" fmla="*/ 2201140 h 2323145"/>
              <a:gd name="connsiteX156" fmla="*/ 4366646 w 11269336"/>
              <a:gd name="connsiteY156" fmla="*/ 2198564 h 2323145"/>
              <a:gd name="connsiteX157" fmla="*/ 4354009 w 11269336"/>
              <a:gd name="connsiteY157" fmla="*/ 2204984 h 2323145"/>
              <a:gd name="connsiteX158" fmla="*/ 4348284 w 11269336"/>
              <a:gd name="connsiteY158" fmla="*/ 2205270 h 2323145"/>
              <a:gd name="connsiteX159" fmla="*/ 4333906 w 11269336"/>
              <a:gd name="connsiteY159" fmla="*/ 2205251 h 2323145"/>
              <a:gd name="connsiteX160" fmla="*/ 4308819 w 11269336"/>
              <a:gd name="connsiteY160" fmla="*/ 2203822 h 2323145"/>
              <a:gd name="connsiteX161" fmla="*/ 4301210 w 11269336"/>
              <a:gd name="connsiteY161" fmla="*/ 2204456 h 2323145"/>
              <a:gd name="connsiteX162" fmla="*/ 4283095 w 11269336"/>
              <a:gd name="connsiteY162" fmla="*/ 2198177 h 2323145"/>
              <a:gd name="connsiteX163" fmla="*/ 4250119 w 11269336"/>
              <a:gd name="connsiteY163" fmla="*/ 2196342 h 2323145"/>
              <a:gd name="connsiteX164" fmla="*/ 4189203 w 11269336"/>
              <a:gd name="connsiteY164" fmla="*/ 2178994 h 2323145"/>
              <a:gd name="connsiteX165" fmla="*/ 4154035 w 11269336"/>
              <a:gd name="connsiteY165" fmla="*/ 2171950 h 2323145"/>
              <a:gd name="connsiteX166" fmla="*/ 4129569 w 11269336"/>
              <a:gd name="connsiteY166" fmla="*/ 2163850 h 2323145"/>
              <a:gd name="connsiteX167" fmla="*/ 4061250 w 11269336"/>
              <a:gd name="connsiteY167" fmla="*/ 2159236 h 2323145"/>
              <a:gd name="connsiteX168" fmla="*/ 3945480 w 11269336"/>
              <a:gd name="connsiteY168" fmla="*/ 2158279 h 2323145"/>
              <a:gd name="connsiteX169" fmla="*/ 3921468 w 11269336"/>
              <a:gd name="connsiteY169" fmla="*/ 2156588 h 2323145"/>
              <a:gd name="connsiteX170" fmla="*/ 3903348 w 11269336"/>
              <a:gd name="connsiteY170" fmla="*/ 2149220 h 2323145"/>
              <a:gd name="connsiteX171" fmla="*/ 3901342 w 11269336"/>
              <a:gd name="connsiteY171" fmla="*/ 2142355 h 2323145"/>
              <a:gd name="connsiteX172" fmla="*/ 3888539 w 11269336"/>
              <a:gd name="connsiteY172" fmla="*/ 2140476 h 2323145"/>
              <a:gd name="connsiteX173" fmla="*/ 3885662 w 11269336"/>
              <a:gd name="connsiteY173" fmla="*/ 2138740 h 2323145"/>
              <a:gd name="connsiteX174" fmla="*/ 3868627 w 11269336"/>
              <a:gd name="connsiteY174" fmla="*/ 2130023 h 2323145"/>
              <a:gd name="connsiteX175" fmla="*/ 3819177 w 11269336"/>
              <a:gd name="connsiteY175" fmla="*/ 2142111 h 2323145"/>
              <a:gd name="connsiteX176" fmla="*/ 3769100 w 11269336"/>
              <a:gd name="connsiteY176" fmla="*/ 2131731 h 2323145"/>
              <a:gd name="connsiteX177" fmla="*/ 3562752 w 11269336"/>
              <a:gd name="connsiteY177" fmla="*/ 2131785 h 2323145"/>
              <a:gd name="connsiteX178" fmla="*/ 3541402 w 11269336"/>
              <a:gd name="connsiteY178" fmla="*/ 2106821 h 2323145"/>
              <a:gd name="connsiteX179" fmla="*/ 3365341 w 11269336"/>
              <a:gd name="connsiteY179" fmla="*/ 2077638 h 2323145"/>
              <a:gd name="connsiteX180" fmla="*/ 3170922 w 11269336"/>
              <a:gd name="connsiteY180" fmla="*/ 2115957 h 2323145"/>
              <a:gd name="connsiteX181" fmla="*/ 3156256 w 11269336"/>
              <a:gd name="connsiteY181" fmla="*/ 2124773 h 2323145"/>
              <a:gd name="connsiteX182" fmla="*/ 3140298 w 11269336"/>
              <a:gd name="connsiteY182" fmla="*/ 2129182 h 2323145"/>
              <a:gd name="connsiteX183" fmla="*/ 3138514 w 11269336"/>
              <a:gd name="connsiteY183" fmla="*/ 2128069 h 2323145"/>
              <a:gd name="connsiteX184" fmla="*/ 3120467 w 11269336"/>
              <a:gd name="connsiteY184" fmla="*/ 2128281 h 2323145"/>
              <a:gd name="connsiteX185" fmla="*/ 3116175 w 11269336"/>
              <a:gd name="connsiteY185" fmla="*/ 2131633 h 2323145"/>
              <a:gd name="connsiteX186" fmla="*/ 3103685 w 11269336"/>
              <a:gd name="connsiteY186" fmla="*/ 2132814 h 2323145"/>
              <a:gd name="connsiteX187" fmla="*/ 3078794 w 11269336"/>
              <a:gd name="connsiteY187" fmla="*/ 2137935 h 2323145"/>
              <a:gd name="connsiteX188" fmla="*/ 3074407 w 11269336"/>
              <a:gd name="connsiteY188" fmla="*/ 2136274 h 2323145"/>
              <a:gd name="connsiteX189" fmla="*/ 3037285 w 11269336"/>
              <a:gd name="connsiteY189" fmla="*/ 2139919 h 2323145"/>
              <a:gd name="connsiteX190" fmla="*/ 3036901 w 11269336"/>
              <a:gd name="connsiteY190" fmla="*/ 2138726 h 2323145"/>
              <a:gd name="connsiteX191" fmla="*/ 3026996 w 11269336"/>
              <a:gd name="connsiteY191" fmla="*/ 2134322 h 2323145"/>
              <a:gd name="connsiteX192" fmla="*/ 3007772 w 11269336"/>
              <a:gd name="connsiteY192" fmla="*/ 2128742 h 2323145"/>
              <a:gd name="connsiteX193" fmla="*/ 2965030 w 11269336"/>
              <a:gd name="connsiteY193" fmla="*/ 2100494 h 2323145"/>
              <a:gd name="connsiteX194" fmla="*/ 2926342 w 11269336"/>
              <a:gd name="connsiteY194" fmla="*/ 2104155 h 2323145"/>
              <a:gd name="connsiteX195" fmla="*/ 2918608 w 11269336"/>
              <a:gd name="connsiteY195" fmla="*/ 2104215 h 2323145"/>
              <a:gd name="connsiteX196" fmla="*/ 2918475 w 11269336"/>
              <a:gd name="connsiteY196" fmla="*/ 2103937 h 2323145"/>
              <a:gd name="connsiteX197" fmla="*/ 2910360 w 11269336"/>
              <a:gd name="connsiteY197" fmla="*/ 2103444 h 2323145"/>
              <a:gd name="connsiteX198" fmla="*/ 2904507 w 11269336"/>
              <a:gd name="connsiteY198" fmla="*/ 2104326 h 2323145"/>
              <a:gd name="connsiteX199" fmla="*/ 2889503 w 11269336"/>
              <a:gd name="connsiteY199" fmla="*/ 2104443 h 2323145"/>
              <a:gd name="connsiteX200" fmla="*/ 2884480 w 11269336"/>
              <a:gd name="connsiteY200" fmla="*/ 2102626 h 2323145"/>
              <a:gd name="connsiteX201" fmla="*/ 2882689 w 11269336"/>
              <a:gd name="connsiteY201" fmla="*/ 2099228 h 2323145"/>
              <a:gd name="connsiteX202" fmla="*/ 2881291 w 11269336"/>
              <a:gd name="connsiteY202" fmla="*/ 2099618 h 2323145"/>
              <a:gd name="connsiteX203" fmla="*/ 2853979 w 11269336"/>
              <a:gd name="connsiteY203" fmla="*/ 2090388 h 2323145"/>
              <a:gd name="connsiteX204" fmla="*/ 2791790 w 11269336"/>
              <a:gd name="connsiteY204" fmla="*/ 2080332 h 2323145"/>
              <a:gd name="connsiteX205" fmla="*/ 2755844 w 11269336"/>
              <a:gd name="connsiteY205" fmla="*/ 2078874 h 2323145"/>
              <a:gd name="connsiteX206" fmla="*/ 2657742 w 11269336"/>
              <a:gd name="connsiteY206" fmla="*/ 2070179 h 2323145"/>
              <a:gd name="connsiteX207" fmla="*/ 2559549 w 11269336"/>
              <a:gd name="connsiteY207" fmla="*/ 2057873 h 2323145"/>
              <a:gd name="connsiteX208" fmla="*/ 2512054 w 11269336"/>
              <a:gd name="connsiteY208" fmla="*/ 2031671 h 2323145"/>
              <a:gd name="connsiteX209" fmla="*/ 2506437 w 11269336"/>
              <a:gd name="connsiteY209" fmla="*/ 2030918 h 2323145"/>
              <a:gd name="connsiteX210" fmla="*/ 2491752 w 11269336"/>
              <a:gd name="connsiteY210" fmla="*/ 2033906 h 2323145"/>
              <a:gd name="connsiteX211" fmla="*/ 2486338 w 11269336"/>
              <a:gd name="connsiteY211" fmla="*/ 2035862 h 2323145"/>
              <a:gd name="connsiteX212" fmla="*/ 2478186 w 11269336"/>
              <a:gd name="connsiteY212" fmla="*/ 2036953 h 2323145"/>
              <a:gd name="connsiteX213" fmla="*/ 2477950 w 11269336"/>
              <a:gd name="connsiteY213" fmla="*/ 2036715 h 2323145"/>
              <a:gd name="connsiteX214" fmla="*/ 2470381 w 11269336"/>
              <a:gd name="connsiteY214" fmla="*/ 2038256 h 2323145"/>
              <a:gd name="connsiteX215" fmla="*/ 2433781 w 11269336"/>
              <a:gd name="connsiteY215" fmla="*/ 2049140 h 2323145"/>
              <a:gd name="connsiteX216" fmla="*/ 2381172 w 11269336"/>
              <a:gd name="connsiteY216" fmla="*/ 2030645 h 2323145"/>
              <a:gd name="connsiteX217" fmla="*/ 2360198 w 11269336"/>
              <a:gd name="connsiteY217" fmla="*/ 2029059 h 2323145"/>
              <a:gd name="connsiteX218" fmla="*/ 2348815 w 11269336"/>
              <a:gd name="connsiteY218" fmla="*/ 2026798 h 2323145"/>
              <a:gd name="connsiteX219" fmla="*/ 2347988 w 11269336"/>
              <a:gd name="connsiteY219" fmla="*/ 2025745 h 2323145"/>
              <a:gd name="connsiteX220" fmla="*/ 2312920 w 11269336"/>
              <a:gd name="connsiteY220" fmla="*/ 2036311 h 2323145"/>
              <a:gd name="connsiteX221" fmla="*/ 2307986 w 11269336"/>
              <a:gd name="connsiteY221" fmla="*/ 2035583 h 2323145"/>
              <a:gd name="connsiteX222" fmla="*/ 2285481 w 11269336"/>
              <a:gd name="connsiteY222" fmla="*/ 2045197 h 2323145"/>
              <a:gd name="connsiteX223" fmla="*/ 2273666 w 11269336"/>
              <a:gd name="connsiteY223" fmla="*/ 2048710 h 2323145"/>
              <a:gd name="connsiteX224" fmla="*/ 2270719 w 11269336"/>
              <a:gd name="connsiteY224" fmla="*/ 2052702 h 2323145"/>
              <a:gd name="connsiteX225" fmla="*/ 2253080 w 11269336"/>
              <a:gd name="connsiteY225" fmla="*/ 2056363 h 2323145"/>
              <a:gd name="connsiteX226" fmla="*/ 2250906 w 11269336"/>
              <a:gd name="connsiteY226" fmla="*/ 2055654 h 2323145"/>
              <a:gd name="connsiteX227" fmla="*/ 2236905 w 11269336"/>
              <a:gd name="connsiteY227" fmla="*/ 2062882 h 2323145"/>
              <a:gd name="connsiteX228" fmla="*/ 2225830 w 11269336"/>
              <a:gd name="connsiteY228" fmla="*/ 2074027 h 2323145"/>
              <a:gd name="connsiteX229" fmla="*/ 2073776 w 11269336"/>
              <a:gd name="connsiteY229" fmla="*/ 2089244 h 2323145"/>
              <a:gd name="connsiteX230" fmla="*/ 1948256 w 11269336"/>
              <a:gd name="connsiteY230" fmla="*/ 2146616 h 2323145"/>
              <a:gd name="connsiteX231" fmla="*/ 1865582 w 11269336"/>
              <a:gd name="connsiteY231" fmla="*/ 2153738 h 2323145"/>
              <a:gd name="connsiteX232" fmla="*/ 1835210 w 11269336"/>
              <a:gd name="connsiteY232" fmla="*/ 2134244 h 2323145"/>
              <a:gd name="connsiteX233" fmla="*/ 1632661 w 11269336"/>
              <a:gd name="connsiteY233" fmla="*/ 2173882 h 2323145"/>
              <a:gd name="connsiteX234" fmla="*/ 1579590 w 11269336"/>
              <a:gd name="connsiteY234" fmla="*/ 2173680 h 2323145"/>
              <a:gd name="connsiteX235" fmla="*/ 1535601 w 11269336"/>
              <a:gd name="connsiteY235" fmla="*/ 2194590 h 2323145"/>
              <a:gd name="connsiteX236" fmla="*/ 1515594 w 11269336"/>
              <a:gd name="connsiteY236" fmla="*/ 2189622 h 2323145"/>
              <a:gd name="connsiteX237" fmla="*/ 1512113 w 11269336"/>
              <a:gd name="connsiteY237" fmla="*/ 2188534 h 2323145"/>
              <a:gd name="connsiteX238" fmla="*/ 1498838 w 11269336"/>
              <a:gd name="connsiteY238" fmla="*/ 2189213 h 2323145"/>
              <a:gd name="connsiteX239" fmla="*/ 1494279 w 11269336"/>
              <a:gd name="connsiteY239" fmla="*/ 2183112 h 2323145"/>
              <a:gd name="connsiteX240" fmla="*/ 1473714 w 11269336"/>
              <a:gd name="connsiteY240" fmla="*/ 2179625 h 2323145"/>
              <a:gd name="connsiteX241" fmla="*/ 1449503 w 11269336"/>
              <a:gd name="connsiteY241" fmla="*/ 2182633 h 2323145"/>
              <a:gd name="connsiteX242" fmla="*/ 1266687 w 11269336"/>
              <a:gd name="connsiteY242" fmla="*/ 2212688 h 2323145"/>
              <a:gd name="connsiteX243" fmla="*/ 1239614 w 11269336"/>
              <a:gd name="connsiteY243" fmla="*/ 2209727 h 2323145"/>
              <a:gd name="connsiteX244" fmla="*/ 1202436 w 11269336"/>
              <a:gd name="connsiteY244" fmla="*/ 2209817 h 2323145"/>
              <a:gd name="connsiteX245" fmla="*/ 1136097 w 11269336"/>
              <a:gd name="connsiteY245" fmla="*/ 2205112 h 2323145"/>
              <a:gd name="connsiteX246" fmla="*/ 988232 w 11269336"/>
              <a:gd name="connsiteY246" fmla="*/ 2235635 h 2323145"/>
              <a:gd name="connsiteX247" fmla="*/ 981959 w 11269336"/>
              <a:gd name="connsiteY247" fmla="*/ 2231607 h 2323145"/>
              <a:gd name="connsiteX248" fmla="*/ 938600 w 11269336"/>
              <a:gd name="connsiteY248" fmla="*/ 2238113 h 2323145"/>
              <a:gd name="connsiteX249" fmla="*/ 791788 w 11269336"/>
              <a:gd name="connsiteY249" fmla="*/ 2293224 h 2323145"/>
              <a:gd name="connsiteX250" fmla="*/ 706914 w 11269336"/>
              <a:gd name="connsiteY250" fmla="*/ 2305046 h 2323145"/>
              <a:gd name="connsiteX251" fmla="*/ 675971 w 11269336"/>
              <a:gd name="connsiteY251" fmla="*/ 2304030 h 2323145"/>
              <a:gd name="connsiteX252" fmla="*/ 624180 w 11269336"/>
              <a:gd name="connsiteY252" fmla="*/ 2302650 h 2323145"/>
              <a:gd name="connsiteX253" fmla="*/ 583453 w 11269336"/>
              <a:gd name="connsiteY253" fmla="*/ 2288788 h 2323145"/>
              <a:gd name="connsiteX254" fmla="*/ 540946 w 11269336"/>
              <a:gd name="connsiteY254" fmla="*/ 2292721 h 2323145"/>
              <a:gd name="connsiteX255" fmla="*/ 533680 w 11269336"/>
              <a:gd name="connsiteY255" fmla="*/ 2310233 h 2323145"/>
              <a:gd name="connsiteX256" fmla="*/ 487366 w 11269336"/>
              <a:gd name="connsiteY256" fmla="*/ 2309053 h 2323145"/>
              <a:gd name="connsiteX257" fmla="*/ 416820 w 11269336"/>
              <a:gd name="connsiteY257" fmla="*/ 2305443 h 2323145"/>
              <a:gd name="connsiteX258" fmla="*/ 376805 w 11269336"/>
              <a:gd name="connsiteY258" fmla="*/ 2307647 h 2323145"/>
              <a:gd name="connsiteX259" fmla="*/ 266777 w 11269336"/>
              <a:gd name="connsiteY259" fmla="*/ 2309012 h 2323145"/>
              <a:gd name="connsiteX260" fmla="*/ 156013 w 11269336"/>
              <a:gd name="connsiteY260" fmla="*/ 2306832 h 2323145"/>
              <a:gd name="connsiteX261" fmla="*/ 87258 w 11269336"/>
              <a:gd name="connsiteY261" fmla="*/ 2285511 h 2323145"/>
              <a:gd name="connsiteX262" fmla="*/ 23798 w 11269336"/>
              <a:gd name="connsiteY262" fmla="*/ 2281822 h 2323145"/>
              <a:gd name="connsiteX263" fmla="*/ 0 w 11269336"/>
              <a:gd name="connsiteY263" fmla="*/ 2285369 h 2323145"/>
              <a:gd name="connsiteX264" fmla="*/ 0 w 11269336"/>
              <a:gd name="connsiteY26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8977138 w 11269336"/>
              <a:gd name="connsiteY22" fmla="*/ 774970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263254 w 11269336"/>
              <a:gd name="connsiteY20" fmla="*/ 645662 h 2323145"/>
              <a:gd name="connsiteX21" fmla="*/ 9162278 w 11269336"/>
              <a:gd name="connsiteY21" fmla="*/ 704724 h 2323145"/>
              <a:gd name="connsiteX22" fmla="*/ 9062863 w 11269336"/>
              <a:gd name="connsiteY22" fmla="*/ 754656 h 2323145"/>
              <a:gd name="connsiteX23" fmla="*/ 8914746 w 11269336"/>
              <a:gd name="connsiteY23" fmla="*/ 826428 h 2323145"/>
              <a:gd name="connsiteX24" fmla="*/ 8917778 w 11269336"/>
              <a:gd name="connsiteY24" fmla="*/ 835198 h 2323145"/>
              <a:gd name="connsiteX25" fmla="*/ 8905560 w 11269336"/>
              <a:gd name="connsiteY25" fmla="*/ 838358 h 2323145"/>
              <a:gd name="connsiteX26" fmla="*/ 8897564 w 11269336"/>
              <a:gd name="connsiteY26" fmla="*/ 834287 h 2323145"/>
              <a:gd name="connsiteX27" fmla="*/ 8878040 w 11269336"/>
              <a:gd name="connsiteY27" fmla="*/ 844150 h 2323145"/>
              <a:gd name="connsiteX28" fmla="*/ 8795998 w 11269336"/>
              <a:gd name="connsiteY28" fmla="*/ 863337 h 2323145"/>
              <a:gd name="connsiteX29" fmla="*/ 8776970 w 11269336"/>
              <a:gd name="connsiteY29" fmla="*/ 885177 h 2323145"/>
              <a:gd name="connsiteX30" fmla="*/ 8755719 w 11269336"/>
              <a:gd name="connsiteY30" fmla="*/ 889754 h 2323145"/>
              <a:gd name="connsiteX31" fmla="*/ 8743257 w 11269336"/>
              <a:gd name="connsiteY31" fmla="*/ 904723 h 2323145"/>
              <a:gd name="connsiteX32" fmla="*/ 8721366 w 11269336"/>
              <a:gd name="connsiteY32" fmla="*/ 904711 h 2323145"/>
              <a:gd name="connsiteX33" fmla="*/ 8678353 w 11269336"/>
              <a:gd name="connsiteY33" fmla="*/ 926318 h 2323145"/>
              <a:gd name="connsiteX34" fmla="*/ 8636849 w 11269336"/>
              <a:gd name="connsiteY34" fmla="*/ 937900 h 2323145"/>
              <a:gd name="connsiteX35" fmla="*/ 8620213 w 11269336"/>
              <a:gd name="connsiteY35" fmla="*/ 943068 h 2323145"/>
              <a:gd name="connsiteX36" fmla="*/ 8612581 w 11269336"/>
              <a:gd name="connsiteY36" fmla="*/ 952695 h 2323145"/>
              <a:gd name="connsiteX37" fmla="*/ 8589038 w 11269336"/>
              <a:gd name="connsiteY37" fmla="*/ 963892 h 2323145"/>
              <a:gd name="connsiteX38" fmla="*/ 8579950 w 11269336"/>
              <a:gd name="connsiteY38" fmla="*/ 960899 h 2323145"/>
              <a:gd name="connsiteX39" fmla="*/ 8579319 w 11269336"/>
              <a:gd name="connsiteY39" fmla="*/ 965630 h 2323145"/>
              <a:gd name="connsiteX40" fmla="*/ 8547429 w 11269336"/>
              <a:gd name="connsiteY40" fmla="*/ 984506 h 2323145"/>
              <a:gd name="connsiteX41" fmla="*/ 8478704 w 11269336"/>
              <a:gd name="connsiteY41" fmla="*/ 1025490 h 2323145"/>
              <a:gd name="connsiteX42" fmla="*/ 8461421 w 11269336"/>
              <a:gd name="connsiteY42" fmla="*/ 1035512 h 2323145"/>
              <a:gd name="connsiteX43" fmla="*/ 8445003 w 11269336"/>
              <a:gd name="connsiteY43" fmla="*/ 1036851 h 2323145"/>
              <a:gd name="connsiteX44" fmla="*/ 8357350 w 11269336"/>
              <a:gd name="connsiteY44" fmla="*/ 1060213 h 2323145"/>
              <a:gd name="connsiteX45" fmla="*/ 8335565 w 11269336"/>
              <a:gd name="connsiteY45" fmla="*/ 1061151 h 2323145"/>
              <a:gd name="connsiteX46" fmla="*/ 8325267 w 11269336"/>
              <a:gd name="connsiteY46" fmla="*/ 1055919 h 2323145"/>
              <a:gd name="connsiteX47" fmla="*/ 8293586 w 11269336"/>
              <a:gd name="connsiteY47" fmla="*/ 1076144 h 2323145"/>
              <a:gd name="connsiteX48" fmla="*/ 8242405 w 11269336"/>
              <a:gd name="connsiteY48" fmla="*/ 1095960 h 2323145"/>
              <a:gd name="connsiteX49" fmla="*/ 8197391 w 11269336"/>
              <a:gd name="connsiteY49" fmla="*/ 1107746 h 2323145"/>
              <a:gd name="connsiteX50" fmla="*/ 8081474 w 11269336"/>
              <a:gd name="connsiteY50" fmla="*/ 1130125 h 2323145"/>
              <a:gd name="connsiteX51" fmla="*/ 8053585 w 11269336"/>
              <a:gd name="connsiteY51" fmla="*/ 1129169 h 2323145"/>
              <a:gd name="connsiteX52" fmla="*/ 8038422 w 11269336"/>
              <a:gd name="connsiteY52" fmla="*/ 1119092 h 2323145"/>
              <a:gd name="connsiteX53" fmla="*/ 8029450 w 11269336"/>
              <a:gd name="connsiteY53" fmla="*/ 1125592 h 2323145"/>
              <a:gd name="connsiteX54" fmla="*/ 7959552 w 11269336"/>
              <a:gd name="connsiteY54" fmla="*/ 1140188 h 2323145"/>
              <a:gd name="connsiteX55" fmla="*/ 7914188 w 11269336"/>
              <a:gd name="connsiteY55" fmla="*/ 1150862 h 2323145"/>
              <a:gd name="connsiteX56" fmla="*/ 7914918 w 11269336"/>
              <a:gd name="connsiteY56" fmla="*/ 1168758 h 2323145"/>
              <a:gd name="connsiteX57" fmla="*/ 7875510 w 11269336"/>
              <a:gd name="connsiteY57" fmla="*/ 1183153 h 2323145"/>
              <a:gd name="connsiteX58" fmla="*/ 7829932 w 11269336"/>
              <a:gd name="connsiteY58" fmla="*/ 1180782 h 2323145"/>
              <a:gd name="connsiteX59" fmla="*/ 7779182 w 11269336"/>
              <a:gd name="connsiteY59" fmla="*/ 1192665 h 2323145"/>
              <a:gd name="connsiteX60" fmla="*/ 7748774 w 11269336"/>
              <a:gd name="connsiteY60" fmla="*/ 1199586 h 2323145"/>
              <a:gd name="connsiteX61" fmla="*/ 7671846 w 11269336"/>
              <a:gd name="connsiteY61" fmla="*/ 1231966 h 2323145"/>
              <a:gd name="connsiteX62" fmla="*/ 7554146 w 11269336"/>
              <a:gd name="connsiteY62" fmla="*/ 1319748 h 2323145"/>
              <a:gd name="connsiteX63" fmla="*/ 7515052 w 11269336"/>
              <a:gd name="connsiteY63" fmla="*/ 1336718 h 2323145"/>
              <a:gd name="connsiteX64" fmla="*/ 7507193 w 11269336"/>
              <a:gd name="connsiteY64" fmla="*/ 1334617 h 2323145"/>
              <a:gd name="connsiteX65" fmla="*/ 7461694 w 11269336"/>
              <a:gd name="connsiteY65" fmla="*/ 1375866 h 2323145"/>
              <a:gd name="connsiteX66" fmla="*/ 7377571 w 11269336"/>
              <a:gd name="connsiteY66" fmla="*/ 1400128 h 2323145"/>
              <a:gd name="connsiteX67" fmla="*/ 7311261 w 11269336"/>
              <a:gd name="connsiteY67" fmla="*/ 1412652 h 2323145"/>
              <a:gd name="connsiteX68" fmla="*/ 7275307 w 11269336"/>
              <a:gd name="connsiteY68" fmla="*/ 1422171 h 2323145"/>
              <a:gd name="connsiteX69" fmla="*/ 7247783 w 11269336"/>
              <a:gd name="connsiteY69" fmla="*/ 1426330 h 2323145"/>
              <a:gd name="connsiteX70" fmla="*/ 7185047 w 11269336"/>
              <a:gd name="connsiteY70" fmla="*/ 1451812 h 2323145"/>
              <a:gd name="connsiteX71" fmla="*/ 7084117 w 11269336"/>
              <a:gd name="connsiteY71" fmla="*/ 1500281 h 2323145"/>
              <a:gd name="connsiteX72" fmla="*/ 7062011 w 11269336"/>
              <a:gd name="connsiteY72" fmla="*/ 1509183 h 2323145"/>
              <a:gd name="connsiteX73" fmla="*/ 7040555 w 11269336"/>
              <a:gd name="connsiteY73" fmla="*/ 1511207 h 2323145"/>
              <a:gd name="connsiteX74" fmla="*/ 7033438 w 11269336"/>
              <a:gd name="connsiteY74" fmla="*/ 1506772 h 2323145"/>
              <a:gd name="connsiteX75" fmla="*/ 7020886 w 11269336"/>
              <a:gd name="connsiteY75" fmla="*/ 1510764 h 2323145"/>
              <a:gd name="connsiteX76" fmla="*/ 7017033 w 11269336"/>
              <a:gd name="connsiteY76" fmla="*/ 1510650 h 2323145"/>
              <a:gd name="connsiteX77" fmla="*/ 6995460 w 11269336"/>
              <a:gd name="connsiteY77" fmla="*/ 1511173 h 2323145"/>
              <a:gd name="connsiteX78" fmla="*/ 6962144 w 11269336"/>
              <a:gd name="connsiteY78" fmla="*/ 1541508 h 2323145"/>
              <a:gd name="connsiteX79" fmla="*/ 6910674 w 11269336"/>
              <a:gd name="connsiteY79" fmla="*/ 1554793 h 2323145"/>
              <a:gd name="connsiteX80" fmla="*/ 6732152 w 11269336"/>
              <a:gd name="connsiteY80" fmla="*/ 1642538 h 2323145"/>
              <a:gd name="connsiteX81" fmla="*/ 6694106 w 11269336"/>
              <a:gd name="connsiteY81" fmla="*/ 1632377 h 2323145"/>
              <a:gd name="connsiteX82" fmla="*/ 6617223 w 11269336"/>
              <a:gd name="connsiteY82" fmla="*/ 1659889 h 2323145"/>
              <a:gd name="connsiteX83" fmla="*/ 6521138 w 11269336"/>
              <a:gd name="connsiteY83" fmla="*/ 1744340 h 2323145"/>
              <a:gd name="connsiteX84" fmla="*/ 6380677 w 11269336"/>
              <a:gd name="connsiteY84" fmla="*/ 1796883 h 2323145"/>
              <a:gd name="connsiteX85" fmla="*/ 6374897 w 11269336"/>
              <a:gd name="connsiteY85" fmla="*/ 1809910 h 2323145"/>
              <a:gd name="connsiteX86" fmla="*/ 6364545 w 11269336"/>
              <a:gd name="connsiteY86" fmla="*/ 1820090 h 2323145"/>
              <a:gd name="connsiteX87" fmla="*/ 6362126 w 11269336"/>
              <a:gd name="connsiteY87" fmla="*/ 1819991 h 2323145"/>
              <a:gd name="connsiteX88" fmla="*/ 6346673 w 11269336"/>
              <a:gd name="connsiteY88" fmla="*/ 1827824 h 2323145"/>
              <a:gd name="connsiteX89" fmla="*/ 6345588 w 11269336"/>
              <a:gd name="connsiteY89" fmla="*/ 1832232 h 2323145"/>
              <a:gd name="connsiteX90" fmla="*/ 6335708 w 11269336"/>
              <a:gd name="connsiteY90" fmla="*/ 1838451 h 2323145"/>
              <a:gd name="connsiteX91" fmla="*/ 6318182 w 11269336"/>
              <a:gd name="connsiteY91" fmla="*/ 1852975 h 2323145"/>
              <a:gd name="connsiteX92" fmla="*/ 6313084 w 11269336"/>
              <a:gd name="connsiteY92" fmla="*/ 1853561 h 2323145"/>
              <a:gd name="connsiteX93" fmla="*/ 6283816 w 11269336"/>
              <a:gd name="connsiteY93" fmla="*/ 1872148 h 2323145"/>
              <a:gd name="connsiteX94" fmla="*/ 6282550 w 11269336"/>
              <a:gd name="connsiteY94" fmla="*/ 1871392 h 2323145"/>
              <a:gd name="connsiteX95" fmla="*/ 6270527 w 11269336"/>
              <a:gd name="connsiteY95" fmla="*/ 1872208 h 2323145"/>
              <a:gd name="connsiteX96" fmla="*/ 6249518 w 11269336"/>
              <a:gd name="connsiteY96" fmla="*/ 1876079 h 2323145"/>
              <a:gd name="connsiteX97" fmla="*/ 6190386 w 11269336"/>
              <a:gd name="connsiteY97" fmla="*/ 1872478 h 2323145"/>
              <a:gd name="connsiteX98" fmla="*/ 6159777 w 11269336"/>
              <a:gd name="connsiteY98" fmla="*/ 1891745 h 2323145"/>
              <a:gd name="connsiteX99" fmla="*/ 6153131 w 11269336"/>
              <a:gd name="connsiteY99" fmla="*/ 1895079 h 2323145"/>
              <a:gd name="connsiteX100" fmla="*/ 6152798 w 11269336"/>
              <a:gd name="connsiteY100" fmla="*/ 1894920 h 2323145"/>
              <a:gd name="connsiteX101" fmla="*/ 6145388 w 11269336"/>
              <a:gd name="connsiteY101" fmla="*/ 1897990 h 2323145"/>
              <a:gd name="connsiteX102" fmla="*/ 6141014 w 11269336"/>
              <a:gd name="connsiteY102" fmla="*/ 1901155 h 2323145"/>
              <a:gd name="connsiteX103" fmla="*/ 6128122 w 11269336"/>
              <a:gd name="connsiteY103" fmla="*/ 1907623 h 2323145"/>
              <a:gd name="connsiteX104" fmla="*/ 6122351 w 11269336"/>
              <a:gd name="connsiteY104" fmla="*/ 1908359 h 2323145"/>
              <a:gd name="connsiteX105" fmla="*/ 6064750 w 11269336"/>
              <a:gd name="connsiteY105" fmla="*/ 1896394 h 2323145"/>
              <a:gd name="connsiteX106" fmla="*/ 5964230 w 11269336"/>
              <a:gd name="connsiteY106" fmla="*/ 1910038 h 2323145"/>
              <a:gd name="connsiteX107" fmla="*/ 5865399 w 11269336"/>
              <a:gd name="connsiteY107" fmla="*/ 1926966 h 2323145"/>
              <a:gd name="connsiteX108" fmla="*/ 5829951 w 11269336"/>
              <a:gd name="connsiteY108" fmla="*/ 1934755 h 2323145"/>
              <a:gd name="connsiteX109" fmla="*/ 5765285 w 11269336"/>
              <a:gd name="connsiteY109" fmla="*/ 1941322 h 2323145"/>
              <a:gd name="connsiteX110" fmla="*/ 5734750 w 11269336"/>
              <a:gd name="connsiteY110" fmla="*/ 1939793 h 2323145"/>
              <a:gd name="connsiteX111" fmla="*/ 5733569 w 11269336"/>
              <a:gd name="connsiteY111" fmla="*/ 1940505 h 2323145"/>
              <a:gd name="connsiteX112" fmla="*/ 5730329 w 11269336"/>
              <a:gd name="connsiteY112" fmla="*/ 1937845 h 2323145"/>
              <a:gd name="connsiteX113" fmla="*/ 5724661 w 11269336"/>
              <a:gd name="connsiteY113" fmla="*/ 1937455 h 2323145"/>
              <a:gd name="connsiteX114" fmla="*/ 5710186 w 11269336"/>
              <a:gd name="connsiteY114" fmla="*/ 1941370 h 2323145"/>
              <a:gd name="connsiteX115" fmla="*/ 5704910 w 11269336"/>
              <a:gd name="connsiteY115" fmla="*/ 1943663 h 2323145"/>
              <a:gd name="connsiteX116" fmla="*/ 5696836 w 11269336"/>
              <a:gd name="connsiteY116" fmla="*/ 1945271 h 2323145"/>
              <a:gd name="connsiteX117" fmla="*/ 5696583 w 11269336"/>
              <a:gd name="connsiteY117" fmla="*/ 1945050 h 2323145"/>
              <a:gd name="connsiteX118" fmla="*/ 5689123 w 11269336"/>
              <a:gd name="connsiteY118" fmla="*/ 1947067 h 2323145"/>
              <a:gd name="connsiteX119" fmla="*/ 5653291 w 11269336"/>
              <a:gd name="connsiteY119" fmla="*/ 1960245 h 2323145"/>
              <a:gd name="connsiteX120" fmla="*/ 5599385 w 11269336"/>
              <a:gd name="connsiteY120" fmla="*/ 1945198 h 2323145"/>
              <a:gd name="connsiteX121" fmla="*/ 5578300 w 11269336"/>
              <a:gd name="connsiteY121" fmla="*/ 1944963 h 2323145"/>
              <a:gd name="connsiteX122" fmla="*/ 5566758 w 11269336"/>
              <a:gd name="connsiteY122" fmla="*/ 1943441 h 2323145"/>
              <a:gd name="connsiteX123" fmla="*/ 5565857 w 11269336"/>
              <a:gd name="connsiteY123" fmla="*/ 1942445 h 2323145"/>
              <a:gd name="connsiteX124" fmla="*/ 5531534 w 11269336"/>
              <a:gd name="connsiteY124" fmla="*/ 1955208 h 2323145"/>
              <a:gd name="connsiteX125" fmla="*/ 5526552 w 11269336"/>
              <a:gd name="connsiteY125" fmla="*/ 1954799 h 2323145"/>
              <a:gd name="connsiteX126" fmla="*/ 5504723 w 11269336"/>
              <a:gd name="connsiteY126" fmla="*/ 1965811 h 2323145"/>
              <a:gd name="connsiteX127" fmla="*/ 5493156 w 11269336"/>
              <a:gd name="connsiteY127" fmla="*/ 1970063 h 2323145"/>
              <a:gd name="connsiteX128" fmla="*/ 5490486 w 11269336"/>
              <a:gd name="connsiteY128" fmla="*/ 1974227 h 2323145"/>
              <a:gd name="connsiteX129" fmla="*/ 5473107 w 11269336"/>
              <a:gd name="connsiteY129" fmla="*/ 1979001 h 2323145"/>
              <a:gd name="connsiteX130" fmla="*/ 5470885 w 11269336"/>
              <a:gd name="connsiteY130" fmla="*/ 1978432 h 2323145"/>
              <a:gd name="connsiteX131" fmla="*/ 5457393 w 11269336"/>
              <a:gd name="connsiteY131" fmla="*/ 1986525 h 2323145"/>
              <a:gd name="connsiteX132" fmla="*/ 5447102 w 11269336"/>
              <a:gd name="connsiteY132" fmla="*/ 1998329 h 2323145"/>
              <a:gd name="connsiteX133" fmla="*/ 5159151 w 11269336"/>
              <a:gd name="connsiteY133" fmla="*/ 2029640 h 2323145"/>
              <a:gd name="connsiteX134" fmla="*/ 5041688 w 11269336"/>
              <a:gd name="connsiteY134" fmla="*/ 2022334 h 2323145"/>
              <a:gd name="connsiteX135" fmla="*/ 4860988 w 11269336"/>
              <a:gd name="connsiteY135" fmla="*/ 2135698 h 2323145"/>
              <a:gd name="connsiteX136" fmla="*/ 4807902 w 11269336"/>
              <a:gd name="connsiteY136" fmla="*/ 2138894 h 2323145"/>
              <a:gd name="connsiteX137" fmla="*/ 4765388 w 11269336"/>
              <a:gd name="connsiteY137" fmla="*/ 2162525 h 2323145"/>
              <a:gd name="connsiteX138" fmla="*/ 4745033 w 11269336"/>
              <a:gd name="connsiteY138" fmla="*/ 2158859 h 2323145"/>
              <a:gd name="connsiteX139" fmla="*/ 4741475 w 11269336"/>
              <a:gd name="connsiteY139" fmla="*/ 2157998 h 2323145"/>
              <a:gd name="connsiteX140" fmla="*/ 4728247 w 11269336"/>
              <a:gd name="connsiteY140" fmla="*/ 2159526 h 2323145"/>
              <a:gd name="connsiteX141" fmla="*/ 4723263 w 11269336"/>
              <a:gd name="connsiteY141" fmla="*/ 2153742 h 2323145"/>
              <a:gd name="connsiteX142" fmla="*/ 4702453 w 11269336"/>
              <a:gd name="connsiteY142" fmla="*/ 2151586 h 2323145"/>
              <a:gd name="connsiteX143" fmla="*/ 4678455 w 11269336"/>
              <a:gd name="connsiteY143" fmla="*/ 2156131 h 2323145"/>
              <a:gd name="connsiteX144" fmla="*/ 4593061 w 11269336"/>
              <a:gd name="connsiteY144" fmla="*/ 2171597 h 2323145"/>
              <a:gd name="connsiteX145" fmla="*/ 4579902 w 11269336"/>
              <a:gd name="connsiteY145" fmla="*/ 2177927 h 2323145"/>
              <a:gd name="connsiteX146" fmla="*/ 4533444 w 11269336"/>
              <a:gd name="connsiteY146" fmla="*/ 2181200 h 2323145"/>
              <a:gd name="connsiteX147" fmla="*/ 4492832 w 11269336"/>
              <a:gd name="connsiteY147" fmla="*/ 2188033 h 2323145"/>
              <a:gd name="connsiteX148" fmla="*/ 4467257 w 11269336"/>
              <a:gd name="connsiteY148" fmla="*/ 2196121 h 2323145"/>
              <a:gd name="connsiteX149" fmla="*/ 4459937 w 11269336"/>
              <a:gd name="connsiteY149" fmla="*/ 2195182 h 2323145"/>
              <a:gd name="connsiteX150" fmla="*/ 4433312 w 11269336"/>
              <a:gd name="connsiteY150" fmla="*/ 2199004 h 2323145"/>
              <a:gd name="connsiteX151" fmla="*/ 4420601 w 11269336"/>
              <a:gd name="connsiteY151" fmla="*/ 2205158 h 2323145"/>
              <a:gd name="connsiteX152" fmla="*/ 4405765 w 11269336"/>
              <a:gd name="connsiteY152" fmla="*/ 2199902 h 2323145"/>
              <a:gd name="connsiteX153" fmla="*/ 4401354 w 11269336"/>
              <a:gd name="connsiteY153" fmla="*/ 2194745 h 2323145"/>
              <a:gd name="connsiteX154" fmla="*/ 4383151 w 11269336"/>
              <a:gd name="connsiteY154" fmla="*/ 2201140 h 2323145"/>
              <a:gd name="connsiteX155" fmla="*/ 4366646 w 11269336"/>
              <a:gd name="connsiteY155" fmla="*/ 2198564 h 2323145"/>
              <a:gd name="connsiteX156" fmla="*/ 4354009 w 11269336"/>
              <a:gd name="connsiteY156" fmla="*/ 2204984 h 2323145"/>
              <a:gd name="connsiteX157" fmla="*/ 4348284 w 11269336"/>
              <a:gd name="connsiteY157" fmla="*/ 2205270 h 2323145"/>
              <a:gd name="connsiteX158" fmla="*/ 4333906 w 11269336"/>
              <a:gd name="connsiteY158" fmla="*/ 2205251 h 2323145"/>
              <a:gd name="connsiteX159" fmla="*/ 4308819 w 11269336"/>
              <a:gd name="connsiteY159" fmla="*/ 2203822 h 2323145"/>
              <a:gd name="connsiteX160" fmla="*/ 4301210 w 11269336"/>
              <a:gd name="connsiteY160" fmla="*/ 2204456 h 2323145"/>
              <a:gd name="connsiteX161" fmla="*/ 4283095 w 11269336"/>
              <a:gd name="connsiteY161" fmla="*/ 2198177 h 2323145"/>
              <a:gd name="connsiteX162" fmla="*/ 4250119 w 11269336"/>
              <a:gd name="connsiteY162" fmla="*/ 2196342 h 2323145"/>
              <a:gd name="connsiteX163" fmla="*/ 4189203 w 11269336"/>
              <a:gd name="connsiteY163" fmla="*/ 2178994 h 2323145"/>
              <a:gd name="connsiteX164" fmla="*/ 4154035 w 11269336"/>
              <a:gd name="connsiteY164" fmla="*/ 2171950 h 2323145"/>
              <a:gd name="connsiteX165" fmla="*/ 4129569 w 11269336"/>
              <a:gd name="connsiteY165" fmla="*/ 2163850 h 2323145"/>
              <a:gd name="connsiteX166" fmla="*/ 4061250 w 11269336"/>
              <a:gd name="connsiteY166" fmla="*/ 2159236 h 2323145"/>
              <a:gd name="connsiteX167" fmla="*/ 3945480 w 11269336"/>
              <a:gd name="connsiteY167" fmla="*/ 2158279 h 2323145"/>
              <a:gd name="connsiteX168" fmla="*/ 3921468 w 11269336"/>
              <a:gd name="connsiteY168" fmla="*/ 2156588 h 2323145"/>
              <a:gd name="connsiteX169" fmla="*/ 3903348 w 11269336"/>
              <a:gd name="connsiteY169" fmla="*/ 2149220 h 2323145"/>
              <a:gd name="connsiteX170" fmla="*/ 3901342 w 11269336"/>
              <a:gd name="connsiteY170" fmla="*/ 2142355 h 2323145"/>
              <a:gd name="connsiteX171" fmla="*/ 3888539 w 11269336"/>
              <a:gd name="connsiteY171" fmla="*/ 2140476 h 2323145"/>
              <a:gd name="connsiteX172" fmla="*/ 3885662 w 11269336"/>
              <a:gd name="connsiteY172" fmla="*/ 2138740 h 2323145"/>
              <a:gd name="connsiteX173" fmla="*/ 3868627 w 11269336"/>
              <a:gd name="connsiteY173" fmla="*/ 2130023 h 2323145"/>
              <a:gd name="connsiteX174" fmla="*/ 3819177 w 11269336"/>
              <a:gd name="connsiteY174" fmla="*/ 2142111 h 2323145"/>
              <a:gd name="connsiteX175" fmla="*/ 3769100 w 11269336"/>
              <a:gd name="connsiteY175" fmla="*/ 2131731 h 2323145"/>
              <a:gd name="connsiteX176" fmla="*/ 3562752 w 11269336"/>
              <a:gd name="connsiteY176" fmla="*/ 2131785 h 2323145"/>
              <a:gd name="connsiteX177" fmla="*/ 3541402 w 11269336"/>
              <a:gd name="connsiteY177" fmla="*/ 2106821 h 2323145"/>
              <a:gd name="connsiteX178" fmla="*/ 3365341 w 11269336"/>
              <a:gd name="connsiteY178" fmla="*/ 2077638 h 2323145"/>
              <a:gd name="connsiteX179" fmla="*/ 3170922 w 11269336"/>
              <a:gd name="connsiteY179" fmla="*/ 2115957 h 2323145"/>
              <a:gd name="connsiteX180" fmla="*/ 3156256 w 11269336"/>
              <a:gd name="connsiteY180" fmla="*/ 2124773 h 2323145"/>
              <a:gd name="connsiteX181" fmla="*/ 3140298 w 11269336"/>
              <a:gd name="connsiteY181" fmla="*/ 2129182 h 2323145"/>
              <a:gd name="connsiteX182" fmla="*/ 3138514 w 11269336"/>
              <a:gd name="connsiteY182" fmla="*/ 2128069 h 2323145"/>
              <a:gd name="connsiteX183" fmla="*/ 3120467 w 11269336"/>
              <a:gd name="connsiteY183" fmla="*/ 2128281 h 2323145"/>
              <a:gd name="connsiteX184" fmla="*/ 3116175 w 11269336"/>
              <a:gd name="connsiteY184" fmla="*/ 2131633 h 2323145"/>
              <a:gd name="connsiteX185" fmla="*/ 3103685 w 11269336"/>
              <a:gd name="connsiteY185" fmla="*/ 2132814 h 2323145"/>
              <a:gd name="connsiteX186" fmla="*/ 3078794 w 11269336"/>
              <a:gd name="connsiteY186" fmla="*/ 2137935 h 2323145"/>
              <a:gd name="connsiteX187" fmla="*/ 3074407 w 11269336"/>
              <a:gd name="connsiteY187" fmla="*/ 2136274 h 2323145"/>
              <a:gd name="connsiteX188" fmla="*/ 3037285 w 11269336"/>
              <a:gd name="connsiteY188" fmla="*/ 2139919 h 2323145"/>
              <a:gd name="connsiteX189" fmla="*/ 3036901 w 11269336"/>
              <a:gd name="connsiteY189" fmla="*/ 2138726 h 2323145"/>
              <a:gd name="connsiteX190" fmla="*/ 3026996 w 11269336"/>
              <a:gd name="connsiteY190" fmla="*/ 2134322 h 2323145"/>
              <a:gd name="connsiteX191" fmla="*/ 3007772 w 11269336"/>
              <a:gd name="connsiteY191" fmla="*/ 2128742 h 2323145"/>
              <a:gd name="connsiteX192" fmla="*/ 2965030 w 11269336"/>
              <a:gd name="connsiteY192" fmla="*/ 2100494 h 2323145"/>
              <a:gd name="connsiteX193" fmla="*/ 2926342 w 11269336"/>
              <a:gd name="connsiteY193" fmla="*/ 2104155 h 2323145"/>
              <a:gd name="connsiteX194" fmla="*/ 2918608 w 11269336"/>
              <a:gd name="connsiteY194" fmla="*/ 2104215 h 2323145"/>
              <a:gd name="connsiteX195" fmla="*/ 2918475 w 11269336"/>
              <a:gd name="connsiteY195" fmla="*/ 2103937 h 2323145"/>
              <a:gd name="connsiteX196" fmla="*/ 2910360 w 11269336"/>
              <a:gd name="connsiteY196" fmla="*/ 2103444 h 2323145"/>
              <a:gd name="connsiteX197" fmla="*/ 2904507 w 11269336"/>
              <a:gd name="connsiteY197" fmla="*/ 2104326 h 2323145"/>
              <a:gd name="connsiteX198" fmla="*/ 2889503 w 11269336"/>
              <a:gd name="connsiteY198" fmla="*/ 2104443 h 2323145"/>
              <a:gd name="connsiteX199" fmla="*/ 2884480 w 11269336"/>
              <a:gd name="connsiteY199" fmla="*/ 2102626 h 2323145"/>
              <a:gd name="connsiteX200" fmla="*/ 2882689 w 11269336"/>
              <a:gd name="connsiteY200" fmla="*/ 2099228 h 2323145"/>
              <a:gd name="connsiteX201" fmla="*/ 2881291 w 11269336"/>
              <a:gd name="connsiteY201" fmla="*/ 2099618 h 2323145"/>
              <a:gd name="connsiteX202" fmla="*/ 2853979 w 11269336"/>
              <a:gd name="connsiteY202" fmla="*/ 2090388 h 2323145"/>
              <a:gd name="connsiteX203" fmla="*/ 2791790 w 11269336"/>
              <a:gd name="connsiteY203" fmla="*/ 2080332 h 2323145"/>
              <a:gd name="connsiteX204" fmla="*/ 2755844 w 11269336"/>
              <a:gd name="connsiteY204" fmla="*/ 2078874 h 2323145"/>
              <a:gd name="connsiteX205" fmla="*/ 2657742 w 11269336"/>
              <a:gd name="connsiteY205" fmla="*/ 2070179 h 2323145"/>
              <a:gd name="connsiteX206" fmla="*/ 2559549 w 11269336"/>
              <a:gd name="connsiteY206" fmla="*/ 2057873 h 2323145"/>
              <a:gd name="connsiteX207" fmla="*/ 2512054 w 11269336"/>
              <a:gd name="connsiteY207" fmla="*/ 2031671 h 2323145"/>
              <a:gd name="connsiteX208" fmla="*/ 2506437 w 11269336"/>
              <a:gd name="connsiteY208" fmla="*/ 2030918 h 2323145"/>
              <a:gd name="connsiteX209" fmla="*/ 2491752 w 11269336"/>
              <a:gd name="connsiteY209" fmla="*/ 2033906 h 2323145"/>
              <a:gd name="connsiteX210" fmla="*/ 2486338 w 11269336"/>
              <a:gd name="connsiteY210" fmla="*/ 2035862 h 2323145"/>
              <a:gd name="connsiteX211" fmla="*/ 2478186 w 11269336"/>
              <a:gd name="connsiteY211" fmla="*/ 2036953 h 2323145"/>
              <a:gd name="connsiteX212" fmla="*/ 2477950 w 11269336"/>
              <a:gd name="connsiteY212" fmla="*/ 2036715 h 2323145"/>
              <a:gd name="connsiteX213" fmla="*/ 2470381 w 11269336"/>
              <a:gd name="connsiteY213" fmla="*/ 2038256 h 2323145"/>
              <a:gd name="connsiteX214" fmla="*/ 2433781 w 11269336"/>
              <a:gd name="connsiteY214" fmla="*/ 2049140 h 2323145"/>
              <a:gd name="connsiteX215" fmla="*/ 2381172 w 11269336"/>
              <a:gd name="connsiteY215" fmla="*/ 2030645 h 2323145"/>
              <a:gd name="connsiteX216" fmla="*/ 2360198 w 11269336"/>
              <a:gd name="connsiteY216" fmla="*/ 2029059 h 2323145"/>
              <a:gd name="connsiteX217" fmla="*/ 2348815 w 11269336"/>
              <a:gd name="connsiteY217" fmla="*/ 2026798 h 2323145"/>
              <a:gd name="connsiteX218" fmla="*/ 2347988 w 11269336"/>
              <a:gd name="connsiteY218" fmla="*/ 2025745 h 2323145"/>
              <a:gd name="connsiteX219" fmla="*/ 2312920 w 11269336"/>
              <a:gd name="connsiteY219" fmla="*/ 2036311 h 2323145"/>
              <a:gd name="connsiteX220" fmla="*/ 2307986 w 11269336"/>
              <a:gd name="connsiteY220" fmla="*/ 2035583 h 2323145"/>
              <a:gd name="connsiteX221" fmla="*/ 2285481 w 11269336"/>
              <a:gd name="connsiteY221" fmla="*/ 2045197 h 2323145"/>
              <a:gd name="connsiteX222" fmla="*/ 2273666 w 11269336"/>
              <a:gd name="connsiteY222" fmla="*/ 2048710 h 2323145"/>
              <a:gd name="connsiteX223" fmla="*/ 2270719 w 11269336"/>
              <a:gd name="connsiteY223" fmla="*/ 2052702 h 2323145"/>
              <a:gd name="connsiteX224" fmla="*/ 2253080 w 11269336"/>
              <a:gd name="connsiteY224" fmla="*/ 2056363 h 2323145"/>
              <a:gd name="connsiteX225" fmla="*/ 2250906 w 11269336"/>
              <a:gd name="connsiteY225" fmla="*/ 2055654 h 2323145"/>
              <a:gd name="connsiteX226" fmla="*/ 2236905 w 11269336"/>
              <a:gd name="connsiteY226" fmla="*/ 2062882 h 2323145"/>
              <a:gd name="connsiteX227" fmla="*/ 2225830 w 11269336"/>
              <a:gd name="connsiteY227" fmla="*/ 2074027 h 2323145"/>
              <a:gd name="connsiteX228" fmla="*/ 2073776 w 11269336"/>
              <a:gd name="connsiteY228" fmla="*/ 2089244 h 2323145"/>
              <a:gd name="connsiteX229" fmla="*/ 1948256 w 11269336"/>
              <a:gd name="connsiteY229" fmla="*/ 2146616 h 2323145"/>
              <a:gd name="connsiteX230" fmla="*/ 1865582 w 11269336"/>
              <a:gd name="connsiteY230" fmla="*/ 2153738 h 2323145"/>
              <a:gd name="connsiteX231" fmla="*/ 1835210 w 11269336"/>
              <a:gd name="connsiteY231" fmla="*/ 2134244 h 2323145"/>
              <a:gd name="connsiteX232" fmla="*/ 1632661 w 11269336"/>
              <a:gd name="connsiteY232" fmla="*/ 2173882 h 2323145"/>
              <a:gd name="connsiteX233" fmla="*/ 1579590 w 11269336"/>
              <a:gd name="connsiteY233" fmla="*/ 2173680 h 2323145"/>
              <a:gd name="connsiteX234" fmla="*/ 1535601 w 11269336"/>
              <a:gd name="connsiteY234" fmla="*/ 2194590 h 2323145"/>
              <a:gd name="connsiteX235" fmla="*/ 1515594 w 11269336"/>
              <a:gd name="connsiteY235" fmla="*/ 2189622 h 2323145"/>
              <a:gd name="connsiteX236" fmla="*/ 1512113 w 11269336"/>
              <a:gd name="connsiteY236" fmla="*/ 2188534 h 2323145"/>
              <a:gd name="connsiteX237" fmla="*/ 1498838 w 11269336"/>
              <a:gd name="connsiteY237" fmla="*/ 2189213 h 2323145"/>
              <a:gd name="connsiteX238" fmla="*/ 1494279 w 11269336"/>
              <a:gd name="connsiteY238" fmla="*/ 2183112 h 2323145"/>
              <a:gd name="connsiteX239" fmla="*/ 1473714 w 11269336"/>
              <a:gd name="connsiteY239" fmla="*/ 2179625 h 2323145"/>
              <a:gd name="connsiteX240" fmla="*/ 1449503 w 11269336"/>
              <a:gd name="connsiteY240" fmla="*/ 2182633 h 2323145"/>
              <a:gd name="connsiteX241" fmla="*/ 1266687 w 11269336"/>
              <a:gd name="connsiteY241" fmla="*/ 2212688 h 2323145"/>
              <a:gd name="connsiteX242" fmla="*/ 1239614 w 11269336"/>
              <a:gd name="connsiteY242" fmla="*/ 2209727 h 2323145"/>
              <a:gd name="connsiteX243" fmla="*/ 1202436 w 11269336"/>
              <a:gd name="connsiteY243" fmla="*/ 2209817 h 2323145"/>
              <a:gd name="connsiteX244" fmla="*/ 1136097 w 11269336"/>
              <a:gd name="connsiteY244" fmla="*/ 2205112 h 2323145"/>
              <a:gd name="connsiteX245" fmla="*/ 988232 w 11269336"/>
              <a:gd name="connsiteY245" fmla="*/ 2235635 h 2323145"/>
              <a:gd name="connsiteX246" fmla="*/ 981959 w 11269336"/>
              <a:gd name="connsiteY246" fmla="*/ 2231607 h 2323145"/>
              <a:gd name="connsiteX247" fmla="*/ 938600 w 11269336"/>
              <a:gd name="connsiteY247" fmla="*/ 2238113 h 2323145"/>
              <a:gd name="connsiteX248" fmla="*/ 791788 w 11269336"/>
              <a:gd name="connsiteY248" fmla="*/ 2293224 h 2323145"/>
              <a:gd name="connsiteX249" fmla="*/ 706914 w 11269336"/>
              <a:gd name="connsiteY249" fmla="*/ 2305046 h 2323145"/>
              <a:gd name="connsiteX250" fmla="*/ 675971 w 11269336"/>
              <a:gd name="connsiteY250" fmla="*/ 2304030 h 2323145"/>
              <a:gd name="connsiteX251" fmla="*/ 624180 w 11269336"/>
              <a:gd name="connsiteY251" fmla="*/ 2302650 h 2323145"/>
              <a:gd name="connsiteX252" fmla="*/ 583453 w 11269336"/>
              <a:gd name="connsiteY252" fmla="*/ 2288788 h 2323145"/>
              <a:gd name="connsiteX253" fmla="*/ 540946 w 11269336"/>
              <a:gd name="connsiteY253" fmla="*/ 2292721 h 2323145"/>
              <a:gd name="connsiteX254" fmla="*/ 533680 w 11269336"/>
              <a:gd name="connsiteY254" fmla="*/ 2310233 h 2323145"/>
              <a:gd name="connsiteX255" fmla="*/ 487366 w 11269336"/>
              <a:gd name="connsiteY255" fmla="*/ 2309053 h 2323145"/>
              <a:gd name="connsiteX256" fmla="*/ 416820 w 11269336"/>
              <a:gd name="connsiteY256" fmla="*/ 2305443 h 2323145"/>
              <a:gd name="connsiteX257" fmla="*/ 376805 w 11269336"/>
              <a:gd name="connsiteY257" fmla="*/ 2307647 h 2323145"/>
              <a:gd name="connsiteX258" fmla="*/ 266777 w 11269336"/>
              <a:gd name="connsiteY258" fmla="*/ 2309012 h 2323145"/>
              <a:gd name="connsiteX259" fmla="*/ 156013 w 11269336"/>
              <a:gd name="connsiteY259" fmla="*/ 2306832 h 2323145"/>
              <a:gd name="connsiteX260" fmla="*/ 87258 w 11269336"/>
              <a:gd name="connsiteY260" fmla="*/ 2285511 h 2323145"/>
              <a:gd name="connsiteX261" fmla="*/ 23798 w 11269336"/>
              <a:gd name="connsiteY261" fmla="*/ 2281822 h 2323145"/>
              <a:gd name="connsiteX262" fmla="*/ 0 w 11269336"/>
              <a:gd name="connsiteY262" fmla="*/ 2285369 h 2323145"/>
              <a:gd name="connsiteX263" fmla="*/ 0 w 11269336"/>
              <a:gd name="connsiteY26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380600 w 11269336"/>
              <a:gd name="connsiteY19" fmla="*/ 549821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41688 w 11269336"/>
              <a:gd name="connsiteY133" fmla="*/ 2022334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79902 w 11269336"/>
              <a:gd name="connsiteY144" fmla="*/ 2177927 h 2323145"/>
              <a:gd name="connsiteX145" fmla="*/ 4533444 w 11269336"/>
              <a:gd name="connsiteY145" fmla="*/ 2181200 h 2323145"/>
              <a:gd name="connsiteX146" fmla="*/ 4492832 w 11269336"/>
              <a:gd name="connsiteY146" fmla="*/ 2188033 h 2323145"/>
              <a:gd name="connsiteX147" fmla="*/ 4467257 w 11269336"/>
              <a:gd name="connsiteY147" fmla="*/ 2196121 h 2323145"/>
              <a:gd name="connsiteX148" fmla="*/ 4459937 w 11269336"/>
              <a:gd name="connsiteY148" fmla="*/ 2195182 h 2323145"/>
              <a:gd name="connsiteX149" fmla="*/ 4433312 w 11269336"/>
              <a:gd name="connsiteY149" fmla="*/ 2199004 h 2323145"/>
              <a:gd name="connsiteX150" fmla="*/ 4420601 w 11269336"/>
              <a:gd name="connsiteY150" fmla="*/ 2205158 h 2323145"/>
              <a:gd name="connsiteX151" fmla="*/ 4405765 w 11269336"/>
              <a:gd name="connsiteY151" fmla="*/ 2199902 h 2323145"/>
              <a:gd name="connsiteX152" fmla="*/ 4401354 w 11269336"/>
              <a:gd name="connsiteY152" fmla="*/ 2194745 h 2323145"/>
              <a:gd name="connsiteX153" fmla="*/ 4383151 w 11269336"/>
              <a:gd name="connsiteY153" fmla="*/ 2201140 h 2323145"/>
              <a:gd name="connsiteX154" fmla="*/ 4366646 w 11269336"/>
              <a:gd name="connsiteY154" fmla="*/ 2198564 h 2323145"/>
              <a:gd name="connsiteX155" fmla="*/ 4354009 w 11269336"/>
              <a:gd name="connsiteY155" fmla="*/ 2204984 h 2323145"/>
              <a:gd name="connsiteX156" fmla="*/ 4348284 w 11269336"/>
              <a:gd name="connsiteY156" fmla="*/ 2205270 h 2323145"/>
              <a:gd name="connsiteX157" fmla="*/ 4333906 w 11269336"/>
              <a:gd name="connsiteY157" fmla="*/ 2205251 h 2323145"/>
              <a:gd name="connsiteX158" fmla="*/ 4308819 w 11269336"/>
              <a:gd name="connsiteY158" fmla="*/ 2203822 h 2323145"/>
              <a:gd name="connsiteX159" fmla="*/ 4301210 w 11269336"/>
              <a:gd name="connsiteY159" fmla="*/ 2204456 h 2323145"/>
              <a:gd name="connsiteX160" fmla="*/ 4283095 w 11269336"/>
              <a:gd name="connsiteY160" fmla="*/ 2198177 h 2323145"/>
              <a:gd name="connsiteX161" fmla="*/ 4250119 w 11269336"/>
              <a:gd name="connsiteY161" fmla="*/ 2196342 h 2323145"/>
              <a:gd name="connsiteX162" fmla="*/ 4189203 w 11269336"/>
              <a:gd name="connsiteY162" fmla="*/ 2178994 h 2323145"/>
              <a:gd name="connsiteX163" fmla="*/ 4154035 w 11269336"/>
              <a:gd name="connsiteY163" fmla="*/ 2171950 h 2323145"/>
              <a:gd name="connsiteX164" fmla="*/ 4129569 w 11269336"/>
              <a:gd name="connsiteY164" fmla="*/ 2163850 h 2323145"/>
              <a:gd name="connsiteX165" fmla="*/ 4061250 w 11269336"/>
              <a:gd name="connsiteY165" fmla="*/ 2159236 h 2323145"/>
              <a:gd name="connsiteX166" fmla="*/ 3945480 w 11269336"/>
              <a:gd name="connsiteY166" fmla="*/ 2158279 h 2323145"/>
              <a:gd name="connsiteX167" fmla="*/ 3921468 w 11269336"/>
              <a:gd name="connsiteY167" fmla="*/ 2156588 h 2323145"/>
              <a:gd name="connsiteX168" fmla="*/ 3903348 w 11269336"/>
              <a:gd name="connsiteY168" fmla="*/ 2149220 h 2323145"/>
              <a:gd name="connsiteX169" fmla="*/ 3901342 w 11269336"/>
              <a:gd name="connsiteY169" fmla="*/ 2142355 h 2323145"/>
              <a:gd name="connsiteX170" fmla="*/ 3888539 w 11269336"/>
              <a:gd name="connsiteY170" fmla="*/ 2140476 h 2323145"/>
              <a:gd name="connsiteX171" fmla="*/ 3885662 w 11269336"/>
              <a:gd name="connsiteY171" fmla="*/ 2138740 h 2323145"/>
              <a:gd name="connsiteX172" fmla="*/ 3868627 w 11269336"/>
              <a:gd name="connsiteY172" fmla="*/ 2130023 h 2323145"/>
              <a:gd name="connsiteX173" fmla="*/ 3819177 w 11269336"/>
              <a:gd name="connsiteY173" fmla="*/ 2142111 h 2323145"/>
              <a:gd name="connsiteX174" fmla="*/ 3769100 w 11269336"/>
              <a:gd name="connsiteY174" fmla="*/ 2131731 h 2323145"/>
              <a:gd name="connsiteX175" fmla="*/ 3562752 w 11269336"/>
              <a:gd name="connsiteY175" fmla="*/ 2131785 h 2323145"/>
              <a:gd name="connsiteX176" fmla="*/ 3541402 w 11269336"/>
              <a:gd name="connsiteY176" fmla="*/ 2106821 h 2323145"/>
              <a:gd name="connsiteX177" fmla="*/ 3365341 w 11269336"/>
              <a:gd name="connsiteY177" fmla="*/ 2077638 h 2323145"/>
              <a:gd name="connsiteX178" fmla="*/ 3170922 w 11269336"/>
              <a:gd name="connsiteY178" fmla="*/ 2115957 h 2323145"/>
              <a:gd name="connsiteX179" fmla="*/ 3156256 w 11269336"/>
              <a:gd name="connsiteY179" fmla="*/ 2124773 h 2323145"/>
              <a:gd name="connsiteX180" fmla="*/ 3140298 w 11269336"/>
              <a:gd name="connsiteY180" fmla="*/ 2129182 h 2323145"/>
              <a:gd name="connsiteX181" fmla="*/ 3138514 w 11269336"/>
              <a:gd name="connsiteY181" fmla="*/ 2128069 h 2323145"/>
              <a:gd name="connsiteX182" fmla="*/ 3120467 w 11269336"/>
              <a:gd name="connsiteY182" fmla="*/ 2128281 h 2323145"/>
              <a:gd name="connsiteX183" fmla="*/ 3116175 w 11269336"/>
              <a:gd name="connsiteY183" fmla="*/ 2131633 h 2323145"/>
              <a:gd name="connsiteX184" fmla="*/ 3103685 w 11269336"/>
              <a:gd name="connsiteY184" fmla="*/ 2132814 h 2323145"/>
              <a:gd name="connsiteX185" fmla="*/ 3078794 w 11269336"/>
              <a:gd name="connsiteY185" fmla="*/ 2137935 h 2323145"/>
              <a:gd name="connsiteX186" fmla="*/ 3074407 w 11269336"/>
              <a:gd name="connsiteY186" fmla="*/ 2136274 h 2323145"/>
              <a:gd name="connsiteX187" fmla="*/ 3037285 w 11269336"/>
              <a:gd name="connsiteY187" fmla="*/ 2139919 h 2323145"/>
              <a:gd name="connsiteX188" fmla="*/ 3036901 w 11269336"/>
              <a:gd name="connsiteY188" fmla="*/ 2138726 h 2323145"/>
              <a:gd name="connsiteX189" fmla="*/ 3026996 w 11269336"/>
              <a:gd name="connsiteY189" fmla="*/ 2134322 h 2323145"/>
              <a:gd name="connsiteX190" fmla="*/ 3007772 w 11269336"/>
              <a:gd name="connsiteY190" fmla="*/ 2128742 h 2323145"/>
              <a:gd name="connsiteX191" fmla="*/ 2965030 w 11269336"/>
              <a:gd name="connsiteY191" fmla="*/ 2100494 h 2323145"/>
              <a:gd name="connsiteX192" fmla="*/ 2926342 w 11269336"/>
              <a:gd name="connsiteY192" fmla="*/ 2104155 h 2323145"/>
              <a:gd name="connsiteX193" fmla="*/ 2918608 w 11269336"/>
              <a:gd name="connsiteY193" fmla="*/ 2104215 h 2323145"/>
              <a:gd name="connsiteX194" fmla="*/ 2918475 w 11269336"/>
              <a:gd name="connsiteY194" fmla="*/ 2103937 h 2323145"/>
              <a:gd name="connsiteX195" fmla="*/ 2910360 w 11269336"/>
              <a:gd name="connsiteY195" fmla="*/ 2103444 h 2323145"/>
              <a:gd name="connsiteX196" fmla="*/ 2904507 w 11269336"/>
              <a:gd name="connsiteY196" fmla="*/ 2104326 h 2323145"/>
              <a:gd name="connsiteX197" fmla="*/ 2889503 w 11269336"/>
              <a:gd name="connsiteY197" fmla="*/ 2104443 h 2323145"/>
              <a:gd name="connsiteX198" fmla="*/ 2884480 w 11269336"/>
              <a:gd name="connsiteY198" fmla="*/ 2102626 h 2323145"/>
              <a:gd name="connsiteX199" fmla="*/ 2882689 w 11269336"/>
              <a:gd name="connsiteY199" fmla="*/ 2099228 h 2323145"/>
              <a:gd name="connsiteX200" fmla="*/ 2881291 w 11269336"/>
              <a:gd name="connsiteY200" fmla="*/ 2099618 h 2323145"/>
              <a:gd name="connsiteX201" fmla="*/ 2853979 w 11269336"/>
              <a:gd name="connsiteY201" fmla="*/ 2090388 h 2323145"/>
              <a:gd name="connsiteX202" fmla="*/ 2791790 w 11269336"/>
              <a:gd name="connsiteY202" fmla="*/ 2080332 h 2323145"/>
              <a:gd name="connsiteX203" fmla="*/ 2755844 w 11269336"/>
              <a:gd name="connsiteY203" fmla="*/ 2078874 h 2323145"/>
              <a:gd name="connsiteX204" fmla="*/ 2657742 w 11269336"/>
              <a:gd name="connsiteY204" fmla="*/ 2070179 h 2323145"/>
              <a:gd name="connsiteX205" fmla="*/ 2559549 w 11269336"/>
              <a:gd name="connsiteY205" fmla="*/ 2057873 h 2323145"/>
              <a:gd name="connsiteX206" fmla="*/ 2512054 w 11269336"/>
              <a:gd name="connsiteY206" fmla="*/ 2031671 h 2323145"/>
              <a:gd name="connsiteX207" fmla="*/ 2506437 w 11269336"/>
              <a:gd name="connsiteY207" fmla="*/ 2030918 h 2323145"/>
              <a:gd name="connsiteX208" fmla="*/ 2491752 w 11269336"/>
              <a:gd name="connsiteY208" fmla="*/ 2033906 h 2323145"/>
              <a:gd name="connsiteX209" fmla="*/ 2486338 w 11269336"/>
              <a:gd name="connsiteY209" fmla="*/ 2035862 h 2323145"/>
              <a:gd name="connsiteX210" fmla="*/ 2478186 w 11269336"/>
              <a:gd name="connsiteY210" fmla="*/ 2036953 h 2323145"/>
              <a:gd name="connsiteX211" fmla="*/ 2477950 w 11269336"/>
              <a:gd name="connsiteY211" fmla="*/ 2036715 h 2323145"/>
              <a:gd name="connsiteX212" fmla="*/ 2470381 w 11269336"/>
              <a:gd name="connsiteY212" fmla="*/ 2038256 h 2323145"/>
              <a:gd name="connsiteX213" fmla="*/ 2433781 w 11269336"/>
              <a:gd name="connsiteY213" fmla="*/ 2049140 h 2323145"/>
              <a:gd name="connsiteX214" fmla="*/ 2381172 w 11269336"/>
              <a:gd name="connsiteY214" fmla="*/ 2030645 h 2323145"/>
              <a:gd name="connsiteX215" fmla="*/ 2360198 w 11269336"/>
              <a:gd name="connsiteY215" fmla="*/ 2029059 h 2323145"/>
              <a:gd name="connsiteX216" fmla="*/ 2348815 w 11269336"/>
              <a:gd name="connsiteY216" fmla="*/ 2026798 h 2323145"/>
              <a:gd name="connsiteX217" fmla="*/ 2347988 w 11269336"/>
              <a:gd name="connsiteY217" fmla="*/ 2025745 h 2323145"/>
              <a:gd name="connsiteX218" fmla="*/ 2312920 w 11269336"/>
              <a:gd name="connsiteY218" fmla="*/ 2036311 h 2323145"/>
              <a:gd name="connsiteX219" fmla="*/ 2307986 w 11269336"/>
              <a:gd name="connsiteY219" fmla="*/ 2035583 h 2323145"/>
              <a:gd name="connsiteX220" fmla="*/ 2285481 w 11269336"/>
              <a:gd name="connsiteY220" fmla="*/ 2045197 h 2323145"/>
              <a:gd name="connsiteX221" fmla="*/ 2273666 w 11269336"/>
              <a:gd name="connsiteY221" fmla="*/ 2048710 h 2323145"/>
              <a:gd name="connsiteX222" fmla="*/ 2270719 w 11269336"/>
              <a:gd name="connsiteY222" fmla="*/ 2052702 h 2323145"/>
              <a:gd name="connsiteX223" fmla="*/ 2253080 w 11269336"/>
              <a:gd name="connsiteY223" fmla="*/ 2056363 h 2323145"/>
              <a:gd name="connsiteX224" fmla="*/ 2250906 w 11269336"/>
              <a:gd name="connsiteY224" fmla="*/ 2055654 h 2323145"/>
              <a:gd name="connsiteX225" fmla="*/ 2236905 w 11269336"/>
              <a:gd name="connsiteY225" fmla="*/ 2062882 h 2323145"/>
              <a:gd name="connsiteX226" fmla="*/ 2225830 w 11269336"/>
              <a:gd name="connsiteY226" fmla="*/ 2074027 h 2323145"/>
              <a:gd name="connsiteX227" fmla="*/ 2073776 w 11269336"/>
              <a:gd name="connsiteY227" fmla="*/ 2089244 h 2323145"/>
              <a:gd name="connsiteX228" fmla="*/ 1948256 w 11269336"/>
              <a:gd name="connsiteY228" fmla="*/ 2146616 h 2323145"/>
              <a:gd name="connsiteX229" fmla="*/ 1865582 w 11269336"/>
              <a:gd name="connsiteY229" fmla="*/ 2153738 h 2323145"/>
              <a:gd name="connsiteX230" fmla="*/ 1835210 w 11269336"/>
              <a:gd name="connsiteY230" fmla="*/ 2134244 h 2323145"/>
              <a:gd name="connsiteX231" fmla="*/ 1632661 w 11269336"/>
              <a:gd name="connsiteY231" fmla="*/ 2173882 h 2323145"/>
              <a:gd name="connsiteX232" fmla="*/ 1579590 w 11269336"/>
              <a:gd name="connsiteY232" fmla="*/ 2173680 h 2323145"/>
              <a:gd name="connsiteX233" fmla="*/ 1535601 w 11269336"/>
              <a:gd name="connsiteY233" fmla="*/ 2194590 h 2323145"/>
              <a:gd name="connsiteX234" fmla="*/ 1515594 w 11269336"/>
              <a:gd name="connsiteY234" fmla="*/ 2189622 h 2323145"/>
              <a:gd name="connsiteX235" fmla="*/ 1512113 w 11269336"/>
              <a:gd name="connsiteY235" fmla="*/ 2188534 h 2323145"/>
              <a:gd name="connsiteX236" fmla="*/ 1498838 w 11269336"/>
              <a:gd name="connsiteY236" fmla="*/ 2189213 h 2323145"/>
              <a:gd name="connsiteX237" fmla="*/ 1494279 w 11269336"/>
              <a:gd name="connsiteY237" fmla="*/ 2183112 h 2323145"/>
              <a:gd name="connsiteX238" fmla="*/ 1473714 w 11269336"/>
              <a:gd name="connsiteY238" fmla="*/ 2179625 h 2323145"/>
              <a:gd name="connsiteX239" fmla="*/ 1449503 w 11269336"/>
              <a:gd name="connsiteY239" fmla="*/ 2182633 h 2323145"/>
              <a:gd name="connsiteX240" fmla="*/ 1266687 w 11269336"/>
              <a:gd name="connsiteY240" fmla="*/ 2212688 h 2323145"/>
              <a:gd name="connsiteX241" fmla="*/ 1239614 w 11269336"/>
              <a:gd name="connsiteY241" fmla="*/ 2209727 h 2323145"/>
              <a:gd name="connsiteX242" fmla="*/ 1202436 w 11269336"/>
              <a:gd name="connsiteY242" fmla="*/ 2209817 h 2323145"/>
              <a:gd name="connsiteX243" fmla="*/ 1136097 w 11269336"/>
              <a:gd name="connsiteY243" fmla="*/ 2205112 h 2323145"/>
              <a:gd name="connsiteX244" fmla="*/ 988232 w 11269336"/>
              <a:gd name="connsiteY244" fmla="*/ 2235635 h 2323145"/>
              <a:gd name="connsiteX245" fmla="*/ 981959 w 11269336"/>
              <a:gd name="connsiteY245" fmla="*/ 2231607 h 2323145"/>
              <a:gd name="connsiteX246" fmla="*/ 938600 w 11269336"/>
              <a:gd name="connsiteY246" fmla="*/ 2238113 h 2323145"/>
              <a:gd name="connsiteX247" fmla="*/ 791788 w 11269336"/>
              <a:gd name="connsiteY247" fmla="*/ 2293224 h 2323145"/>
              <a:gd name="connsiteX248" fmla="*/ 706914 w 11269336"/>
              <a:gd name="connsiteY248" fmla="*/ 2305046 h 2323145"/>
              <a:gd name="connsiteX249" fmla="*/ 675971 w 11269336"/>
              <a:gd name="connsiteY249" fmla="*/ 2304030 h 2323145"/>
              <a:gd name="connsiteX250" fmla="*/ 624180 w 11269336"/>
              <a:gd name="connsiteY250" fmla="*/ 2302650 h 2323145"/>
              <a:gd name="connsiteX251" fmla="*/ 583453 w 11269336"/>
              <a:gd name="connsiteY251" fmla="*/ 2288788 h 2323145"/>
              <a:gd name="connsiteX252" fmla="*/ 540946 w 11269336"/>
              <a:gd name="connsiteY252" fmla="*/ 2292721 h 2323145"/>
              <a:gd name="connsiteX253" fmla="*/ 533680 w 11269336"/>
              <a:gd name="connsiteY253" fmla="*/ 2310233 h 2323145"/>
              <a:gd name="connsiteX254" fmla="*/ 487366 w 11269336"/>
              <a:gd name="connsiteY254" fmla="*/ 2309053 h 2323145"/>
              <a:gd name="connsiteX255" fmla="*/ 416820 w 11269336"/>
              <a:gd name="connsiteY255" fmla="*/ 2305443 h 2323145"/>
              <a:gd name="connsiteX256" fmla="*/ 376805 w 11269336"/>
              <a:gd name="connsiteY256" fmla="*/ 2307647 h 2323145"/>
              <a:gd name="connsiteX257" fmla="*/ 266777 w 11269336"/>
              <a:gd name="connsiteY257" fmla="*/ 2309012 h 2323145"/>
              <a:gd name="connsiteX258" fmla="*/ 156013 w 11269336"/>
              <a:gd name="connsiteY258" fmla="*/ 2306832 h 2323145"/>
              <a:gd name="connsiteX259" fmla="*/ 87258 w 11269336"/>
              <a:gd name="connsiteY259" fmla="*/ 2285511 h 2323145"/>
              <a:gd name="connsiteX260" fmla="*/ 23798 w 11269336"/>
              <a:gd name="connsiteY260" fmla="*/ 2281822 h 2323145"/>
              <a:gd name="connsiteX261" fmla="*/ 0 w 11269336"/>
              <a:gd name="connsiteY261" fmla="*/ 2285369 h 2323145"/>
              <a:gd name="connsiteX262" fmla="*/ 0 w 11269336"/>
              <a:gd name="connsiteY26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678455 w 11269336"/>
              <a:gd name="connsiteY142" fmla="*/ 2156131 h 2323145"/>
              <a:gd name="connsiteX143" fmla="*/ 4593061 w 11269336"/>
              <a:gd name="connsiteY143" fmla="*/ 2171597 h 2323145"/>
              <a:gd name="connsiteX144" fmla="*/ 4533444 w 11269336"/>
              <a:gd name="connsiteY144" fmla="*/ 2181200 h 2323145"/>
              <a:gd name="connsiteX145" fmla="*/ 4492832 w 11269336"/>
              <a:gd name="connsiteY145" fmla="*/ 2188033 h 2323145"/>
              <a:gd name="connsiteX146" fmla="*/ 4467257 w 11269336"/>
              <a:gd name="connsiteY146" fmla="*/ 2196121 h 2323145"/>
              <a:gd name="connsiteX147" fmla="*/ 4459937 w 11269336"/>
              <a:gd name="connsiteY147" fmla="*/ 2195182 h 2323145"/>
              <a:gd name="connsiteX148" fmla="*/ 4433312 w 11269336"/>
              <a:gd name="connsiteY148" fmla="*/ 2199004 h 2323145"/>
              <a:gd name="connsiteX149" fmla="*/ 4420601 w 11269336"/>
              <a:gd name="connsiteY149" fmla="*/ 2205158 h 2323145"/>
              <a:gd name="connsiteX150" fmla="*/ 4405765 w 11269336"/>
              <a:gd name="connsiteY150" fmla="*/ 2199902 h 2323145"/>
              <a:gd name="connsiteX151" fmla="*/ 4401354 w 11269336"/>
              <a:gd name="connsiteY151" fmla="*/ 2194745 h 2323145"/>
              <a:gd name="connsiteX152" fmla="*/ 4383151 w 11269336"/>
              <a:gd name="connsiteY152" fmla="*/ 2201140 h 2323145"/>
              <a:gd name="connsiteX153" fmla="*/ 4366646 w 11269336"/>
              <a:gd name="connsiteY153" fmla="*/ 2198564 h 2323145"/>
              <a:gd name="connsiteX154" fmla="*/ 4354009 w 11269336"/>
              <a:gd name="connsiteY154" fmla="*/ 2204984 h 2323145"/>
              <a:gd name="connsiteX155" fmla="*/ 4348284 w 11269336"/>
              <a:gd name="connsiteY155" fmla="*/ 2205270 h 2323145"/>
              <a:gd name="connsiteX156" fmla="*/ 4333906 w 11269336"/>
              <a:gd name="connsiteY156" fmla="*/ 2205251 h 2323145"/>
              <a:gd name="connsiteX157" fmla="*/ 4308819 w 11269336"/>
              <a:gd name="connsiteY157" fmla="*/ 2203822 h 2323145"/>
              <a:gd name="connsiteX158" fmla="*/ 4301210 w 11269336"/>
              <a:gd name="connsiteY158" fmla="*/ 2204456 h 2323145"/>
              <a:gd name="connsiteX159" fmla="*/ 4283095 w 11269336"/>
              <a:gd name="connsiteY159" fmla="*/ 2198177 h 2323145"/>
              <a:gd name="connsiteX160" fmla="*/ 4250119 w 11269336"/>
              <a:gd name="connsiteY160" fmla="*/ 2196342 h 2323145"/>
              <a:gd name="connsiteX161" fmla="*/ 4189203 w 11269336"/>
              <a:gd name="connsiteY161" fmla="*/ 2178994 h 2323145"/>
              <a:gd name="connsiteX162" fmla="*/ 4154035 w 11269336"/>
              <a:gd name="connsiteY162" fmla="*/ 2171950 h 2323145"/>
              <a:gd name="connsiteX163" fmla="*/ 4129569 w 11269336"/>
              <a:gd name="connsiteY163" fmla="*/ 2163850 h 2323145"/>
              <a:gd name="connsiteX164" fmla="*/ 4061250 w 11269336"/>
              <a:gd name="connsiteY164" fmla="*/ 2159236 h 2323145"/>
              <a:gd name="connsiteX165" fmla="*/ 3945480 w 11269336"/>
              <a:gd name="connsiteY165" fmla="*/ 2158279 h 2323145"/>
              <a:gd name="connsiteX166" fmla="*/ 3921468 w 11269336"/>
              <a:gd name="connsiteY166" fmla="*/ 2156588 h 2323145"/>
              <a:gd name="connsiteX167" fmla="*/ 3903348 w 11269336"/>
              <a:gd name="connsiteY167" fmla="*/ 2149220 h 2323145"/>
              <a:gd name="connsiteX168" fmla="*/ 3901342 w 11269336"/>
              <a:gd name="connsiteY168" fmla="*/ 2142355 h 2323145"/>
              <a:gd name="connsiteX169" fmla="*/ 3888539 w 11269336"/>
              <a:gd name="connsiteY169" fmla="*/ 2140476 h 2323145"/>
              <a:gd name="connsiteX170" fmla="*/ 3885662 w 11269336"/>
              <a:gd name="connsiteY170" fmla="*/ 2138740 h 2323145"/>
              <a:gd name="connsiteX171" fmla="*/ 3868627 w 11269336"/>
              <a:gd name="connsiteY171" fmla="*/ 2130023 h 2323145"/>
              <a:gd name="connsiteX172" fmla="*/ 3819177 w 11269336"/>
              <a:gd name="connsiteY172" fmla="*/ 2142111 h 2323145"/>
              <a:gd name="connsiteX173" fmla="*/ 3769100 w 11269336"/>
              <a:gd name="connsiteY173" fmla="*/ 2131731 h 2323145"/>
              <a:gd name="connsiteX174" fmla="*/ 3562752 w 11269336"/>
              <a:gd name="connsiteY174" fmla="*/ 2131785 h 2323145"/>
              <a:gd name="connsiteX175" fmla="*/ 3541402 w 11269336"/>
              <a:gd name="connsiteY175" fmla="*/ 2106821 h 2323145"/>
              <a:gd name="connsiteX176" fmla="*/ 3365341 w 11269336"/>
              <a:gd name="connsiteY176" fmla="*/ 2077638 h 2323145"/>
              <a:gd name="connsiteX177" fmla="*/ 3170922 w 11269336"/>
              <a:gd name="connsiteY177" fmla="*/ 2115957 h 2323145"/>
              <a:gd name="connsiteX178" fmla="*/ 3156256 w 11269336"/>
              <a:gd name="connsiteY178" fmla="*/ 2124773 h 2323145"/>
              <a:gd name="connsiteX179" fmla="*/ 3140298 w 11269336"/>
              <a:gd name="connsiteY179" fmla="*/ 2129182 h 2323145"/>
              <a:gd name="connsiteX180" fmla="*/ 3138514 w 11269336"/>
              <a:gd name="connsiteY180" fmla="*/ 2128069 h 2323145"/>
              <a:gd name="connsiteX181" fmla="*/ 3120467 w 11269336"/>
              <a:gd name="connsiteY181" fmla="*/ 2128281 h 2323145"/>
              <a:gd name="connsiteX182" fmla="*/ 3116175 w 11269336"/>
              <a:gd name="connsiteY182" fmla="*/ 2131633 h 2323145"/>
              <a:gd name="connsiteX183" fmla="*/ 3103685 w 11269336"/>
              <a:gd name="connsiteY183" fmla="*/ 2132814 h 2323145"/>
              <a:gd name="connsiteX184" fmla="*/ 3078794 w 11269336"/>
              <a:gd name="connsiteY184" fmla="*/ 2137935 h 2323145"/>
              <a:gd name="connsiteX185" fmla="*/ 3074407 w 11269336"/>
              <a:gd name="connsiteY185" fmla="*/ 2136274 h 2323145"/>
              <a:gd name="connsiteX186" fmla="*/ 3037285 w 11269336"/>
              <a:gd name="connsiteY186" fmla="*/ 2139919 h 2323145"/>
              <a:gd name="connsiteX187" fmla="*/ 3036901 w 11269336"/>
              <a:gd name="connsiteY187" fmla="*/ 2138726 h 2323145"/>
              <a:gd name="connsiteX188" fmla="*/ 3026996 w 11269336"/>
              <a:gd name="connsiteY188" fmla="*/ 2134322 h 2323145"/>
              <a:gd name="connsiteX189" fmla="*/ 3007772 w 11269336"/>
              <a:gd name="connsiteY189" fmla="*/ 2128742 h 2323145"/>
              <a:gd name="connsiteX190" fmla="*/ 2965030 w 11269336"/>
              <a:gd name="connsiteY190" fmla="*/ 2100494 h 2323145"/>
              <a:gd name="connsiteX191" fmla="*/ 2926342 w 11269336"/>
              <a:gd name="connsiteY191" fmla="*/ 2104155 h 2323145"/>
              <a:gd name="connsiteX192" fmla="*/ 2918608 w 11269336"/>
              <a:gd name="connsiteY192" fmla="*/ 2104215 h 2323145"/>
              <a:gd name="connsiteX193" fmla="*/ 2918475 w 11269336"/>
              <a:gd name="connsiteY193" fmla="*/ 2103937 h 2323145"/>
              <a:gd name="connsiteX194" fmla="*/ 2910360 w 11269336"/>
              <a:gd name="connsiteY194" fmla="*/ 2103444 h 2323145"/>
              <a:gd name="connsiteX195" fmla="*/ 2904507 w 11269336"/>
              <a:gd name="connsiteY195" fmla="*/ 2104326 h 2323145"/>
              <a:gd name="connsiteX196" fmla="*/ 2889503 w 11269336"/>
              <a:gd name="connsiteY196" fmla="*/ 2104443 h 2323145"/>
              <a:gd name="connsiteX197" fmla="*/ 2884480 w 11269336"/>
              <a:gd name="connsiteY197" fmla="*/ 2102626 h 2323145"/>
              <a:gd name="connsiteX198" fmla="*/ 2882689 w 11269336"/>
              <a:gd name="connsiteY198" fmla="*/ 2099228 h 2323145"/>
              <a:gd name="connsiteX199" fmla="*/ 2881291 w 11269336"/>
              <a:gd name="connsiteY199" fmla="*/ 2099618 h 2323145"/>
              <a:gd name="connsiteX200" fmla="*/ 2853979 w 11269336"/>
              <a:gd name="connsiteY200" fmla="*/ 2090388 h 2323145"/>
              <a:gd name="connsiteX201" fmla="*/ 2791790 w 11269336"/>
              <a:gd name="connsiteY201" fmla="*/ 2080332 h 2323145"/>
              <a:gd name="connsiteX202" fmla="*/ 2755844 w 11269336"/>
              <a:gd name="connsiteY202" fmla="*/ 2078874 h 2323145"/>
              <a:gd name="connsiteX203" fmla="*/ 2657742 w 11269336"/>
              <a:gd name="connsiteY203" fmla="*/ 2070179 h 2323145"/>
              <a:gd name="connsiteX204" fmla="*/ 2559549 w 11269336"/>
              <a:gd name="connsiteY204" fmla="*/ 2057873 h 2323145"/>
              <a:gd name="connsiteX205" fmla="*/ 2512054 w 11269336"/>
              <a:gd name="connsiteY205" fmla="*/ 2031671 h 2323145"/>
              <a:gd name="connsiteX206" fmla="*/ 2506437 w 11269336"/>
              <a:gd name="connsiteY206" fmla="*/ 2030918 h 2323145"/>
              <a:gd name="connsiteX207" fmla="*/ 2491752 w 11269336"/>
              <a:gd name="connsiteY207" fmla="*/ 2033906 h 2323145"/>
              <a:gd name="connsiteX208" fmla="*/ 2486338 w 11269336"/>
              <a:gd name="connsiteY208" fmla="*/ 2035862 h 2323145"/>
              <a:gd name="connsiteX209" fmla="*/ 2478186 w 11269336"/>
              <a:gd name="connsiteY209" fmla="*/ 2036953 h 2323145"/>
              <a:gd name="connsiteX210" fmla="*/ 2477950 w 11269336"/>
              <a:gd name="connsiteY210" fmla="*/ 2036715 h 2323145"/>
              <a:gd name="connsiteX211" fmla="*/ 2470381 w 11269336"/>
              <a:gd name="connsiteY211" fmla="*/ 2038256 h 2323145"/>
              <a:gd name="connsiteX212" fmla="*/ 2433781 w 11269336"/>
              <a:gd name="connsiteY212" fmla="*/ 2049140 h 2323145"/>
              <a:gd name="connsiteX213" fmla="*/ 2381172 w 11269336"/>
              <a:gd name="connsiteY213" fmla="*/ 2030645 h 2323145"/>
              <a:gd name="connsiteX214" fmla="*/ 2360198 w 11269336"/>
              <a:gd name="connsiteY214" fmla="*/ 2029059 h 2323145"/>
              <a:gd name="connsiteX215" fmla="*/ 2348815 w 11269336"/>
              <a:gd name="connsiteY215" fmla="*/ 2026798 h 2323145"/>
              <a:gd name="connsiteX216" fmla="*/ 2347988 w 11269336"/>
              <a:gd name="connsiteY216" fmla="*/ 2025745 h 2323145"/>
              <a:gd name="connsiteX217" fmla="*/ 2312920 w 11269336"/>
              <a:gd name="connsiteY217" fmla="*/ 2036311 h 2323145"/>
              <a:gd name="connsiteX218" fmla="*/ 2307986 w 11269336"/>
              <a:gd name="connsiteY218" fmla="*/ 2035583 h 2323145"/>
              <a:gd name="connsiteX219" fmla="*/ 2285481 w 11269336"/>
              <a:gd name="connsiteY219" fmla="*/ 2045197 h 2323145"/>
              <a:gd name="connsiteX220" fmla="*/ 2273666 w 11269336"/>
              <a:gd name="connsiteY220" fmla="*/ 2048710 h 2323145"/>
              <a:gd name="connsiteX221" fmla="*/ 2270719 w 11269336"/>
              <a:gd name="connsiteY221" fmla="*/ 2052702 h 2323145"/>
              <a:gd name="connsiteX222" fmla="*/ 2253080 w 11269336"/>
              <a:gd name="connsiteY222" fmla="*/ 2056363 h 2323145"/>
              <a:gd name="connsiteX223" fmla="*/ 2250906 w 11269336"/>
              <a:gd name="connsiteY223" fmla="*/ 2055654 h 2323145"/>
              <a:gd name="connsiteX224" fmla="*/ 2236905 w 11269336"/>
              <a:gd name="connsiteY224" fmla="*/ 2062882 h 2323145"/>
              <a:gd name="connsiteX225" fmla="*/ 2225830 w 11269336"/>
              <a:gd name="connsiteY225" fmla="*/ 2074027 h 2323145"/>
              <a:gd name="connsiteX226" fmla="*/ 2073776 w 11269336"/>
              <a:gd name="connsiteY226" fmla="*/ 2089244 h 2323145"/>
              <a:gd name="connsiteX227" fmla="*/ 1948256 w 11269336"/>
              <a:gd name="connsiteY227" fmla="*/ 2146616 h 2323145"/>
              <a:gd name="connsiteX228" fmla="*/ 1865582 w 11269336"/>
              <a:gd name="connsiteY228" fmla="*/ 2153738 h 2323145"/>
              <a:gd name="connsiteX229" fmla="*/ 1835210 w 11269336"/>
              <a:gd name="connsiteY229" fmla="*/ 2134244 h 2323145"/>
              <a:gd name="connsiteX230" fmla="*/ 1632661 w 11269336"/>
              <a:gd name="connsiteY230" fmla="*/ 2173882 h 2323145"/>
              <a:gd name="connsiteX231" fmla="*/ 1579590 w 11269336"/>
              <a:gd name="connsiteY231" fmla="*/ 2173680 h 2323145"/>
              <a:gd name="connsiteX232" fmla="*/ 1535601 w 11269336"/>
              <a:gd name="connsiteY232" fmla="*/ 2194590 h 2323145"/>
              <a:gd name="connsiteX233" fmla="*/ 1515594 w 11269336"/>
              <a:gd name="connsiteY233" fmla="*/ 2189622 h 2323145"/>
              <a:gd name="connsiteX234" fmla="*/ 1512113 w 11269336"/>
              <a:gd name="connsiteY234" fmla="*/ 2188534 h 2323145"/>
              <a:gd name="connsiteX235" fmla="*/ 1498838 w 11269336"/>
              <a:gd name="connsiteY235" fmla="*/ 2189213 h 2323145"/>
              <a:gd name="connsiteX236" fmla="*/ 1494279 w 11269336"/>
              <a:gd name="connsiteY236" fmla="*/ 2183112 h 2323145"/>
              <a:gd name="connsiteX237" fmla="*/ 1473714 w 11269336"/>
              <a:gd name="connsiteY237" fmla="*/ 2179625 h 2323145"/>
              <a:gd name="connsiteX238" fmla="*/ 1449503 w 11269336"/>
              <a:gd name="connsiteY238" fmla="*/ 2182633 h 2323145"/>
              <a:gd name="connsiteX239" fmla="*/ 1266687 w 11269336"/>
              <a:gd name="connsiteY239" fmla="*/ 2212688 h 2323145"/>
              <a:gd name="connsiteX240" fmla="*/ 1239614 w 11269336"/>
              <a:gd name="connsiteY240" fmla="*/ 2209727 h 2323145"/>
              <a:gd name="connsiteX241" fmla="*/ 1202436 w 11269336"/>
              <a:gd name="connsiteY241" fmla="*/ 2209817 h 2323145"/>
              <a:gd name="connsiteX242" fmla="*/ 1136097 w 11269336"/>
              <a:gd name="connsiteY242" fmla="*/ 2205112 h 2323145"/>
              <a:gd name="connsiteX243" fmla="*/ 988232 w 11269336"/>
              <a:gd name="connsiteY243" fmla="*/ 2235635 h 2323145"/>
              <a:gd name="connsiteX244" fmla="*/ 981959 w 11269336"/>
              <a:gd name="connsiteY244" fmla="*/ 2231607 h 2323145"/>
              <a:gd name="connsiteX245" fmla="*/ 938600 w 11269336"/>
              <a:gd name="connsiteY245" fmla="*/ 2238113 h 2323145"/>
              <a:gd name="connsiteX246" fmla="*/ 791788 w 11269336"/>
              <a:gd name="connsiteY246" fmla="*/ 2293224 h 2323145"/>
              <a:gd name="connsiteX247" fmla="*/ 706914 w 11269336"/>
              <a:gd name="connsiteY247" fmla="*/ 2305046 h 2323145"/>
              <a:gd name="connsiteX248" fmla="*/ 675971 w 11269336"/>
              <a:gd name="connsiteY248" fmla="*/ 2304030 h 2323145"/>
              <a:gd name="connsiteX249" fmla="*/ 624180 w 11269336"/>
              <a:gd name="connsiteY249" fmla="*/ 2302650 h 2323145"/>
              <a:gd name="connsiteX250" fmla="*/ 583453 w 11269336"/>
              <a:gd name="connsiteY250" fmla="*/ 2288788 h 2323145"/>
              <a:gd name="connsiteX251" fmla="*/ 540946 w 11269336"/>
              <a:gd name="connsiteY251" fmla="*/ 2292721 h 2323145"/>
              <a:gd name="connsiteX252" fmla="*/ 533680 w 11269336"/>
              <a:gd name="connsiteY252" fmla="*/ 2310233 h 2323145"/>
              <a:gd name="connsiteX253" fmla="*/ 487366 w 11269336"/>
              <a:gd name="connsiteY253" fmla="*/ 2309053 h 2323145"/>
              <a:gd name="connsiteX254" fmla="*/ 416820 w 11269336"/>
              <a:gd name="connsiteY254" fmla="*/ 2305443 h 2323145"/>
              <a:gd name="connsiteX255" fmla="*/ 376805 w 11269336"/>
              <a:gd name="connsiteY255" fmla="*/ 2307647 h 2323145"/>
              <a:gd name="connsiteX256" fmla="*/ 266777 w 11269336"/>
              <a:gd name="connsiteY256" fmla="*/ 2309012 h 2323145"/>
              <a:gd name="connsiteX257" fmla="*/ 156013 w 11269336"/>
              <a:gd name="connsiteY257" fmla="*/ 2306832 h 2323145"/>
              <a:gd name="connsiteX258" fmla="*/ 87258 w 11269336"/>
              <a:gd name="connsiteY258" fmla="*/ 2285511 h 2323145"/>
              <a:gd name="connsiteX259" fmla="*/ 23798 w 11269336"/>
              <a:gd name="connsiteY259" fmla="*/ 2281822 h 2323145"/>
              <a:gd name="connsiteX260" fmla="*/ 0 w 11269336"/>
              <a:gd name="connsiteY260" fmla="*/ 2285369 h 2323145"/>
              <a:gd name="connsiteX261" fmla="*/ 0 w 11269336"/>
              <a:gd name="connsiteY261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702453 w 11269336"/>
              <a:gd name="connsiteY141" fmla="*/ 2151586 h 2323145"/>
              <a:gd name="connsiteX142" fmla="*/ 4593061 w 11269336"/>
              <a:gd name="connsiteY142" fmla="*/ 2171597 h 2323145"/>
              <a:gd name="connsiteX143" fmla="*/ 4533444 w 11269336"/>
              <a:gd name="connsiteY143" fmla="*/ 2181200 h 2323145"/>
              <a:gd name="connsiteX144" fmla="*/ 4492832 w 11269336"/>
              <a:gd name="connsiteY144" fmla="*/ 2188033 h 2323145"/>
              <a:gd name="connsiteX145" fmla="*/ 4467257 w 11269336"/>
              <a:gd name="connsiteY145" fmla="*/ 2196121 h 2323145"/>
              <a:gd name="connsiteX146" fmla="*/ 4459937 w 11269336"/>
              <a:gd name="connsiteY146" fmla="*/ 2195182 h 2323145"/>
              <a:gd name="connsiteX147" fmla="*/ 4433312 w 11269336"/>
              <a:gd name="connsiteY147" fmla="*/ 2199004 h 2323145"/>
              <a:gd name="connsiteX148" fmla="*/ 4420601 w 11269336"/>
              <a:gd name="connsiteY148" fmla="*/ 2205158 h 2323145"/>
              <a:gd name="connsiteX149" fmla="*/ 4405765 w 11269336"/>
              <a:gd name="connsiteY149" fmla="*/ 2199902 h 2323145"/>
              <a:gd name="connsiteX150" fmla="*/ 4401354 w 11269336"/>
              <a:gd name="connsiteY150" fmla="*/ 2194745 h 2323145"/>
              <a:gd name="connsiteX151" fmla="*/ 4383151 w 11269336"/>
              <a:gd name="connsiteY151" fmla="*/ 2201140 h 2323145"/>
              <a:gd name="connsiteX152" fmla="*/ 4366646 w 11269336"/>
              <a:gd name="connsiteY152" fmla="*/ 2198564 h 2323145"/>
              <a:gd name="connsiteX153" fmla="*/ 4354009 w 11269336"/>
              <a:gd name="connsiteY153" fmla="*/ 2204984 h 2323145"/>
              <a:gd name="connsiteX154" fmla="*/ 4348284 w 11269336"/>
              <a:gd name="connsiteY154" fmla="*/ 2205270 h 2323145"/>
              <a:gd name="connsiteX155" fmla="*/ 4333906 w 11269336"/>
              <a:gd name="connsiteY155" fmla="*/ 2205251 h 2323145"/>
              <a:gd name="connsiteX156" fmla="*/ 4308819 w 11269336"/>
              <a:gd name="connsiteY156" fmla="*/ 2203822 h 2323145"/>
              <a:gd name="connsiteX157" fmla="*/ 4301210 w 11269336"/>
              <a:gd name="connsiteY157" fmla="*/ 2204456 h 2323145"/>
              <a:gd name="connsiteX158" fmla="*/ 4283095 w 11269336"/>
              <a:gd name="connsiteY158" fmla="*/ 2198177 h 2323145"/>
              <a:gd name="connsiteX159" fmla="*/ 4250119 w 11269336"/>
              <a:gd name="connsiteY159" fmla="*/ 2196342 h 2323145"/>
              <a:gd name="connsiteX160" fmla="*/ 4189203 w 11269336"/>
              <a:gd name="connsiteY160" fmla="*/ 2178994 h 2323145"/>
              <a:gd name="connsiteX161" fmla="*/ 4154035 w 11269336"/>
              <a:gd name="connsiteY161" fmla="*/ 2171950 h 2323145"/>
              <a:gd name="connsiteX162" fmla="*/ 4129569 w 11269336"/>
              <a:gd name="connsiteY162" fmla="*/ 2163850 h 2323145"/>
              <a:gd name="connsiteX163" fmla="*/ 4061250 w 11269336"/>
              <a:gd name="connsiteY163" fmla="*/ 2159236 h 2323145"/>
              <a:gd name="connsiteX164" fmla="*/ 3945480 w 11269336"/>
              <a:gd name="connsiteY164" fmla="*/ 2158279 h 2323145"/>
              <a:gd name="connsiteX165" fmla="*/ 3921468 w 11269336"/>
              <a:gd name="connsiteY165" fmla="*/ 2156588 h 2323145"/>
              <a:gd name="connsiteX166" fmla="*/ 3903348 w 11269336"/>
              <a:gd name="connsiteY166" fmla="*/ 2149220 h 2323145"/>
              <a:gd name="connsiteX167" fmla="*/ 3901342 w 11269336"/>
              <a:gd name="connsiteY167" fmla="*/ 2142355 h 2323145"/>
              <a:gd name="connsiteX168" fmla="*/ 3888539 w 11269336"/>
              <a:gd name="connsiteY168" fmla="*/ 2140476 h 2323145"/>
              <a:gd name="connsiteX169" fmla="*/ 3885662 w 11269336"/>
              <a:gd name="connsiteY169" fmla="*/ 2138740 h 2323145"/>
              <a:gd name="connsiteX170" fmla="*/ 3868627 w 11269336"/>
              <a:gd name="connsiteY170" fmla="*/ 2130023 h 2323145"/>
              <a:gd name="connsiteX171" fmla="*/ 3819177 w 11269336"/>
              <a:gd name="connsiteY171" fmla="*/ 2142111 h 2323145"/>
              <a:gd name="connsiteX172" fmla="*/ 3769100 w 11269336"/>
              <a:gd name="connsiteY172" fmla="*/ 2131731 h 2323145"/>
              <a:gd name="connsiteX173" fmla="*/ 3562752 w 11269336"/>
              <a:gd name="connsiteY173" fmla="*/ 2131785 h 2323145"/>
              <a:gd name="connsiteX174" fmla="*/ 3541402 w 11269336"/>
              <a:gd name="connsiteY174" fmla="*/ 2106821 h 2323145"/>
              <a:gd name="connsiteX175" fmla="*/ 3365341 w 11269336"/>
              <a:gd name="connsiteY175" fmla="*/ 2077638 h 2323145"/>
              <a:gd name="connsiteX176" fmla="*/ 3170922 w 11269336"/>
              <a:gd name="connsiteY176" fmla="*/ 2115957 h 2323145"/>
              <a:gd name="connsiteX177" fmla="*/ 3156256 w 11269336"/>
              <a:gd name="connsiteY177" fmla="*/ 2124773 h 2323145"/>
              <a:gd name="connsiteX178" fmla="*/ 3140298 w 11269336"/>
              <a:gd name="connsiteY178" fmla="*/ 2129182 h 2323145"/>
              <a:gd name="connsiteX179" fmla="*/ 3138514 w 11269336"/>
              <a:gd name="connsiteY179" fmla="*/ 2128069 h 2323145"/>
              <a:gd name="connsiteX180" fmla="*/ 3120467 w 11269336"/>
              <a:gd name="connsiteY180" fmla="*/ 2128281 h 2323145"/>
              <a:gd name="connsiteX181" fmla="*/ 3116175 w 11269336"/>
              <a:gd name="connsiteY181" fmla="*/ 2131633 h 2323145"/>
              <a:gd name="connsiteX182" fmla="*/ 3103685 w 11269336"/>
              <a:gd name="connsiteY182" fmla="*/ 2132814 h 2323145"/>
              <a:gd name="connsiteX183" fmla="*/ 3078794 w 11269336"/>
              <a:gd name="connsiteY183" fmla="*/ 2137935 h 2323145"/>
              <a:gd name="connsiteX184" fmla="*/ 3074407 w 11269336"/>
              <a:gd name="connsiteY184" fmla="*/ 2136274 h 2323145"/>
              <a:gd name="connsiteX185" fmla="*/ 3037285 w 11269336"/>
              <a:gd name="connsiteY185" fmla="*/ 2139919 h 2323145"/>
              <a:gd name="connsiteX186" fmla="*/ 3036901 w 11269336"/>
              <a:gd name="connsiteY186" fmla="*/ 2138726 h 2323145"/>
              <a:gd name="connsiteX187" fmla="*/ 3026996 w 11269336"/>
              <a:gd name="connsiteY187" fmla="*/ 2134322 h 2323145"/>
              <a:gd name="connsiteX188" fmla="*/ 3007772 w 11269336"/>
              <a:gd name="connsiteY188" fmla="*/ 2128742 h 2323145"/>
              <a:gd name="connsiteX189" fmla="*/ 2965030 w 11269336"/>
              <a:gd name="connsiteY189" fmla="*/ 2100494 h 2323145"/>
              <a:gd name="connsiteX190" fmla="*/ 2926342 w 11269336"/>
              <a:gd name="connsiteY190" fmla="*/ 2104155 h 2323145"/>
              <a:gd name="connsiteX191" fmla="*/ 2918608 w 11269336"/>
              <a:gd name="connsiteY191" fmla="*/ 2104215 h 2323145"/>
              <a:gd name="connsiteX192" fmla="*/ 2918475 w 11269336"/>
              <a:gd name="connsiteY192" fmla="*/ 2103937 h 2323145"/>
              <a:gd name="connsiteX193" fmla="*/ 2910360 w 11269336"/>
              <a:gd name="connsiteY193" fmla="*/ 2103444 h 2323145"/>
              <a:gd name="connsiteX194" fmla="*/ 2904507 w 11269336"/>
              <a:gd name="connsiteY194" fmla="*/ 2104326 h 2323145"/>
              <a:gd name="connsiteX195" fmla="*/ 2889503 w 11269336"/>
              <a:gd name="connsiteY195" fmla="*/ 2104443 h 2323145"/>
              <a:gd name="connsiteX196" fmla="*/ 2884480 w 11269336"/>
              <a:gd name="connsiteY196" fmla="*/ 2102626 h 2323145"/>
              <a:gd name="connsiteX197" fmla="*/ 2882689 w 11269336"/>
              <a:gd name="connsiteY197" fmla="*/ 2099228 h 2323145"/>
              <a:gd name="connsiteX198" fmla="*/ 2881291 w 11269336"/>
              <a:gd name="connsiteY198" fmla="*/ 2099618 h 2323145"/>
              <a:gd name="connsiteX199" fmla="*/ 2853979 w 11269336"/>
              <a:gd name="connsiteY199" fmla="*/ 2090388 h 2323145"/>
              <a:gd name="connsiteX200" fmla="*/ 2791790 w 11269336"/>
              <a:gd name="connsiteY200" fmla="*/ 2080332 h 2323145"/>
              <a:gd name="connsiteX201" fmla="*/ 2755844 w 11269336"/>
              <a:gd name="connsiteY201" fmla="*/ 2078874 h 2323145"/>
              <a:gd name="connsiteX202" fmla="*/ 2657742 w 11269336"/>
              <a:gd name="connsiteY202" fmla="*/ 2070179 h 2323145"/>
              <a:gd name="connsiteX203" fmla="*/ 2559549 w 11269336"/>
              <a:gd name="connsiteY203" fmla="*/ 2057873 h 2323145"/>
              <a:gd name="connsiteX204" fmla="*/ 2512054 w 11269336"/>
              <a:gd name="connsiteY204" fmla="*/ 2031671 h 2323145"/>
              <a:gd name="connsiteX205" fmla="*/ 2506437 w 11269336"/>
              <a:gd name="connsiteY205" fmla="*/ 2030918 h 2323145"/>
              <a:gd name="connsiteX206" fmla="*/ 2491752 w 11269336"/>
              <a:gd name="connsiteY206" fmla="*/ 2033906 h 2323145"/>
              <a:gd name="connsiteX207" fmla="*/ 2486338 w 11269336"/>
              <a:gd name="connsiteY207" fmla="*/ 2035862 h 2323145"/>
              <a:gd name="connsiteX208" fmla="*/ 2478186 w 11269336"/>
              <a:gd name="connsiteY208" fmla="*/ 2036953 h 2323145"/>
              <a:gd name="connsiteX209" fmla="*/ 2477950 w 11269336"/>
              <a:gd name="connsiteY209" fmla="*/ 2036715 h 2323145"/>
              <a:gd name="connsiteX210" fmla="*/ 2470381 w 11269336"/>
              <a:gd name="connsiteY210" fmla="*/ 2038256 h 2323145"/>
              <a:gd name="connsiteX211" fmla="*/ 2433781 w 11269336"/>
              <a:gd name="connsiteY211" fmla="*/ 2049140 h 2323145"/>
              <a:gd name="connsiteX212" fmla="*/ 2381172 w 11269336"/>
              <a:gd name="connsiteY212" fmla="*/ 2030645 h 2323145"/>
              <a:gd name="connsiteX213" fmla="*/ 2360198 w 11269336"/>
              <a:gd name="connsiteY213" fmla="*/ 2029059 h 2323145"/>
              <a:gd name="connsiteX214" fmla="*/ 2348815 w 11269336"/>
              <a:gd name="connsiteY214" fmla="*/ 2026798 h 2323145"/>
              <a:gd name="connsiteX215" fmla="*/ 2347988 w 11269336"/>
              <a:gd name="connsiteY215" fmla="*/ 2025745 h 2323145"/>
              <a:gd name="connsiteX216" fmla="*/ 2312920 w 11269336"/>
              <a:gd name="connsiteY216" fmla="*/ 2036311 h 2323145"/>
              <a:gd name="connsiteX217" fmla="*/ 2307986 w 11269336"/>
              <a:gd name="connsiteY217" fmla="*/ 2035583 h 2323145"/>
              <a:gd name="connsiteX218" fmla="*/ 2285481 w 11269336"/>
              <a:gd name="connsiteY218" fmla="*/ 2045197 h 2323145"/>
              <a:gd name="connsiteX219" fmla="*/ 2273666 w 11269336"/>
              <a:gd name="connsiteY219" fmla="*/ 2048710 h 2323145"/>
              <a:gd name="connsiteX220" fmla="*/ 2270719 w 11269336"/>
              <a:gd name="connsiteY220" fmla="*/ 2052702 h 2323145"/>
              <a:gd name="connsiteX221" fmla="*/ 2253080 w 11269336"/>
              <a:gd name="connsiteY221" fmla="*/ 2056363 h 2323145"/>
              <a:gd name="connsiteX222" fmla="*/ 2250906 w 11269336"/>
              <a:gd name="connsiteY222" fmla="*/ 2055654 h 2323145"/>
              <a:gd name="connsiteX223" fmla="*/ 2236905 w 11269336"/>
              <a:gd name="connsiteY223" fmla="*/ 2062882 h 2323145"/>
              <a:gd name="connsiteX224" fmla="*/ 2225830 w 11269336"/>
              <a:gd name="connsiteY224" fmla="*/ 2074027 h 2323145"/>
              <a:gd name="connsiteX225" fmla="*/ 2073776 w 11269336"/>
              <a:gd name="connsiteY225" fmla="*/ 2089244 h 2323145"/>
              <a:gd name="connsiteX226" fmla="*/ 1948256 w 11269336"/>
              <a:gd name="connsiteY226" fmla="*/ 2146616 h 2323145"/>
              <a:gd name="connsiteX227" fmla="*/ 1865582 w 11269336"/>
              <a:gd name="connsiteY227" fmla="*/ 2153738 h 2323145"/>
              <a:gd name="connsiteX228" fmla="*/ 1835210 w 11269336"/>
              <a:gd name="connsiteY228" fmla="*/ 2134244 h 2323145"/>
              <a:gd name="connsiteX229" fmla="*/ 1632661 w 11269336"/>
              <a:gd name="connsiteY229" fmla="*/ 2173882 h 2323145"/>
              <a:gd name="connsiteX230" fmla="*/ 1579590 w 11269336"/>
              <a:gd name="connsiteY230" fmla="*/ 2173680 h 2323145"/>
              <a:gd name="connsiteX231" fmla="*/ 1535601 w 11269336"/>
              <a:gd name="connsiteY231" fmla="*/ 2194590 h 2323145"/>
              <a:gd name="connsiteX232" fmla="*/ 1515594 w 11269336"/>
              <a:gd name="connsiteY232" fmla="*/ 2189622 h 2323145"/>
              <a:gd name="connsiteX233" fmla="*/ 1512113 w 11269336"/>
              <a:gd name="connsiteY233" fmla="*/ 2188534 h 2323145"/>
              <a:gd name="connsiteX234" fmla="*/ 1498838 w 11269336"/>
              <a:gd name="connsiteY234" fmla="*/ 2189213 h 2323145"/>
              <a:gd name="connsiteX235" fmla="*/ 1494279 w 11269336"/>
              <a:gd name="connsiteY235" fmla="*/ 2183112 h 2323145"/>
              <a:gd name="connsiteX236" fmla="*/ 1473714 w 11269336"/>
              <a:gd name="connsiteY236" fmla="*/ 2179625 h 2323145"/>
              <a:gd name="connsiteX237" fmla="*/ 1449503 w 11269336"/>
              <a:gd name="connsiteY237" fmla="*/ 2182633 h 2323145"/>
              <a:gd name="connsiteX238" fmla="*/ 1266687 w 11269336"/>
              <a:gd name="connsiteY238" fmla="*/ 2212688 h 2323145"/>
              <a:gd name="connsiteX239" fmla="*/ 1239614 w 11269336"/>
              <a:gd name="connsiteY239" fmla="*/ 2209727 h 2323145"/>
              <a:gd name="connsiteX240" fmla="*/ 1202436 w 11269336"/>
              <a:gd name="connsiteY240" fmla="*/ 2209817 h 2323145"/>
              <a:gd name="connsiteX241" fmla="*/ 1136097 w 11269336"/>
              <a:gd name="connsiteY241" fmla="*/ 2205112 h 2323145"/>
              <a:gd name="connsiteX242" fmla="*/ 988232 w 11269336"/>
              <a:gd name="connsiteY242" fmla="*/ 2235635 h 2323145"/>
              <a:gd name="connsiteX243" fmla="*/ 981959 w 11269336"/>
              <a:gd name="connsiteY243" fmla="*/ 2231607 h 2323145"/>
              <a:gd name="connsiteX244" fmla="*/ 938600 w 11269336"/>
              <a:gd name="connsiteY244" fmla="*/ 2238113 h 2323145"/>
              <a:gd name="connsiteX245" fmla="*/ 791788 w 11269336"/>
              <a:gd name="connsiteY245" fmla="*/ 2293224 h 2323145"/>
              <a:gd name="connsiteX246" fmla="*/ 706914 w 11269336"/>
              <a:gd name="connsiteY246" fmla="*/ 2305046 h 2323145"/>
              <a:gd name="connsiteX247" fmla="*/ 675971 w 11269336"/>
              <a:gd name="connsiteY247" fmla="*/ 2304030 h 2323145"/>
              <a:gd name="connsiteX248" fmla="*/ 624180 w 11269336"/>
              <a:gd name="connsiteY248" fmla="*/ 2302650 h 2323145"/>
              <a:gd name="connsiteX249" fmla="*/ 583453 w 11269336"/>
              <a:gd name="connsiteY249" fmla="*/ 2288788 h 2323145"/>
              <a:gd name="connsiteX250" fmla="*/ 540946 w 11269336"/>
              <a:gd name="connsiteY250" fmla="*/ 2292721 h 2323145"/>
              <a:gd name="connsiteX251" fmla="*/ 533680 w 11269336"/>
              <a:gd name="connsiteY251" fmla="*/ 2310233 h 2323145"/>
              <a:gd name="connsiteX252" fmla="*/ 487366 w 11269336"/>
              <a:gd name="connsiteY252" fmla="*/ 2309053 h 2323145"/>
              <a:gd name="connsiteX253" fmla="*/ 416820 w 11269336"/>
              <a:gd name="connsiteY253" fmla="*/ 2305443 h 2323145"/>
              <a:gd name="connsiteX254" fmla="*/ 376805 w 11269336"/>
              <a:gd name="connsiteY254" fmla="*/ 2307647 h 2323145"/>
              <a:gd name="connsiteX255" fmla="*/ 266777 w 11269336"/>
              <a:gd name="connsiteY255" fmla="*/ 2309012 h 2323145"/>
              <a:gd name="connsiteX256" fmla="*/ 156013 w 11269336"/>
              <a:gd name="connsiteY256" fmla="*/ 2306832 h 2323145"/>
              <a:gd name="connsiteX257" fmla="*/ 87258 w 11269336"/>
              <a:gd name="connsiteY257" fmla="*/ 2285511 h 2323145"/>
              <a:gd name="connsiteX258" fmla="*/ 23798 w 11269336"/>
              <a:gd name="connsiteY258" fmla="*/ 2281822 h 2323145"/>
              <a:gd name="connsiteX259" fmla="*/ 0 w 11269336"/>
              <a:gd name="connsiteY259" fmla="*/ 2285369 h 2323145"/>
              <a:gd name="connsiteX260" fmla="*/ 0 w 11269336"/>
              <a:gd name="connsiteY260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807902 w 11269336"/>
              <a:gd name="connsiteY135" fmla="*/ 2138894 h 2323145"/>
              <a:gd name="connsiteX136" fmla="*/ 4765388 w 11269336"/>
              <a:gd name="connsiteY136" fmla="*/ 2162525 h 2323145"/>
              <a:gd name="connsiteX137" fmla="*/ 4745033 w 11269336"/>
              <a:gd name="connsiteY137" fmla="*/ 2158859 h 2323145"/>
              <a:gd name="connsiteX138" fmla="*/ 4741475 w 11269336"/>
              <a:gd name="connsiteY138" fmla="*/ 2157998 h 2323145"/>
              <a:gd name="connsiteX139" fmla="*/ 4728247 w 11269336"/>
              <a:gd name="connsiteY139" fmla="*/ 2159526 h 2323145"/>
              <a:gd name="connsiteX140" fmla="*/ 4723263 w 11269336"/>
              <a:gd name="connsiteY140" fmla="*/ 2153742 h 2323145"/>
              <a:gd name="connsiteX141" fmla="*/ 4593061 w 11269336"/>
              <a:gd name="connsiteY141" fmla="*/ 2171597 h 2323145"/>
              <a:gd name="connsiteX142" fmla="*/ 4533444 w 11269336"/>
              <a:gd name="connsiteY142" fmla="*/ 2181200 h 2323145"/>
              <a:gd name="connsiteX143" fmla="*/ 4492832 w 11269336"/>
              <a:gd name="connsiteY143" fmla="*/ 2188033 h 2323145"/>
              <a:gd name="connsiteX144" fmla="*/ 4467257 w 11269336"/>
              <a:gd name="connsiteY144" fmla="*/ 2196121 h 2323145"/>
              <a:gd name="connsiteX145" fmla="*/ 4459937 w 11269336"/>
              <a:gd name="connsiteY145" fmla="*/ 2195182 h 2323145"/>
              <a:gd name="connsiteX146" fmla="*/ 4433312 w 11269336"/>
              <a:gd name="connsiteY146" fmla="*/ 2199004 h 2323145"/>
              <a:gd name="connsiteX147" fmla="*/ 4420601 w 11269336"/>
              <a:gd name="connsiteY147" fmla="*/ 2205158 h 2323145"/>
              <a:gd name="connsiteX148" fmla="*/ 4405765 w 11269336"/>
              <a:gd name="connsiteY148" fmla="*/ 2199902 h 2323145"/>
              <a:gd name="connsiteX149" fmla="*/ 4401354 w 11269336"/>
              <a:gd name="connsiteY149" fmla="*/ 2194745 h 2323145"/>
              <a:gd name="connsiteX150" fmla="*/ 4383151 w 11269336"/>
              <a:gd name="connsiteY150" fmla="*/ 2201140 h 2323145"/>
              <a:gd name="connsiteX151" fmla="*/ 4366646 w 11269336"/>
              <a:gd name="connsiteY151" fmla="*/ 2198564 h 2323145"/>
              <a:gd name="connsiteX152" fmla="*/ 4354009 w 11269336"/>
              <a:gd name="connsiteY152" fmla="*/ 2204984 h 2323145"/>
              <a:gd name="connsiteX153" fmla="*/ 4348284 w 11269336"/>
              <a:gd name="connsiteY153" fmla="*/ 2205270 h 2323145"/>
              <a:gd name="connsiteX154" fmla="*/ 4333906 w 11269336"/>
              <a:gd name="connsiteY154" fmla="*/ 2205251 h 2323145"/>
              <a:gd name="connsiteX155" fmla="*/ 4308819 w 11269336"/>
              <a:gd name="connsiteY155" fmla="*/ 2203822 h 2323145"/>
              <a:gd name="connsiteX156" fmla="*/ 4301210 w 11269336"/>
              <a:gd name="connsiteY156" fmla="*/ 2204456 h 2323145"/>
              <a:gd name="connsiteX157" fmla="*/ 4283095 w 11269336"/>
              <a:gd name="connsiteY157" fmla="*/ 2198177 h 2323145"/>
              <a:gd name="connsiteX158" fmla="*/ 4250119 w 11269336"/>
              <a:gd name="connsiteY158" fmla="*/ 2196342 h 2323145"/>
              <a:gd name="connsiteX159" fmla="*/ 4189203 w 11269336"/>
              <a:gd name="connsiteY159" fmla="*/ 2178994 h 2323145"/>
              <a:gd name="connsiteX160" fmla="*/ 4154035 w 11269336"/>
              <a:gd name="connsiteY160" fmla="*/ 2171950 h 2323145"/>
              <a:gd name="connsiteX161" fmla="*/ 4129569 w 11269336"/>
              <a:gd name="connsiteY161" fmla="*/ 2163850 h 2323145"/>
              <a:gd name="connsiteX162" fmla="*/ 4061250 w 11269336"/>
              <a:gd name="connsiteY162" fmla="*/ 2159236 h 2323145"/>
              <a:gd name="connsiteX163" fmla="*/ 3945480 w 11269336"/>
              <a:gd name="connsiteY163" fmla="*/ 2158279 h 2323145"/>
              <a:gd name="connsiteX164" fmla="*/ 3921468 w 11269336"/>
              <a:gd name="connsiteY164" fmla="*/ 2156588 h 2323145"/>
              <a:gd name="connsiteX165" fmla="*/ 3903348 w 11269336"/>
              <a:gd name="connsiteY165" fmla="*/ 2149220 h 2323145"/>
              <a:gd name="connsiteX166" fmla="*/ 3901342 w 11269336"/>
              <a:gd name="connsiteY166" fmla="*/ 2142355 h 2323145"/>
              <a:gd name="connsiteX167" fmla="*/ 3888539 w 11269336"/>
              <a:gd name="connsiteY167" fmla="*/ 2140476 h 2323145"/>
              <a:gd name="connsiteX168" fmla="*/ 3885662 w 11269336"/>
              <a:gd name="connsiteY168" fmla="*/ 2138740 h 2323145"/>
              <a:gd name="connsiteX169" fmla="*/ 3868627 w 11269336"/>
              <a:gd name="connsiteY169" fmla="*/ 2130023 h 2323145"/>
              <a:gd name="connsiteX170" fmla="*/ 3819177 w 11269336"/>
              <a:gd name="connsiteY170" fmla="*/ 2142111 h 2323145"/>
              <a:gd name="connsiteX171" fmla="*/ 3769100 w 11269336"/>
              <a:gd name="connsiteY171" fmla="*/ 2131731 h 2323145"/>
              <a:gd name="connsiteX172" fmla="*/ 3562752 w 11269336"/>
              <a:gd name="connsiteY172" fmla="*/ 2131785 h 2323145"/>
              <a:gd name="connsiteX173" fmla="*/ 3541402 w 11269336"/>
              <a:gd name="connsiteY173" fmla="*/ 2106821 h 2323145"/>
              <a:gd name="connsiteX174" fmla="*/ 3365341 w 11269336"/>
              <a:gd name="connsiteY174" fmla="*/ 2077638 h 2323145"/>
              <a:gd name="connsiteX175" fmla="*/ 3170922 w 11269336"/>
              <a:gd name="connsiteY175" fmla="*/ 2115957 h 2323145"/>
              <a:gd name="connsiteX176" fmla="*/ 3156256 w 11269336"/>
              <a:gd name="connsiteY176" fmla="*/ 2124773 h 2323145"/>
              <a:gd name="connsiteX177" fmla="*/ 3140298 w 11269336"/>
              <a:gd name="connsiteY177" fmla="*/ 2129182 h 2323145"/>
              <a:gd name="connsiteX178" fmla="*/ 3138514 w 11269336"/>
              <a:gd name="connsiteY178" fmla="*/ 2128069 h 2323145"/>
              <a:gd name="connsiteX179" fmla="*/ 3120467 w 11269336"/>
              <a:gd name="connsiteY179" fmla="*/ 2128281 h 2323145"/>
              <a:gd name="connsiteX180" fmla="*/ 3116175 w 11269336"/>
              <a:gd name="connsiteY180" fmla="*/ 2131633 h 2323145"/>
              <a:gd name="connsiteX181" fmla="*/ 3103685 w 11269336"/>
              <a:gd name="connsiteY181" fmla="*/ 2132814 h 2323145"/>
              <a:gd name="connsiteX182" fmla="*/ 3078794 w 11269336"/>
              <a:gd name="connsiteY182" fmla="*/ 2137935 h 2323145"/>
              <a:gd name="connsiteX183" fmla="*/ 3074407 w 11269336"/>
              <a:gd name="connsiteY183" fmla="*/ 2136274 h 2323145"/>
              <a:gd name="connsiteX184" fmla="*/ 3037285 w 11269336"/>
              <a:gd name="connsiteY184" fmla="*/ 2139919 h 2323145"/>
              <a:gd name="connsiteX185" fmla="*/ 3036901 w 11269336"/>
              <a:gd name="connsiteY185" fmla="*/ 2138726 h 2323145"/>
              <a:gd name="connsiteX186" fmla="*/ 3026996 w 11269336"/>
              <a:gd name="connsiteY186" fmla="*/ 2134322 h 2323145"/>
              <a:gd name="connsiteX187" fmla="*/ 3007772 w 11269336"/>
              <a:gd name="connsiteY187" fmla="*/ 2128742 h 2323145"/>
              <a:gd name="connsiteX188" fmla="*/ 2965030 w 11269336"/>
              <a:gd name="connsiteY188" fmla="*/ 2100494 h 2323145"/>
              <a:gd name="connsiteX189" fmla="*/ 2926342 w 11269336"/>
              <a:gd name="connsiteY189" fmla="*/ 2104155 h 2323145"/>
              <a:gd name="connsiteX190" fmla="*/ 2918608 w 11269336"/>
              <a:gd name="connsiteY190" fmla="*/ 2104215 h 2323145"/>
              <a:gd name="connsiteX191" fmla="*/ 2918475 w 11269336"/>
              <a:gd name="connsiteY191" fmla="*/ 2103937 h 2323145"/>
              <a:gd name="connsiteX192" fmla="*/ 2910360 w 11269336"/>
              <a:gd name="connsiteY192" fmla="*/ 2103444 h 2323145"/>
              <a:gd name="connsiteX193" fmla="*/ 2904507 w 11269336"/>
              <a:gd name="connsiteY193" fmla="*/ 2104326 h 2323145"/>
              <a:gd name="connsiteX194" fmla="*/ 2889503 w 11269336"/>
              <a:gd name="connsiteY194" fmla="*/ 2104443 h 2323145"/>
              <a:gd name="connsiteX195" fmla="*/ 2884480 w 11269336"/>
              <a:gd name="connsiteY195" fmla="*/ 2102626 h 2323145"/>
              <a:gd name="connsiteX196" fmla="*/ 2882689 w 11269336"/>
              <a:gd name="connsiteY196" fmla="*/ 2099228 h 2323145"/>
              <a:gd name="connsiteX197" fmla="*/ 2881291 w 11269336"/>
              <a:gd name="connsiteY197" fmla="*/ 2099618 h 2323145"/>
              <a:gd name="connsiteX198" fmla="*/ 2853979 w 11269336"/>
              <a:gd name="connsiteY198" fmla="*/ 2090388 h 2323145"/>
              <a:gd name="connsiteX199" fmla="*/ 2791790 w 11269336"/>
              <a:gd name="connsiteY199" fmla="*/ 2080332 h 2323145"/>
              <a:gd name="connsiteX200" fmla="*/ 2755844 w 11269336"/>
              <a:gd name="connsiteY200" fmla="*/ 2078874 h 2323145"/>
              <a:gd name="connsiteX201" fmla="*/ 2657742 w 11269336"/>
              <a:gd name="connsiteY201" fmla="*/ 2070179 h 2323145"/>
              <a:gd name="connsiteX202" fmla="*/ 2559549 w 11269336"/>
              <a:gd name="connsiteY202" fmla="*/ 2057873 h 2323145"/>
              <a:gd name="connsiteX203" fmla="*/ 2512054 w 11269336"/>
              <a:gd name="connsiteY203" fmla="*/ 2031671 h 2323145"/>
              <a:gd name="connsiteX204" fmla="*/ 2506437 w 11269336"/>
              <a:gd name="connsiteY204" fmla="*/ 2030918 h 2323145"/>
              <a:gd name="connsiteX205" fmla="*/ 2491752 w 11269336"/>
              <a:gd name="connsiteY205" fmla="*/ 2033906 h 2323145"/>
              <a:gd name="connsiteX206" fmla="*/ 2486338 w 11269336"/>
              <a:gd name="connsiteY206" fmla="*/ 2035862 h 2323145"/>
              <a:gd name="connsiteX207" fmla="*/ 2478186 w 11269336"/>
              <a:gd name="connsiteY207" fmla="*/ 2036953 h 2323145"/>
              <a:gd name="connsiteX208" fmla="*/ 2477950 w 11269336"/>
              <a:gd name="connsiteY208" fmla="*/ 2036715 h 2323145"/>
              <a:gd name="connsiteX209" fmla="*/ 2470381 w 11269336"/>
              <a:gd name="connsiteY209" fmla="*/ 2038256 h 2323145"/>
              <a:gd name="connsiteX210" fmla="*/ 2433781 w 11269336"/>
              <a:gd name="connsiteY210" fmla="*/ 2049140 h 2323145"/>
              <a:gd name="connsiteX211" fmla="*/ 2381172 w 11269336"/>
              <a:gd name="connsiteY211" fmla="*/ 2030645 h 2323145"/>
              <a:gd name="connsiteX212" fmla="*/ 2360198 w 11269336"/>
              <a:gd name="connsiteY212" fmla="*/ 2029059 h 2323145"/>
              <a:gd name="connsiteX213" fmla="*/ 2348815 w 11269336"/>
              <a:gd name="connsiteY213" fmla="*/ 2026798 h 2323145"/>
              <a:gd name="connsiteX214" fmla="*/ 2347988 w 11269336"/>
              <a:gd name="connsiteY214" fmla="*/ 2025745 h 2323145"/>
              <a:gd name="connsiteX215" fmla="*/ 2312920 w 11269336"/>
              <a:gd name="connsiteY215" fmla="*/ 2036311 h 2323145"/>
              <a:gd name="connsiteX216" fmla="*/ 2307986 w 11269336"/>
              <a:gd name="connsiteY216" fmla="*/ 2035583 h 2323145"/>
              <a:gd name="connsiteX217" fmla="*/ 2285481 w 11269336"/>
              <a:gd name="connsiteY217" fmla="*/ 2045197 h 2323145"/>
              <a:gd name="connsiteX218" fmla="*/ 2273666 w 11269336"/>
              <a:gd name="connsiteY218" fmla="*/ 2048710 h 2323145"/>
              <a:gd name="connsiteX219" fmla="*/ 2270719 w 11269336"/>
              <a:gd name="connsiteY219" fmla="*/ 2052702 h 2323145"/>
              <a:gd name="connsiteX220" fmla="*/ 2253080 w 11269336"/>
              <a:gd name="connsiteY220" fmla="*/ 2056363 h 2323145"/>
              <a:gd name="connsiteX221" fmla="*/ 2250906 w 11269336"/>
              <a:gd name="connsiteY221" fmla="*/ 2055654 h 2323145"/>
              <a:gd name="connsiteX222" fmla="*/ 2236905 w 11269336"/>
              <a:gd name="connsiteY222" fmla="*/ 2062882 h 2323145"/>
              <a:gd name="connsiteX223" fmla="*/ 2225830 w 11269336"/>
              <a:gd name="connsiteY223" fmla="*/ 2074027 h 2323145"/>
              <a:gd name="connsiteX224" fmla="*/ 2073776 w 11269336"/>
              <a:gd name="connsiteY224" fmla="*/ 2089244 h 2323145"/>
              <a:gd name="connsiteX225" fmla="*/ 1948256 w 11269336"/>
              <a:gd name="connsiteY225" fmla="*/ 2146616 h 2323145"/>
              <a:gd name="connsiteX226" fmla="*/ 1865582 w 11269336"/>
              <a:gd name="connsiteY226" fmla="*/ 2153738 h 2323145"/>
              <a:gd name="connsiteX227" fmla="*/ 1835210 w 11269336"/>
              <a:gd name="connsiteY227" fmla="*/ 2134244 h 2323145"/>
              <a:gd name="connsiteX228" fmla="*/ 1632661 w 11269336"/>
              <a:gd name="connsiteY228" fmla="*/ 2173882 h 2323145"/>
              <a:gd name="connsiteX229" fmla="*/ 1579590 w 11269336"/>
              <a:gd name="connsiteY229" fmla="*/ 2173680 h 2323145"/>
              <a:gd name="connsiteX230" fmla="*/ 1535601 w 11269336"/>
              <a:gd name="connsiteY230" fmla="*/ 2194590 h 2323145"/>
              <a:gd name="connsiteX231" fmla="*/ 1515594 w 11269336"/>
              <a:gd name="connsiteY231" fmla="*/ 2189622 h 2323145"/>
              <a:gd name="connsiteX232" fmla="*/ 1512113 w 11269336"/>
              <a:gd name="connsiteY232" fmla="*/ 2188534 h 2323145"/>
              <a:gd name="connsiteX233" fmla="*/ 1498838 w 11269336"/>
              <a:gd name="connsiteY233" fmla="*/ 2189213 h 2323145"/>
              <a:gd name="connsiteX234" fmla="*/ 1494279 w 11269336"/>
              <a:gd name="connsiteY234" fmla="*/ 2183112 h 2323145"/>
              <a:gd name="connsiteX235" fmla="*/ 1473714 w 11269336"/>
              <a:gd name="connsiteY235" fmla="*/ 2179625 h 2323145"/>
              <a:gd name="connsiteX236" fmla="*/ 1449503 w 11269336"/>
              <a:gd name="connsiteY236" fmla="*/ 2182633 h 2323145"/>
              <a:gd name="connsiteX237" fmla="*/ 1266687 w 11269336"/>
              <a:gd name="connsiteY237" fmla="*/ 2212688 h 2323145"/>
              <a:gd name="connsiteX238" fmla="*/ 1239614 w 11269336"/>
              <a:gd name="connsiteY238" fmla="*/ 2209727 h 2323145"/>
              <a:gd name="connsiteX239" fmla="*/ 1202436 w 11269336"/>
              <a:gd name="connsiteY239" fmla="*/ 2209817 h 2323145"/>
              <a:gd name="connsiteX240" fmla="*/ 1136097 w 11269336"/>
              <a:gd name="connsiteY240" fmla="*/ 2205112 h 2323145"/>
              <a:gd name="connsiteX241" fmla="*/ 988232 w 11269336"/>
              <a:gd name="connsiteY241" fmla="*/ 2235635 h 2323145"/>
              <a:gd name="connsiteX242" fmla="*/ 981959 w 11269336"/>
              <a:gd name="connsiteY242" fmla="*/ 2231607 h 2323145"/>
              <a:gd name="connsiteX243" fmla="*/ 938600 w 11269336"/>
              <a:gd name="connsiteY243" fmla="*/ 2238113 h 2323145"/>
              <a:gd name="connsiteX244" fmla="*/ 791788 w 11269336"/>
              <a:gd name="connsiteY244" fmla="*/ 2293224 h 2323145"/>
              <a:gd name="connsiteX245" fmla="*/ 706914 w 11269336"/>
              <a:gd name="connsiteY245" fmla="*/ 2305046 h 2323145"/>
              <a:gd name="connsiteX246" fmla="*/ 675971 w 11269336"/>
              <a:gd name="connsiteY246" fmla="*/ 2304030 h 2323145"/>
              <a:gd name="connsiteX247" fmla="*/ 624180 w 11269336"/>
              <a:gd name="connsiteY247" fmla="*/ 2302650 h 2323145"/>
              <a:gd name="connsiteX248" fmla="*/ 583453 w 11269336"/>
              <a:gd name="connsiteY248" fmla="*/ 2288788 h 2323145"/>
              <a:gd name="connsiteX249" fmla="*/ 540946 w 11269336"/>
              <a:gd name="connsiteY249" fmla="*/ 2292721 h 2323145"/>
              <a:gd name="connsiteX250" fmla="*/ 533680 w 11269336"/>
              <a:gd name="connsiteY250" fmla="*/ 2310233 h 2323145"/>
              <a:gd name="connsiteX251" fmla="*/ 487366 w 11269336"/>
              <a:gd name="connsiteY251" fmla="*/ 2309053 h 2323145"/>
              <a:gd name="connsiteX252" fmla="*/ 416820 w 11269336"/>
              <a:gd name="connsiteY252" fmla="*/ 2305443 h 2323145"/>
              <a:gd name="connsiteX253" fmla="*/ 376805 w 11269336"/>
              <a:gd name="connsiteY253" fmla="*/ 2307647 h 2323145"/>
              <a:gd name="connsiteX254" fmla="*/ 266777 w 11269336"/>
              <a:gd name="connsiteY254" fmla="*/ 2309012 h 2323145"/>
              <a:gd name="connsiteX255" fmla="*/ 156013 w 11269336"/>
              <a:gd name="connsiteY255" fmla="*/ 2306832 h 2323145"/>
              <a:gd name="connsiteX256" fmla="*/ 87258 w 11269336"/>
              <a:gd name="connsiteY256" fmla="*/ 2285511 h 2323145"/>
              <a:gd name="connsiteX257" fmla="*/ 23798 w 11269336"/>
              <a:gd name="connsiteY257" fmla="*/ 2281822 h 2323145"/>
              <a:gd name="connsiteX258" fmla="*/ 0 w 11269336"/>
              <a:gd name="connsiteY258" fmla="*/ 2285369 h 2323145"/>
              <a:gd name="connsiteX259" fmla="*/ 0 w 11269336"/>
              <a:gd name="connsiteY259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83151 w 11269336"/>
              <a:gd name="connsiteY149" fmla="*/ 2201140 h 2323145"/>
              <a:gd name="connsiteX150" fmla="*/ 4366646 w 11269336"/>
              <a:gd name="connsiteY150" fmla="*/ 2198564 h 2323145"/>
              <a:gd name="connsiteX151" fmla="*/ 4354009 w 11269336"/>
              <a:gd name="connsiteY151" fmla="*/ 2204984 h 2323145"/>
              <a:gd name="connsiteX152" fmla="*/ 4348284 w 11269336"/>
              <a:gd name="connsiteY152" fmla="*/ 2205270 h 2323145"/>
              <a:gd name="connsiteX153" fmla="*/ 4333906 w 11269336"/>
              <a:gd name="connsiteY153" fmla="*/ 2205251 h 2323145"/>
              <a:gd name="connsiteX154" fmla="*/ 4308819 w 11269336"/>
              <a:gd name="connsiteY154" fmla="*/ 2203822 h 2323145"/>
              <a:gd name="connsiteX155" fmla="*/ 4301210 w 11269336"/>
              <a:gd name="connsiteY155" fmla="*/ 2204456 h 2323145"/>
              <a:gd name="connsiteX156" fmla="*/ 4283095 w 11269336"/>
              <a:gd name="connsiteY156" fmla="*/ 2198177 h 2323145"/>
              <a:gd name="connsiteX157" fmla="*/ 4250119 w 11269336"/>
              <a:gd name="connsiteY157" fmla="*/ 2196342 h 2323145"/>
              <a:gd name="connsiteX158" fmla="*/ 4189203 w 11269336"/>
              <a:gd name="connsiteY158" fmla="*/ 2178994 h 2323145"/>
              <a:gd name="connsiteX159" fmla="*/ 4154035 w 11269336"/>
              <a:gd name="connsiteY159" fmla="*/ 2171950 h 2323145"/>
              <a:gd name="connsiteX160" fmla="*/ 4129569 w 11269336"/>
              <a:gd name="connsiteY160" fmla="*/ 2163850 h 2323145"/>
              <a:gd name="connsiteX161" fmla="*/ 4061250 w 11269336"/>
              <a:gd name="connsiteY161" fmla="*/ 2159236 h 2323145"/>
              <a:gd name="connsiteX162" fmla="*/ 3945480 w 11269336"/>
              <a:gd name="connsiteY162" fmla="*/ 2158279 h 2323145"/>
              <a:gd name="connsiteX163" fmla="*/ 3921468 w 11269336"/>
              <a:gd name="connsiteY163" fmla="*/ 2156588 h 2323145"/>
              <a:gd name="connsiteX164" fmla="*/ 3903348 w 11269336"/>
              <a:gd name="connsiteY164" fmla="*/ 2149220 h 2323145"/>
              <a:gd name="connsiteX165" fmla="*/ 3901342 w 11269336"/>
              <a:gd name="connsiteY165" fmla="*/ 2142355 h 2323145"/>
              <a:gd name="connsiteX166" fmla="*/ 3888539 w 11269336"/>
              <a:gd name="connsiteY166" fmla="*/ 2140476 h 2323145"/>
              <a:gd name="connsiteX167" fmla="*/ 3885662 w 11269336"/>
              <a:gd name="connsiteY167" fmla="*/ 2138740 h 2323145"/>
              <a:gd name="connsiteX168" fmla="*/ 3868627 w 11269336"/>
              <a:gd name="connsiteY168" fmla="*/ 2130023 h 2323145"/>
              <a:gd name="connsiteX169" fmla="*/ 3819177 w 11269336"/>
              <a:gd name="connsiteY169" fmla="*/ 2142111 h 2323145"/>
              <a:gd name="connsiteX170" fmla="*/ 3769100 w 11269336"/>
              <a:gd name="connsiteY170" fmla="*/ 2131731 h 2323145"/>
              <a:gd name="connsiteX171" fmla="*/ 3562752 w 11269336"/>
              <a:gd name="connsiteY171" fmla="*/ 2131785 h 2323145"/>
              <a:gd name="connsiteX172" fmla="*/ 3541402 w 11269336"/>
              <a:gd name="connsiteY172" fmla="*/ 2106821 h 2323145"/>
              <a:gd name="connsiteX173" fmla="*/ 3365341 w 11269336"/>
              <a:gd name="connsiteY173" fmla="*/ 2077638 h 2323145"/>
              <a:gd name="connsiteX174" fmla="*/ 3170922 w 11269336"/>
              <a:gd name="connsiteY174" fmla="*/ 2115957 h 2323145"/>
              <a:gd name="connsiteX175" fmla="*/ 3156256 w 11269336"/>
              <a:gd name="connsiteY175" fmla="*/ 2124773 h 2323145"/>
              <a:gd name="connsiteX176" fmla="*/ 3140298 w 11269336"/>
              <a:gd name="connsiteY176" fmla="*/ 2129182 h 2323145"/>
              <a:gd name="connsiteX177" fmla="*/ 3138514 w 11269336"/>
              <a:gd name="connsiteY177" fmla="*/ 2128069 h 2323145"/>
              <a:gd name="connsiteX178" fmla="*/ 3120467 w 11269336"/>
              <a:gd name="connsiteY178" fmla="*/ 2128281 h 2323145"/>
              <a:gd name="connsiteX179" fmla="*/ 3116175 w 11269336"/>
              <a:gd name="connsiteY179" fmla="*/ 2131633 h 2323145"/>
              <a:gd name="connsiteX180" fmla="*/ 3103685 w 11269336"/>
              <a:gd name="connsiteY180" fmla="*/ 2132814 h 2323145"/>
              <a:gd name="connsiteX181" fmla="*/ 3078794 w 11269336"/>
              <a:gd name="connsiteY181" fmla="*/ 2137935 h 2323145"/>
              <a:gd name="connsiteX182" fmla="*/ 3074407 w 11269336"/>
              <a:gd name="connsiteY182" fmla="*/ 2136274 h 2323145"/>
              <a:gd name="connsiteX183" fmla="*/ 3037285 w 11269336"/>
              <a:gd name="connsiteY183" fmla="*/ 2139919 h 2323145"/>
              <a:gd name="connsiteX184" fmla="*/ 3036901 w 11269336"/>
              <a:gd name="connsiteY184" fmla="*/ 2138726 h 2323145"/>
              <a:gd name="connsiteX185" fmla="*/ 3026996 w 11269336"/>
              <a:gd name="connsiteY185" fmla="*/ 2134322 h 2323145"/>
              <a:gd name="connsiteX186" fmla="*/ 3007772 w 11269336"/>
              <a:gd name="connsiteY186" fmla="*/ 2128742 h 2323145"/>
              <a:gd name="connsiteX187" fmla="*/ 2965030 w 11269336"/>
              <a:gd name="connsiteY187" fmla="*/ 2100494 h 2323145"/>
              <a:gd name="connsiteX188" fmla="*/ 2926342 w 11269336"/>
              <a:gd name="connsiteY188" fmla="*/ 2104155 h 2323145"/>
              <a:gd name="connsiteX189" fmla="*/ 2918608 w 11269336"/>
              <a:gd name="connsiteY189" fmla="*/ 2104215 h 2323145"/>
              <a:gd name="connsiteX190" fmla="*/ 2918475 w 11269336"/>
              <a:gd name="connsiteY190" fmla="*/ 2103937 h 2323145"/>
              <a:gd name="connsiteX191" fmla="*/ 2910360 w 11269336"/>
              <a:gd name="connsiteY191" fmla="*/ 2103444 h 2323145"/>
              <a:gd name="connsiteX192" fmla="*/ 2904507 w 11269336"/>
              <a:gd name="connsiteY192" fmla="*/ 2104326 h 2323145"/>
              <a:gd name="connsiteX193" fmla="*/ 2889503 w 11269336"/>
              <a:gd name="connsiteY193" fmla="*/ 2104443 h 2323145"/>
              <a:gd name="connsiteX194" fmla="*/ 2884480 w 11269336"/>
              <a:gd name="connsiteY194" fmla="*/ 2102626 h 2323145"/>
              <a:gd name="connsiteX195" fmla="*/ 2882689 w 11269336"/>
              <a:gd name="connsiteY195" fmla="*/ 2099228 h 2323145"/>
              <a:gd name="connsiteX196" fmla="*/ 2881291 w 11269336"/>
              <a:gd name="connsiteY196" fmla="*/ 2099618 h 2323145"/>
              <a:gd name="connsiteX197" fmla="*/ 2853979 w 11269336"/>
              <a:gd name="connsiteY197" fmla="*/ 2090388 h 2323145"/>
              <a:gd name="connsiteX198" fmla="*/ 2791790 w 11269336"/>
              <a:gd name="connsiteY198" fmla="*/ 2080332 h 2323145"/>
              <a:gd name="connsiteX199" fmla="*/ 2755844 w 11269336"/>
              <a:gd name="connsiteY199" fmla="*/ 2078874 h 2323145"/>
              <a:gd name="connsiteX200" fmla="*/ 2657742 w 11269336"/>
              <a:gd name="connsiteY200" fmla="*/ 2070179 h 2323145"/>
              <a:gd name="connsiteX201" fmla="*/ 2559549 w 11269336"/>
              <a:gd name="connsiteY201" fmla="*/ 2057873 h 2323145"/>
              <a:gd name="connsiteX202" fmla="*/ 2512054 w 11269336"/>
              <a:gd name="connsiteY202" fmla="*/ 2031671 h 2323145"/>
              <a:gd name="connsiteX203" fmla="*/ 2506437 w 11269336"/>
              <a:gd name="connsiteY203" fmla="*/ 2030918 h 2323145"/>
              <a:gd name="connsiteX204" fmla="*/ 2491752 w 11269336"/>
              <a:gd name="connsiteY204" fmla="*/ 2033906 h 2323145"/>
              <a:gd name="connsiteX205" fmla="*/ 2486338 w 11269336"/>
              <a:gd name="connsiteY205" fmla="*/ 2035862 h 2323145"/>
              <a:gd name="connsiteX206" fmla="*/ 2478186 w 11269336"/>
              <a:gd name="connsiteY206" fmla="*/ 2036953 h 2323145"/>
              <a:gd name="connsiteX207" fmla="*/ 2477950 w 11269336"/>
              <a:gd name="connsiteY207" fmla="*/ 2036715 h 2323145"/>
              <a:gd name="connsiteX208" fmla="*/ 2470381 w 11269336"/>
              <a:gd name="connsiteY208" fmla="*/ 2038256 h 2323145"/>
              <a:gd name="connsiteX209" fmla="*/ 2433781 w 11269336"/>
              <a:gd name="connsiteY209" fmla="*/ 2049140 h 2323145"/>
              <a:gd name="connsiteX210" fmla="*/ 2381172 w 11269336"/>
              <a:gd name="connsiteY210" fmla="*/ 2030645 h 2323145"/>
              <a:gd name="connsiteX211" fmla="*/ 2360198 w 11269336"/>
              <a:gd name="connsiteY211" fmla="*/ 2029059 h 2323145"/>
              <a:gd name="connsiteX212" fmla="*/ 2348815 w 11269336"/>
              <a:gd name="connsiteY212" fmla="*/ 2026798 h 2323145"/>
              <a:gd name="connsiteX213" fmla="*/ 2347988 w 11269336"/>
              <a:gd name="connsiteY213" fmla="*/ 2025745 h 2323145"/>
              <a:gd name="connsiteX214" fmla="*/ 2312920 w 11269336"/>
              <a:gd name="connsiteY214" fmla="*/ 2036311 h 2323145"/>
              <a:gd name="connsiteX215" fmla="*/ 2307986 w 11269336"/>
              <a:gd name="connsiteY215" fmla="*/ 2035583 h 2323145"/>
              <a:gd name="connsiteX216" fmla="*/ 2285481 w 11269336"/>
              <a:gd name="connsiteY216" fmla="*/ 2045197 h 2323145"/>
              <a:gd name="connsiteX217" fmla="*/ 2273666 w 11269336"/>
              <a:gd name="connsiteY217" fmla="*/ 2048710 h 2323145"/>
              <a:gd name="connsiteX218" fmla="*/ 2270719 w 11269336"/>
              <a:gd name="connsiteY218" fmla="*/ 2052702 h 2323145"/>
              <a:gd name="connsiteX219" fmla="*/ 2253080 w 11269336"/>
              <a:gd name="connsiteY219" fmla="*/ 2056363 h 2323145"/>
              <a:gd name="connsiteX220" fmla="*/ 2250906 w 11269336"/>
              <a:gd name="connsiteY220" fmla="*/ 2055654 h 2323145"/>
              <a:gd name="connsiteX221" fmla="*/ 2236905 w 11269336"/>
              <a:gd name="connsiteY221" fmla="*/ 2062882 h 2323145"/>
              <a:gd name="connsiteX222" fmla="*/ 2225830 w 11269336"/>
              <a:gd name="connsiteY222" fmla="*/ 2074027 h 2323145"/>
              <a:gd name="connsiteX223" fmla="*/ 2073776 w 11269336"/>
              <a:gd name="connsiteY223" fmla="*/ 2089244 h 2323145"/>
              <a:gd name="connsiteX224" fmla="*/ 1948256 w 11269336"/>
              <a:gd name="connsiteY224" fmla="*/ 2146616 h 2323145"/>
              <a:gd name="connsiteX225" fmla="*/ 1865582 w 11269336"/>
              <a:gd name="connsiteY225" fmla="*/ 2153738 h 2323145"/>
              <a:gd name="connsiteX226" fmla="*/ 1835210 w 11269336"/>
              <a:gd name="connsiteY226" fmla="*/ 2134244 h 2323145"/>
              <a:gd name="connsiteX227" fmla="*/ 1632661 w 11269336"/>
              <a:gd name="connsiteY227" fmla="*/ 2173882 h 2323145"/>
              <a:gd name="connsiteX228" fmla="*/ 1579590 w 11269336"/>
              <a:gd name="connsiteY228" fmla="*/ 2173680 h 2323145"/>
              <a:gd name="connsiteX229" fmla="*/ 1535601 w 11269336"/>
              <a:gd name="connsiteY229" fmla="*/ 2194590 h 2323145"/>
              <a:gd name="connsiteX230" fmla="*/ 1515594 w 11269336"/>
              <a:gd name="connsiteY230" fmla="*/ 2189622 h 2323145"/>
              <a:gd name="connsiteX231" fmla="*/ 1512113 w 11269336"/>
              <a:gd name="connsiteY231" fmla="*/ 2188534 h 2323145"/>
              <a:gd name="connsiteX232" fmla="*/ 1498838 w 11269336"/>
              <a:gd name="connsiteY232" fmla="*/ 2189213 h 2323145"/>
              <a:gd name="connsiteX233" fmla="*/ 1494279 w 11269336"/>
              <a:gd name="connsiteY233" fmla="*/ 2183112 h 2323145"/>
              <a:gd name="connsiteX234" fmla="*/ 1473714 w 11269336"/>
              <a:gd name="connsiteY234" fmla="*/ 2179625 h 2323145"/>
              <a:gd name="connsiteX235" fmla="*/ 1449503 w 11269336"/>
              <a:gd name="connsiteY235" fmla="*/ 2182633 h 2323145"/>
              <a:gd name="connsiteX236" fmla="*/ 1266687 w 11269336"/>
              <a:gd name="connsiteY236" fmla="*/ 2212688 h 2323145"/>
              <a:gd name="connsiteX237" fmla="*/ 1239614 w 11269336"/>
              <a:gd name="connsiteY237" fmla="*/ 2209727 h 2323145"/>
              <a:gd name="connsiteX238" fmla="*/ 1202436 w 11269336"/>
              <a:gd name="connsiteY238" fmla="*/ 2209817 h 2323145"/>
              <a:gd name="connsiteX239" fmla="*/ 1136097 w 11269336"/>
              <a:gd name="connsiteY239" fmla="*/ 2205112 h 2323145"/>
              <a:gd name="connsiteX240" fmla="*/ 988232 w 11269336"/>
              <a:gd name="connsiteY240" fmla="*/ 2235635 h 2323145"/>
              <a:gd name="connsiteX241" fmla="*/ 981959 w 11269336"/>
              <a:gd name="connsiteY241" fmla="*/ 2231607 h 2323145"/>
              <a:gd name="connsiteX242" fmla="*/ 938600 w 11269336"/>
              <a:gd name="connsiteY242" fmla="*/ 2238113 h 2323145"/>
              <a:gd name="connsiteX243" fmla="*/ 791788 w 11269336"/>
              <a:gd name="connsiteY243" fmla="*/ 2293224 h 2323145"/>
              <a:gd name="connsiteX244" fmla="*/ 706914 w 11269336"/>
              <a:gd name="connsiteY244" fmla="*/ 2305046 h 2323145"/>
              <a:gd name="connsiteX245" fmla="*/ 675971 w 11269336"/>
              <a:gd name="connsiteY245" fmla="*/ 2304030 h 2323145"/>
              <a:gd name="connsiteX246" fmla="*/ 624180 w 11269336"/>
              <a:gd name="connsiteY246" fmla="*/ 2302650 h 2323145"/>
              <a:gd name="connsiteX247" fmla="*/ 583453 w 11269336"/>
              <a:gd name="connsiteY247" fmla="*/ 2288788 h 2323145"/>
              <a:gd name="connsiteX248" fmla="*/ 540946 w 11269336"/>
              <a:gd name="connsiteY248" fmla="*/ 2292721 h 2323145"/>
              <a:gd name="connsiteX249" fmla="*/ 533680 w 11269336"/>
              <a:gd name="connsiteY249" fmla="*/ 2310233 h 2323145"/>
              <a:gd name="connsiteX250" fmla="*/ 487366 w 11269336"/>
              <a:gd name="connsiteY250" fmla="*/ 2309053 h 2323145"/>
              <a:gd name="connsiteX251" fmla="*/ 416820 w 11269336"/>
              <a:gd name="connsiteY251" fmla="*/ 2305443 h 2323145"/>
              <a:gd name="connsiteX252" fmla="*/ 376805 w 11269336"/>
              <a:gd name="connsiteY252" fmla="*/ 2307647 h 2323145"/>
              <a:gd name="connsiteX253" fmla="*/ 266777 w 11269336"/>
              <a:gd name="connsiteY253" fmla="*/ 2309012 h 2323145"/>
              <a:gd name="connsiteX254" fmla="*/ 156013 w 11269336"/>
              <a:gd name="connsiteY254" fmla="*/ 2306832 h 2323145"/>
              <a:gd name="connsiteX255" fmla="*/ 87258 w 11269336"/>
              <a:gd name="connsiteY255" fmla="*/ 2285511 h 2323145"/>
              <a:gd name="connsiteX256" fmla="*/ 23798 w 11269336"/>
              <a:gd name="connsiteY256" fmla="*/ 2281822 h 2323145"/>
              <a:gd name="connsiteX257" fmla="*/ 0 w 11269336"/>
              <a:gd name="connsiteY257" fmla="*/ 2285369 h 2323145"/>
              <a:gd name="connsiteX258" fmla="*/ 0 w 11269336"/>
              <a:gd name="connsiteY258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20601 w 11269336"/>
              <a:gd name="connsiteY146" fmla="*/ 2205158 h 2323145"/>
              <a:gd name="connsiteX147" fmla="*/ 4405765 w 11269336"/>
              <a:gd name="connsiteY147" fmla="*/ 2199902 h 2323145"/>
              <a:gd name="connsiteX148" fmla="*/ 4401354 w 11269336"/>
              <a:gd name="connsiteY148" fmla="*/ 2194745 h 2323145"/>
              <a:gd name="connsiteX149" fmla="*/ 4366646 w 11269336"/>
              <a:gd name="connsiteY149" fmla="*/ 2198564 h 2323145"/>
              <a:gd name="connsiteX150" fmla="*/ 4354009 w 11269336"/>
              <a:gd name="connsiteY150" fmla="*/ 2204984 h 2323145"/>
              <a:gd name="connsiteX151" fmla="*/ 4348284 w 11269336"/>
              <a:gd name="connsiteY151" fmla="*/ 2205270 h 2323145"/>
              <a:gd name="connsiteX152" fmla="*/ 4333906 w 11269336"/>
              <a:gd name="connsiteY152" fmla="*/ 2205251 h 2323145"/>
              <a:gd name="connsiteX153" fmla="*/ 4308819 w 11269336"/>
              <a:gd name="connsiteY153" fmla="*/ 2203822 h 2323145"/>
              <a:gd name="connsiteX154" fmla="*/ 4301210 w 11269336"/>
              <a:gd name="connsiteY154" fmla="*/ 2204456 h 2323145"/>
              <a:gd name="connsiteX155" fmla="*/ 4283095 w 11269336"/>
              <a:gd name="connsiteY155" fmla="*/ 2198177 h 2323145"/>
              <a:gd name="connsiteX156" fmla="*/ 4250119 w 11269336"/>
              <a:gd name="connsiteY156" fmla="*/ 2196342 h 2323145"/>
              <a:gd name="connsiteX157" fmla="*/ 4189203 w 11269336"/>
              <a:gd name="connsiteY157" fmla="*/ 2178994 h 2323145"/>
              <a:gd name="connsiteX158" fmla="*/ 4154035 w 11269336"/>
              <a:gd name="connsiteY158" fmla="*/ 2171950 h 2323145"/>
              <a:gd name="connsiteX159" fmla="*/ 4129569 w 11269336"/>
              <a:gd name="connsiteY159" fmla="*/ 2163850 h 2323145"/>
              <a:gd name="connsiteX160" fmla="*/ 4061250 w 11269336"/>
              <a:gd name="connsiteY160" fmla="*/ 2159236 h 2323145"/>
              <a:gd name="connsiteX161" fmla="*/ 3945480 w 11269336"/>
              <a:gd name="connsiteY161" fmla="*/ 2158279 h 2323145"/>
              <a:gd name="connsiteX162" fmla="*/ 3921468 w 11269336"/>
              <a:gd name="connsiteY162" fmla="*/ 2156588 h 2323145"/>
              <a:gd name="connsiteX163" fmla="*/ 3903348 w 11269336"/>
              <a:gd name="connsiteY163" fmla="*/ 2149220 h 2323145"/>
              <a:gd name="connsiteX164" fmla="*/ 3901342 w 11269336"/>
              <a:gd name="connsiteY164" fmla="*/ 2142355 h 2323145"/>
              <a:gd name="connsiteX165" fmla="*/ 3888539 w 11269336"/>
              <a:gd name="connsiteY165" fmla="*/ 2140476 h 2323145"/>
              <a:gd name="connsiteX166" fmla="*/ 3885662 w 11269336"/>
              <a:gd name="connsiteY166" fmla="*/ 2138740 h 2323145"/>
              <a:gd name="connsiteX167" fmla="*/ 3868627 w 11269336"/>
              <a:gd name="connsiteY167" fmla="*/ 2130023 h 2323145"/>
              <a:gd name="connsiteX168" fmla="*/ 3819177 w 11269336"/>
              <a:gd name="connsiteY168" fmla="*/ 2142111 h 2323145"/>
              <a:gd name="connsiteX169" fmla="*/ 3769100 w 11269336"/>
              <a:gd name="connsiteY169" fmla="*/ 2131731 h 2323145"/>
              <a:gd name="connsiteX170" fmla="*/ 3562752 w 11269336"/>
              <a:gd name="connsiteY170" fmla="*/ 2131785 h 2323145"/>
              <a:gd name="connsiteX171" fmla="*/ 3541402 w 11269336"/>
              <a:gd name="connsiteY171" fmla="*/ 2106821 h 2323145"/>
              <a:gd name="connsiteX172" fmla="*/ 3365341 w 11269336"/>
              <a:gd name="connsiteY172" fmla="*/ 2077638 h 2323145"/>
              <a:gd name="connsiteX173" fmla="*/ 3170922 w 11269336"/>
              <a:gd name="connsiteY173" fmla="*/ 2115957 h 2323145"/>
              <a:gd name="connsiteX174" fmla="*/ 3156256 w 11269336"/>
              <a:gd name="connsiteY174" fmla="*/ 2124773 h 2323145"/>
              <a:gd name="connsiteX175" fmla="*/ 3140298 w 11269336"/>
              <a:gd name="connsiteY175" fmla="*/ 2129182 h 2323145"/>
              <a:gd name="connsiteX176" fmla="*/ 3138514 w 11269336"/>
              <a:gd name="connsiteY176" fmla="*/ 2128069 h 2323145"/>
              <a:gd name="connsiteX177" fmla="*/ 3120467 w 11269336"/>
              <a:gd name="connsiteY177" fmla="*/ 2128281 h 2323145"/>
              <a:gd name="connsiteX178" fmla="*/ 3116175 w 11269336"/>
              <a:gd name="connsiteY178" fmla="*/ 2131633 h 2323145"/>
              <a:gd name="connsiteX179" fmla="*/ 3103685 w 11269336"/>
              <a:gd name="connsiteY179" fmla="*/ 2132814 h 2323145"/>
              <a:gd name="connsiteX180" fmla="*/ 3078794 w 11269336"/>
              <a:gd name="connsiteY180" fmla="*/ 2137935 h 2323145"/>
              <a:gd name="connsiteX181" fmla="*/ 3074407 w 11269336"/>
              <a:gd name="connsiteY181" fmla="*/ 2136274 h 2323145"/>
              <a:gd name="connsiteX182" fmla="*/ 3037285 w 11269336"/>
              <a:gd name="connsiteY182" fmla="*/ 2139919 h 2323145"/>
              <a:gd name="connsiteX183" fmla="*/ 3036901 w 11269336"/>
              <a:gd name="connsiteY183" fmla="*/ 2138726 h 2323145"/>
              <a:gd name="connsiteX184" fmla="*/ 3026996 w 11269336"/>
              <a:gd name="connsiteY184" fmla="*/ 2134322 h 2323145"/>
              <a:gd name="connsiteX185" fmla="*/ 3007772 w 11269336"/>
              <a:gd name="connsiteY185" fmla="*/ 2128742 h 2323145"/>
              <a:gd name="connsiteX186" fmla="*/ 2965030 w 11269336"/>
              <a:gd name="connsiteY186" fmla="*/ 2100494 h 2323145"/>
              <a:gd name="connsiteX187" fmla="*/ 2926342 w 11269336"/>
              <a:gd name="connsiteY187" fmla="*/ 2104155 h 2323145"/>
              <a:gd name="connsiteX188" fmla="*/ 2918608 w 11269336"/>
              <a:gd name="connsiteY188" fmla="*/ 2104215 h 2323145"/>
              <a:gd name="connsiteX189" fmla="*/ 2918475 w 11269336"/>
              <a:gd name="connsiteY189" fmla="*/ 2103937 h 2323145"/>
              <a:gd name="connsiteX190" fmla="*/ 2910360 w 11269336"/>
              <a:gd name="connsiteY190" fmla="*/ 2103444 h 2323145"/>
              <a:gd name="connsiteX191" fmla="*/ 2904507 w 11269336"/>
              <a:gd name="connsiteY191" fmla="*/ 2104326 h 2323145"/>
              <a:gd name="connsiteX192" fmla="*/ 2889503 w 11269336"/>
              <a:gd name="connsiteY192" fmla="*/ 2104443 h 2323145"/>
              <a:gd name="connsiteX193" fmla="*/ 2884480 w 11269336"/>
              <a:gd name="connsiteY193" fmla="*/ 2102626 h 2323145"/>
              <a:gd name="connsiteX194" fmla="*/ 2882689 w 11269336"/>
              <a:gd name="connsiteY194" fmla="*/ 2099228 h 2323145"/>
              <a:gd name="connsiteX195" fmla="*/ 2881291 w 11269336"/>
              <a:gd name="connsiteY195" fmla="*/ 2099618 h 2323145"/>
              <a:gd name="connsiteX196" fmla="*/ 2853979 w 11269336"/>
              <a:gd name="connsiteY196" fmla="*/ 2090388 h 2323145"/>
              <a:gd name="connsiteX197" fmla="*/ 2791790 w 11269336"/>
              <a:gd name="connsiteY197" fmla="*/ 2080332 h 2323145"/>
              <a:gd name="connsiteX198" fmla="*/ 2755844 w 11269336"/>
              <a:gd name="connsiteY198" fmla="*/ 2078874 h 2323145"/>
              <a:gd name="connsiteX199" fmla="*/ 2657742 w 11269336"/>
              <a:gd name="connsiteY199" fmla="*/ 2070179 h 2323145"/>
              <a:gd name="connsiteX200" fmla="*/ 2559549 w 11269336"/>
              <a:gd name="connsiteY200" fmla="*/ 2057873 h 2323145"/>
              <a:gd name="connsiteX201" fmla="*/ 2512054 w 11269336"/>
              <a:gd name="connsiteY201" fmla="*/ 2031671 h 2323145"/>
              <a:gd name="connsiteX202" fmla="*/ 2506437 w 11269336"/>
              <a:gd name="connsiteY202" fmla="*/ 2030918 h 2323145"/>
              <a:gd name="connsiteX203" fmla="*/ 2491752 w 11269336"/>
              <a:gd name="connsiteY203" fmla="*/ 2033906 h 2323145"/>
              <a:gd name="connsiteX204" fmla="*/ 2486338 w 11269336"/>
              <a:gd name="connsiteY204" fmla="*/ 2035862 h 2323145"/>
              <a:gd name="connsiteX205" fmla="*/ 2478186 w 11269336"/>
              <a:gd name="connsiteY205" fmla="*/ 2036953 h 2323145"/>
              <a:gd name="connsiteX206" fmla="*/ 2477950 w 11269336"/>
              <a:gd name="connsiteY206" fmla="*/ 2036715 h 2323145"/>
              <a:gd name="connsiteX207" fmla="*/ 2470381 w 11269336"/>
              <a:gd name="connsiteY207" fmla="*/ 2038256 h 2323145"/>
              <a:gd name="connsiteX208" fmla="*/ 2433781 w 11269336"/>
              <a:gd name="connsiteY208" fmla="*/ 2049140 h 2323145"/>
              <a:gd name="connsiteX209" fmla="*/ 2381172 w 11269336"/>
              <a:gd name="connsiteY209" fmla="*/ 2030645 h 2323145"/>
              <a:gd name="connsiteX210" fmla="*/ 2360198 w 11269336"/>
              <a:gd name="connsiteY210" fmla="*/ 2029059 h 2323145"/>
              <a:gd name="connsiteX211" fmla="*/ 2348815 w 11269336"/>
              <a:gd name="connsiteY211" fmla="*/ 2026798 h 2323145"/>
              <a:gd name="connsiteX212" fmla="*/ 2347988 w 11269336"/>
              <a:gd name="connsiteY212" fmla="*/ 2025745 h 2323145"/>
              <a:gd name="connsiteX213" fmla="*/ 2312920 w 11269336"/>
              <a:gd name="connsiteY213" fmla="*/ 2036311 h 2323145"/>
              <a:gd name="connsiteX214" fmla="*/ 2307986 w 11269336"/>
              <a:gd name="connsiteY214" fmla="*/ 2035583 h 2323145"/>
              <a:gd name="connsiteX215" fmla="*/ 2285481 w 11269336"/>
              <a:gd name="connsiteY215" fmla="*/ 2045197 h 2323145"/>
              <a:gd name="connsiteX216" fmla="*/ 2273666 w 11269336"/>
              <a:gd name="connsiteY216" fmla="*/ 2048710 h 2323145"/>
              <a:gd name="connsiteX217" fmla="*/ 2270719 w 11269336"/>
              <a:gd name="connsiteY217" fmla="*/ 2052702 h 2323145"/>
              <a:gd name="connsiteX218" fmla="*/ 2253080 w 11269336"/>
              <a:gd name="connsiteY218" fmla="*/ 2056363 h 2323145"/>
              <a:gd name="connsiteX219" fmla="*/ 2250906 w 11269336"/>
              <a:gd name="connsiteY219" fmla="*/ 2055654 h 2323145"/>
              <a:gd name="connsiteX220" fmla="*/ 2236905 w 11269336"/>
              <a:gd name="connsiteY220" fmla="*/ 2062882 h 2323145"/>
              <a:gd name="connsiteX221" fmla="*/ 2225830 w 11269336"/>
              <a:gd name="connsiteY221" fmla="*/ 2074027 h 2323145"/>
              <a:gd name="connsiteX222" fmla="*/ 2073776 w 11269336"/>
              <a:gd name="connsiteY222" fmla="*/ 2089244 h 2323145"/>
              <a:gd name="connsiteX223" fmla="*/ 1948256 w 11269336"/>
              <a:gd name="connsiteY223" fmla="*/ 2146616 h 2323145"/>
              <a:gd name="connsiteX224" fmla="*/ 1865582 w 11269336"/>
              <a:gd name="connsiteY224" fmla="*/ 2153738 h 2323145"/>
              <a:gd name="connsiteX225" fmla="*/ 1835210 w 11269336"/>
              <a:gd name="connsiteY225" fmla="*/ 2134244 h 2323145"/>
              <a:gd name="connsiteX226" fmla="*/ 1632661 w 11269336"/>
              <a:gd name="connsiteY226" fmla="*/ 2173882 h 2323145"/>
              <a:gd name="connsiteX227" fmla="*/ 1579590 w 11269336"/>
              <a:gd name="connsiteY227" fmla="*/ 2173680 h 2323145"/>
              <a:gd name="connsiteX228" fmla="*/ 1535601 w 11269336"/>
              <a:gd name="connsiteY228" fmla="*/ 2194590 h 2323145"/>
              <a:gd name="connsiteX229" fmla="*/ 1515594 w 11269336"/>
              <a:gd name="connsiteY229" fmla="*/ 2189622 h 2323145"/>
              <a:gd name="connsiteX230" fmla="*/ 1512113 w 11269336"/>
              <a:gd name="connsiteY230" fmla="*/ 2188534 h 2323145"/>
              <a:gd name="connsiteX231" fmla="*/ 1498838 w 11269336"/>
              <a:gd name="connsiteY231" fmla="*/ 2189213 h 2323145"/>
              <a:gd name="connsiteX232" fmla="*/ 1494279 w 11269336"/>
              <a:gd name="connsiteY232" fmla="*/ 2183112 h 2323145"/>
              <a:gd name="connsiteX233" fmla="*/ 1473714 w 11269336"/>
              <a:gd name="connsiteY233" fmla="*/ 2179625 h 2323145"/>
              <a:gd name="connsiteX234" fmla="*/ 1449503 w 11269336"/>
              <a:gd name="connsiteY234" fmla="*/ 2182633 h 2323145"/>
              <a:gd name="connsiteX235" fmla="*/ 1266687 w 11269336"/>
              <a:gd name="connsiteY235" fmla="*/ 2212688 h 2323145"/>
              <a:gd name="connsiteX236" fmla="*/ 1239614 w 11269336"/>
              <a:gd name="connsiteY236" fmla="*/ 2209727 h 2323145"/>
              <a:gd name="connsiteX237" fmla="*/ 1202436 w 11269336"/>
              <a:gd name="connsiteY237" fmla="*/ 2209817 h 2323145"/>
              <a:gd name="connsiteX238" fmla="*/ 1136097 w 11269336"/>
              <a:gd name="connsiteY238" fmla="*/ 2205112 h 2323145"/>
              <a:gd name="connsiteX239" fmla="*/ 988232 w 11269336"/>
              <a:gd name="connsiteY239" fmla="*/ 2235635 h 2323145"/>
              <a:gd name="connsiteX240" fmla="*/ 981959 w 11269336"/>
              <a:gd name="connsiteY240" fmla="*/ 2231607 h 2323145"/>
              <a:gd name="connsiteX241" fmla="*/ 938600 w 11269336"/>
              <a:gd name="connsiteY241" fmla="*/ 2238113 h 2323145"/>
              <a:gd name="connsiteX242" fmla="*/ 791788 w 11269336"/>
              <a:gd name="connsiteY242" fmla="*/ 2293224 h 2323145"/>
              <a:gd name="connsiteX243" fmla="*/ 706914 w 11269336"/>
              <a:gd name="connsiteY243" fmla="*/ 2305046 h 2323145"/>
              <a:gd name="connsiteX244" fmla="*/ 675971 w 11269336"/>
              <a:gd name="connsiteY244" fmla="*/ 2304030 h 2323145"/>
              <a:gd name="connsiteX245" fmla="*/ 624180 w 11269336"/>
              <a:gd name="connsiteY245" fmla="*/ 2302650 h 2323145"/>
              <a:gd name="connsiteX246" fmla="*/ 583453 w 11269336"/>
              <a:gd name="connsiteY246" fmla="*/ 2288788 h 2323145"/>
              <a:gd name="connsiteX247" fmla="*/ 540946 w 11269336"/>
              <a:gd name="connsiteY247" fmla="*/ 2292721 h 2323145"/>
              <a:gd name="connsiteX248" fmla="*/ 533680 w 11269336"/>
              <a:gd name="connsiteY248" fmla="*/ 2310233 h 2323145"/>
              <a:gd name="connsiteX249" fmla="*/ 487366 w 11269336"/>
              <a:gd name="connsiteY249" fmla="*/ 2309053 h 2323145"/>
              <a:gd name="connsiteX250" fmla="*/ 416820 w 11269336"/>
              <a:gd name="connsiteY250" fmla="*/ 2305443 h 2323145"/>
              <a:gd name="connsiteX251" fmla="*/ 376805 w 11269336"/>
              <a:gd name="connsiteY251" fmla="*/ 2307647 h 2323145"/>
              <a:gd name="connsiteX252" fmla="*/ 266777 w 11269336"/>
              <a:gd name="connsiteY252" fmla="*/ 2309012 h 2323145"/>
              <a:gd name="connsiteX253" fmla="*/ 156013 w 11269336"/>
              <a:gd name="connsiteY253" fmla="*/ 2306832 h 2323145"/>
              <a:gd name="connsiteX254" fmla="*/ 87258 w 11269336"/>
              <a:gd name="connsiteY254" fmla="*/ 2285511 h 2323145"/>
              <a:gd name="connsiteX255" fmla="*/ 23798 w 11269336"/>
              <a:gd name="connsiteY255" fmla="*/ 2281822 h 2323145"/>
              <a:gd name="connsiteX256" fmla="*/ 0 w 11269336"/>
              <a:gd name="connsiteY256" fmla="*/ 2285369 h 2323145"/>
              <a:gd name="connsiteX257" fmla="*/ 0 w 11269336"/>
              <a:gd name="connsiteY257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33312 w 11269336"/>
              <a:gd name="connsiteY145" fmla="*/ 2199004 h 2323145"/>
              <a:gd name="connsiteX146" fmla="*/ 4405765 w 11269336"/>
              <a:gd name="connsiteY146" fmla="*/ 2199902 h 2323145"/>
              <a:gd name="connsiteX147" fmla="*/ 4401354 w 11269336"/>
              <a:gd name="connsiteY147" fmla="*/ 2194745 h 2323145"/>
              <a:gd name="connsiteX148" fmla="*/ 4366646 w 11269336"/>
              <a:gd name="connsiteY148" fmla="*/ 2198564 h 2323145"/>
              <a:gd name="connsiteX149" fmla="*/ 4354009 w 11269336"/>
              <a:gd name="connsiteY149" fmla="*/ 2204984 h 2323145"/>
              <a:gd name="connsiteX150" fmla="*/ 4348284 w 11269336"/>
              <a:gd name="connsiteY150" fmla="*/ 2205270 h 2323145"/>
              <a:gd name="connsiteX151" fmla="*/ 4333906 w 11269336"/>
              <a:gd name="connsiteY151" fmla="*/ 2205251 h 2323145"/>
              <a:gd name="connsiteX152" fmla="*/ 4308819 w 11269336"/>
              <a:gd name="connsiteY152" fmla="*/ 2203822 h 2323145"/>
              <a:gd name="connsiteX153" fmla="*/ 4301210 w 11269336"/>
              <a:gd name="connsiteY153" fmla="*/ 2204456 h 2323145"/>
              <a:gd name="connsiteX154" fmla="*/ 4283095 w 11269336"/>
              <a:gd name="connsiteY154" fmla="*/ 2198177 h 2323145"/>
              <a:gd name="connsiteX155" fmla="*/ 4250119 w 11269336"/>
              <a:gd name="connsiteY155" fmla="*/ 2196342 h 2323145"/>
              <a:gd name="connsiteX156" fmla="*/ 4189203 w 11269336"/>
              <a:gd name="connsiteY156" fmla="*/ 2178994 h 2323145"/>
              <a:gd name="connsiteX157" fmla="*/ 4154035 w 11269336"/>
              <a:gd name="connsiteY157" fmla="*/ 2171950 h 2323145"/>
              <a:gd name="connsiteX158" fmla="*/ 4129569 w 11269336"/>
              <a:gd name="connsiteY158" fmla="*/ 2163850 h 2323145"/>
              <a:gd name="connsiteX159" fmla="*/ 4061250 w 11269336"/>
              <a:gd name="connsiteY159" fmla="*/ 2159236 h 2323145"/>
              <a:gd name="connsiteX160" fmla="*/ 3945480 w 11269336"/>
              <a:gd name="connsiteY160" fmla="*/ 2158279 h 2323145"/>
              <a:gd name="connsiteX161" fmla="*/ 3921468 w 11269336"/>
              <a:gd name="connsiteY161" fmla="*/ 2156588 h 2323145"/>
              <a:gd name="connsiteX162" fmla="*/ 3903348 w 11269336"/>
              <a:gd name="connsiteY162" fmla="*/ 2149220 h 2323145"/>
              <a:gd name="connsiteX163" fmla="*/ 3901342 w 11269336"/>
              <a:gd name="connsiteY163" fmla="*/ 2142355 h 2323145"/>
              <a:gd name="connsiteX164" fmla="*/ 3888539 w 11269336"/>
              <a:gd name="connsiteY164" fmla="*/ 2140476 h 2323145"/>
              <a:gd name="connsiteX165" fmla="*/ 3885662 w 11269336"/>
              <a:gd name="connsiteY165" fmla="*/ 2138740 h 2323145"/>
              <a:gd name="connsiteX166" fmla="*/ 3868627 w 11269336"/>
              <a:gd name="connsiteY166" fmla="*/ 2130023 h 2323145"/>
              <a:gd name="connsiteX167" fmla="*/ 3819177 w 11269336"/>
              <a:gd name="connsiteY167" fmla="*/ 2142111 h 2323145"/>
              <a:gd name="connsiteX168" fmla="*/ 3769100 w 11269336"/>
              <a:gd name="connsiteY168" fmla="*/ 2131731 h 2323145"/>
              <a:gd name="connsiteX169" fmla="*/ 3562752 w 11269336"/>
              <a:gd name="connsiteY169" fmla="*/ 2131785 h 2323145"/>
              <a:gd name="connsiteX170" fmla="*/ 3541402 w 11269336"/>
              <a:gd name="connsiteY170" fmla="*/ 2106821 h 2323145"/>
              <a:gd name="connsiteX171" fmla="*/ 3365341 w 11269336"/>
              <a:gd name="connsiteY171" fmla="*/ 2077638 h 2323145"/>
              <a:gd name="connsiteX172" fmla="*/ 3170922 w 11269336"/>
              <a:gd name="connsiteY172" fmla="*/ 2115957 h 2323145"/>
              <a:gd name="connsiteX173" fmla="*/ 3156256 w 11269336"/>
              <a:gd name="connsiteY173" fmla="*/ 2124773 h 2323145"/>
              <a:gd name="connsiteX174" fmla="*/ 3140298 w 11269336"/>
              <a:gd name="connsiteY174" fmla="*/ 2129182 h 2323145"/>
              <a:gd name="connsiteX175" fmla="*/ 3138514 w 11269336"/>
              <a:gd name="connsiteY175" fmla="*/ 2128069 h 2323145"/>
              <a:gd name="connsiteX176" fmla="*/ 3120467 w 11269336"/>
              <a:gd name="connsiteY176" fmla="*/ 2128281 h 2323145"/>
              <a:gd name="connsiteX177" fmla="*/ 3116175 w 11269336"/>
              <a:gd name="connsiteY177" fmla="*/ 2131633 h 2323145"/>
              <a:gd name="connsiteX178" fmla="*/ 3103685 w 11269336"/>
              <a:gd name="connsiteY178" fmla="*/ 2132814 h 2323145"/>
              <a:gd name="connsiteX179" fmla="*/ 3078794 w 11269336"/>
              <a:gd name="connsiteY179" fmla="*/ 2137935 h 2323145"/>
              <a:gd name="connsiteX180" fmla="*/ 3074407 w 11269336"/>
              <a:gd name="connsiteY180" fmla="*/ 2136274 h 2323145"/>
              <a:gd name="connsiteX181" fmla="*/ 3037285 w 11269336"/>
              <a:gd name="connsiteY181" fmla="*/ 2139919 h 2323145"/>
              <a:gd name="connsiteX182" fmla="*/ 3036901 w 11269336"/>
              <a:gd name="connsiteY182" fmla="*/ 2138726 h 2323145"/>
              <a:gd name="connsiteX183" fmla="*/ 3026996 w 11269336"/>
              <a:gd name="connsiteY183" fmla="*/ 2134322 h 2323145"/>
              <a:gd name="connsiteX184" fmla="*/ 3007772 w 11269336"/>
              <a:gd name="connsiteY184" fmla="*/ 2128742 h 2323145"/>
              <a:gd name="connsiteX185" fmla="*/ 2965030 w 11269336"/>
              <a:gd name="connsiteY185" fmla="*/ 2100494 h 2323145"/>
              <a:gd name="connsiteX186" fmla="*/ 2926342 w 11269336"/>
              <a:gd name="connsiteY186" fmla="*/ 2104155 h 2323145"/>
              <a:gd name="connsiteX187" fmla="*/ 2918608 w 11269336"/>
              <a:gd name="connsiteY187" fmla="*/ 2104215 h 2323145"/>
              <a:gd name="connsiteX188" fmla="*/ 2918475 w 11269336"/>
              <a:gd name="connsiteY188" fmla="*/ 2103937 h 2323145"/>
              <a:gd name="connsiteX189" fmla="*/ 2910360 w 11269336"/>
              <a:gd name="connsiteY189" fmla="*/ 2103444 h 2323145"/>
              <a:gd name="connsiteX190" fmla="*/ 2904507 w 11269336"/>
              <a:gd name="connsiteY190" fmla="*/ 2104326 h 2323145"/>
              <a:gd name="connsiteX191" fmla="*/ 2889503 w 11269336"/>
              <a:gd name="connsiteY191" fmla="*/ 2104443 h 2323145"/>
              <a:gd name="connsiteX192" fmla="*/ 2884480 w 11269336"/>
              <a:gd name="connsiteY192" fmla="*/ 2102626 h 2323145"/>
              <a:gd name="connsiteX193" fmla="*/ 2882689 w 11269336"/>
              <a:gd name="connsiteY193" fmla="*/ 2099228 h 2323145"/>
              <a:gd name="connsiteX194" fmla="*/ 2881291 w 11269336"/>
              <a:gd name="connsiteY194" fmla="*/ 2099618 h 2323145"/>
              <a:gd name="connsiteX195" fmla="*/ 2853979 w 11269336"/>
              <a:gd name="connsiteY195" fmla="*/ 2090388 h 2323145"/>
              <a:gd name="connsiteX196" fmla="*/ 2791790 w 11269336"/>
              <a:gd name="connsiteY196" fmla="*/ 2080332 h 2323145"/>
              <a:gd name="connsiteX197" fmla="*/ 2755844 w 11269336"/>
              <a:gd name="connsiteY197" fmla="*/ 2078874 h 2323145"/>
              <a:gd name="connsiteX198" fmla="*/ 2657742 w 11269336"/>
              <a:gd name="connsiteY198" fmla="*/ 2070179 h 2323145"/>
              <a:gd name="connsiteX199" fmla="*/ 2559549 w 11269336"/>
              <a:gd name="connsiteY199" fmla="*/ 2057873 h 2323145"/>
              <a:gd name="connsiteX200" fmla="*/ 2512054 w 11269336"/>
              <a:gd name="connsiteY200" fmla="*/ 2031671 h 2323145"/>
              <a:gd name="connsiteX201" fmla="*/ 2506437 w 11269336"/>
              <a:gd name="connsiteY201" fmla="*/ 2030918 h 2323145"/>
              <a:gd name="connsiteX202" fmla="*/ 2491752 w 11269336"/>
              <a:gd name="connsiteY202" fmla="*/ 2033906 h 2323145"/>
              <a:gd name="connsiteX203" fmla="*/ 2486338 w 11269336"/>
              <a:gd name="connsiteY203" fmla="*/ 2035862 h 2323145"/>
              <a:gd name="connsiteX204" fmla="*/ 2478186 w 11269336"/>
              <a:gd name="connsiteY204" fmla="*/ 2036953 h 2323145"/>
              <a:gd name="connsiteX205" fmla="*/ 2477950 w 11269336"/>
              <a:gd name="connsiteY205" fmla="*/ 2036715 h 2323145"/>
              <a:gd name="connsiteX206" fmla="*/ 2470381 w 11269336"/>
              <a:gd name="connsiteY206" fmla="*/ 2038256 h 2323145"/>
              <a:gd name="connsiteX207" fmla="*/ 2433781 w 11269336"/>
              <a:gd name="connsiteY207" fmla="*/ 2049140 h 2323145"/>
              <a:gd name="connsiteX208" fmla="*/ 2381172 w 11269336"/>
              <a:gd name="connsiteY208" fmla="*/ 2030645 h 2323145"/>
              <a:gd name="connsiteX209" fmla="*/ 2360198 w 11269336"/>
              <a:gd name="connsiteY209" fmla="*/ 2029059 h 2323145"/>
              <a:gd name="connsiteX210" fmla="*/ 2348815 w 11269336"/>
              <a:gd name="connsiteY210" fmla="*/ 2026798 h 2323145"/>
              <a:gd name="connsiteX211" fmla="*/ 2347988 w 11269336"/>
              <a:gd name="connsiteY211" fmla="*/ 2025745 h 2323145"/>
              <a:gd name="connsiteX212" fmla="*/ 2312920 w 11269336"/>
              <a:gd name="connsiteY212" fmla="*/ 2036311 h 2323145"/>
              <a:gd name="connsiteX213" fmla="*/ 2307986 w 11269336"/>
              <a:gd name="connsiteY213" fmla="*/ 2035583 h 2323145"/>
              <a:gd name="connsiteX214" fmla="*/ 2285481 w 11269336"/>
              <a:gd name="connsiteY214" fmla="*/ 2045197 h 2323145"/>
              <a:gd name="connsiteX215" fmla="*/ 2273666 w 11269336"/>
              <a:gd name="connsiteY215" fmla="*/ 2048710 h 2323145"/>
              <a:gd name="connsiteX216" fmla="*/ 2270719 w 11269336"/>
              <a:gd name="connsiteY216" fmla="*/ 2052702 h 2323145"/>
              <a:gd name="connsiteX217" fmla="*/ 2253080 w 11269336"/>
              <a:gd name="connsiteY217" fmla="*/ 2056363 h 2323145"/>
              <a:gd name="connsiteX218" fmla="*/ 2250906 w 11269336"/>
              <a:gd name="connsiteY218" fmla="*/ 2055654 h 2323145"/>
              <a:gd name="connsiteX219" fmla="*/ 2236905 w 11269336"/>
              <a:gd name="connsiteY219" fmla="*/ 2062882 h 2323145"/>
              <a:gd name="connsiteX220" fmla="*/ 2225830 w 11269336"/>
              <a:gd name="connsiteY220" fmla="*/ 2074027 h 2323145"/>
              <a:gd name="connsiteX221" fmla="*/ 2073776 w 11269336"/>
              <a:gd name="connsiteY221" fmla="*/ 2089244 h 2323145"/>
              <a:gd name="connsiteX222" fmla="*/ 1948256 w 11269336"/>
              <a:gd name="connsiteY222" fmla="*/ 2146616 h 2323145"/>
              <a:gd name="connsiteX223" fmla="*/ 1865582 w 11269336"/>
              <a:gd name="connsiteY223" fmla="*/ 2153738 h 2323145"/>
              <a:gd name="connsiteX224" fmla="*/ 1835210 w 11269336"/>
              <a:gd name="connsiteY224" fmla="*/ 2134244 h 2323145"/>
              <a:gd name="connsiteX225" fmla="*/ 1632661 w 11269336"/>
              <a:gd name="connsiteY225" fmla="*/ 2173882 h 2323145"/>
              <a:gd name="connsiteX226" fmla="*/ 1579590 w 11269336"/>
              <a:gd name="connsiteY226" fmla="*/ 2173680 h 2323145"/>
              <a:gd name="connsiteX227" fmla="*/ 1535601 w 11269336"/>
              <a:gd name="connsiteY227" fmla="*/ 2194590 h 2323145"/>
              <a:gd name="connsiteX228" fmla="*/ 1515594 w 11269336"/>
              <a:gd name="connsiteY228" fmla="*/ 2189622 h 2323145"/>
              <a:gd name="connsiteX229" fmla="*/ 1512113 w 11269336"/>
              <a:gd name="connsiteY229" fmla="*/ 2188534 h 2323145"/>
              <a:gd name="connsiteX230" fmla="*/ 1498838 w 11269336"/>
              <a:gd name="connsiteY230" fmla="*/ 2189213 h 2323145"/>
              <a:gd name="connsiteX231" fmla="*/ 1494279 w 11269336"/>
              <a:gd name="connsiteY231" fmla="*/ 2183112 h 2323145"/>
              <a:gd name="connsiteX232" fmla="*/ 1473714 w 11269336"/>
              <a:gd name="connsiteY232" fmla="*/ 2179625 h 2323145"/>
              <a:gd name="connsiteX233" fmla="*/ 1449503 w 11269336"/>
              <a:gd name="connsiteY233" fmla="*/ 2182633 h 2323145"/>
              <a:gd name="connsiteX234" fmla="*/ 1266687 w 11269336"/>
              <a:gd name="connsiteY234" fmla="*/ 2212688 h 2323145"/>
              <a:gd name="connsiteX235" fmla="*/ 1239614 w 11269336"/>
              <a:gd name="connsiteY235" fmla="*/ 2209727 h 2323145"/>
              <a:gd name="connsiteX236" fmla="*/ 1202436 w 11269336"/>
              <a:gd name="connsiteY236" fmla="*/ 2209817 h 2323145"/>
              <a:gd name="connsiteX237" fmla="*/ 1136097 w 11269336"/>
              <a:gd name="connsiteY237" fmla="*/ 2205112 h 2323145"/>
              <a:gd name="connsiteX238" fmla="*/ 988232 w 11269336"/>
              <a:gd name="connsiteY238" fmla="*/ 2235635 h 2323145"/>
              <a:gd name="connsiteX239" fmla="*/ 981959 w 11269336"/>
              <a:gd name="connsiteY239" fmla="*/ 2231607 h 2323145"/>
              <a:gd name="connsiteX240" fmla="*/ 938600 w 11269336"/>
              <a:gd name="connsiteY240" fmla="*/ 2238113 h 2323145"/>
              <a:gd name="connsiteX241" fmla="*/ 791788 w 11269336"/>
              <a:gd name="connsiteY241" fmla="*/ 2293224 h 2323145"/>
              <a:gd name="connsiteX242" fmla="*/ 706914 w 11269336"/>
              <a:gd name="connsiteY242" fmla="*/ 2305046 h 2323145"/>
              <a:gd name="connsiteX243" fmla="*/ 675971 w 11269336"/>
              <a:gd name="connsiteY243" fmla="*/ 2304030 h 2323145"/>
              <a:gd name="connsiteX244" fmla="*/ 624180 w 11269336"/>
              <a:gd name="connsiteY244" fmla="*/ 2302650 h 2323145"/>
              <a:gd name="connsiteX245" fmla="*/ 583453 w 11269336"/>
              <a:gd name="connsiteY245" fmla="*/ 2288788 h 2323145"/>
              <a:gd name="connsiteX246" fmla="*/ 540946 w 11269336"/>
              <a:gd name="connsiteY246" fmla="*/ 2292721 h 2323145"/>
              <a:gd name="connsiteX247" fmla="*/ 533680 w 11269336"/>
              <a:gd name="connsiteY247" fmla="*/ 2310233 h 2323145"/>
              <a:gd name="connsiteX248" fmla="*/ 487366 w 11269336"/>
              <a:gd name="connsiteY248" fmla="*/ 2309053 h 2323145"/>
              <a:gd name="connsiteX249" fmla="*/ 416820 w 11269336"/>
              <a:gd name="connsiteY249" fmla="*/ 2305443 h 2323145"/>
              <a:gd name="connsiteX250" fmla="*/ 376805 w 11269336"/>
              <a:gd name="connsiteY250" fmla="*/ 2307647 h 2323145"/>
              <a:gd name="connsiteX251" fmla="*/ 266777 w 11269336"/>
              <a:gd name="connsiteY251" fmla="*/ 2309012 h 2323145"/>
              <a:gd name="connsiteX252" fmla="*/ 156013 w 11269336"/>
              <a:gd name="connsiteY252" fmla="*/ 2306832 h 2323145"/>
              <a:gd name="connsiteX253" fmla="*/ 87258 w 11269336"/>
              <a:gd name="connsiteY253" fmla="*/ 2285511 h 2323145"/>
              <a:gd name="connsiteX254" fmla="*/ 23798 w 11269336"/>
              <a:gd name="connsiteY254" fmla="*/ 2281822 h 2323145"/>
              <a:gd name="connsiteX255" fmla="*/ 0 w 11269336"/>
              <a:gd name="connsiteY255" fmla="*/ 2285369 h 2323145"/>
              <a:gd name="connsiteX256" fmla="*/ 0 w 11269336"/>
              <a:gd name="connsiteY256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59937 w 11269336"/>
              <a:gd name="connsiteY144" fmla="*/ 2195182 h 2323145"/>
              <a:gd name="connsiteX145" fmla="*/ 4405765 w 11269336"/>
              <a:gd name="connsiteY145" fmla="*/ 2199902 h 2323145"/>
              <a:gd name="connsiteX146" fmla="*/ 4401354 w 11269336"/>
              <a:gd name="connsiteY146" fmla="*/ 2194745 h 2323145"/>
              <a:gd name="connsiteX147" fmla="*/ 4366646 w 11269336"/>
              <a:gd name="connsiteY147" fmla="*/ 2198564 h 2323145"/>
              <a:gd name="connsiteX148" fmla="*/ 4354009 w 11269336"/>
              <a:gd name="connsiteY148" fmla="*/ 2204984 h 2323145"/>
              <a:gd name="connsiteX149" fmla="*/ 4348284 w 11269336"/>
              <a:gd name="connsiteY149" fmla="*/ 2205270 h 2323145"/>
              <a:gd name="connsiteX150" fmla="*/ 4333906 w 11269336"/>
              <a:gd name="connsiteY150" fmla="*/ 2205251 h 2323145"/>
              <a:gd name="connsiteX151" fmla="*/ 4308819 w 11269336"/>
              <a:gd name="connsiteY151" fmla="*/ 2203822 h 2323145"/>
              <a:gd name="connsiteX152" fmla="*/ 4301210 w 11269336"/>
              <a:gd name="connsiteY152" fmla="*/ 2204456 h 2323145"/>
              <a:gd name="connsiteX153" fmla="*/ 4283095 w 11269336"/>
              <a:gd name="connsiteY153" fmla="*/ 2198177 h 2323145"/>
              <a:gd name="connsiteX154" fmla="*/ 4250119 w 11269336"/>
              <a:gd name="connsiteY154" fmla="*/ 2196342 h 2323145"/>
              <a:gd name="connsiteX155" fmla="*/ 4189203 w 11269336"/>
              <a:gd name="connsiteY155" fmla="*/ 2178994 h 2323145"/>
              <a:gd name="connsiteX156" fmla="*/ 4154035 w 11269336"/>
              <a:gd name="connsiteY156" fmla="*/ 2171950 h 2323145"/>
              <a:gd name="connsiteX157" fmla="*/ 4129569 w 11269336"/>
              <a:gd name="connsiteY157" fmla="*/ 2163850 h 2323145"/>
              <a:gd name="connsiteX158" fmla="*/ 4061250 w 11269336"/>
              <a:gd name="connsiteY158" fmla="*/ 2159236 h 2323145"/>
              <a:gd name="connsiteX159" fmla="*/ 3945480 w 11269336"/>
              <a:gd name="connsiteY159" fmla="*/ 2158279 h 2323145"/>
              <a:gd name="connsiteX160" fmla="*/ 3921468 w 11269336"/>
              <a:gd name="connsiteY160" fmla="*/ 2156588 h 2323145"/>
              <a:gd name="connsiteX161" fmla="*/ 3903348 w 11269336"/>
              <a:gd name="connsiteY161" fmla="*/ 2149220 h 2323145"/>
              <a:gd name="connsiteX162" fmla="*/ 3901342 w 11269336"/>
              <a:gd name="connsiteY162" fmla="*/ 2142355 h 2323145"/>
              <a:gd name="connsiteX163" fmla="*/ 3888539 w 11269336"/>
              <a:gd name="connsiteY163" fmla="*/ 2140476 h 2323145"/>
              <a:gd name="connsiteX164" fmla="*/ 3885662 w 11269336"/>
              <a:gd name="connsiteY164" fmla="*/ 2138740 h 2323145"/>
              <a:gd name="connsiteX165" fmla="*/ 3868627 w 11269336"/>
              <a:gd name="connsiteY165" fmla="*/ 2130023 h 2323145"/>
              <a:gd name="connsiteX166" fmla="*/ 3819177 w 11269336"/>
              <a:gd name="connsiteY166" fmla="*/ 2142111 h 2323145"/>
              <a:gd name="connsiteX167" fmla="*/ 3769100 w 11269336"/>
              <a:gd name="connsiteY167" fmla="*/ 2131731 h 2323145"/>
              <a:gd name="connsiteX168" fmla="*/ 3562752 w 11269336"/>
              <a:gd name="connsiteY168" fmla="*/ 2131785 h 2323145"/>
              <a:gd name="connsiteX169" fmla="*/ 3541402 w 11269336"/>
              <a:gd name="connsiteY169" fmla="*/ 2106821 h 2323145"/>
              <a:gd name="connsiteX170" fmla="*/ 3365341 w 11269336"/>
              <a:gd name="connsiteY170" fmla="*/ 2077638 h 2323145"/>
              <a:gd name="connsiteX171" fmla="*/ 3170922 w 11269336"/>
              <a:gd name="connsiteY171" fmla="*/ 2115957 h 2323145"/>
              <a:gd name="connsiteX172" fmla="*/ 3156256 w 11269336"/>
              <a:gd name="connsiteY172" fmla="*/ 2124773 h 2323145"/>
              <a:gd name="connsiteX173" fmla="*/ 3140298 w 11269336"/>
              <a:gd name="connsiteY173" fmla="*/ 2129182 h 2323145"/>
              <a:gd name="connsiteX174" fmla="*/ 3138514 w 11269336"/>
              <a:gd name="connsiteY174" fmla="*/ 2128069 h 2323145"/>
              <a:gd name="connsiteX175" fmla="*/ 3120467 w 11269336"/>
              <a:gd name="connsiteY175" fmla="*/ 2128281 h 2323145"/>
              <a:gd name="connsiteX176" fmla="*/ 3116175 w 11269336"/>
              <a:gd name="connsiteY176" fmla="*/ 2131633 h 2323145"/>
              <a:gd name="connsiteX177" fmla="*/ 3103685 w 11269336"/>
              <a:gd name="connsiteY177" fmla="*/ 2132814 h 2323145"/>
              <a:gd name="connsiteX178" fmla="*/ 3078794 w 11269336"/>
              <a:gd name="connsiteY178" fmla="*/ 2137935 h 2323145"/>
              <a:gd name="connsiteX179" fmla="*/ 3074407 w 11269336"/>
              <a:gd name="connsiteY179" fmla="*/ 2136274 h 2323145"/>
              <a:gd name="connsiteX180" fmla="*/ 3037285 w 11269336"/>
              <a:gd name="connsiteY180" fmla="*/ 2139919 h 2323145"/>
              <a:gd name="connsiteX181" fmla="*/ 3036901 w 11269336"/>
              <a:gd name="connsiteY181" fmla="*/ 2138726 h 2323145"/>
              <a:gd name="connsiteX182" fmla="*/ 3026996 w 11269336"/>
              <a:gd name="connsiteY182" fmla="*/ 2134322 h 2323145"/>
              <a:gd name="connsiteX183" fmla="*/ 3007772 w 11269336"/>
              <a:gd name="connsiteY183" fmla="*/ 2128742 h 2323145"/>
              <a:gd name="connsiteX184" fmla="*/ 2965030 w 11269336"/>
              <a:gd name="connsiteY184" fmla="*/ 2100494 h 2323145"/>
              <a:gd name="connsiteX185" fmla="*/ 2926342 w 11269336"/>
              <a:gd name="connsiteY185" fmla="*/ 2104155 h 2323145"/>
              <a:gd name="connsiteX186" fmla="*/ 2918608 w 11269336"/>
              <a:gd name="connsiteY186" fmla="*/ 2104215 h 2323145"/>
              <a:gd name="connsiteX187" fmla="*/ 2918475 w 11269336"/>
              <a:gd name="connsiteY187" fmla="*/ 2103937 h 2323145"/>
              <a:gd name="connsiteX188" fmla="*/ 2910360 w 11269336"/>
              <a:gd name="connsiteY188" fmla="*/ 2103444 h 2323145"/>
              <a:gd name="connsiteX189" fmla="*/ 2904507 w 11269336"/>
              <a:gd name="connsiteY189" fmla="*/ 2104326 h 2323145"/>
              <a:gd name="connsiteX190" fmla="*/ 2889503 w 11269336"/>
              <a:gd name="connsiteY190" fmla="*/ 2104443 h 2323145"/>
              <a:gd name="connsiteX191" fmla="*/ 2884480 w 11269336"/>
              <a:gd name="connsiteY191" fmla="*/ 2102626 h 2323145"/>
              <a:gd name="connsiteX192" fmla="*/ 2882689 w 11269336"/>
              <a:gd name="connsiteY192" fmla="*/ 2099228 h 2323145"/>
              <a:gd name="connsiteX193" fmla="*/ 2881291 w 11269336"/>
              <a:gd name="connsiteY193" fmla="*/ 2099618 h 2323145"/>
              <a:gd name="connsiteX194" fmla="*/ 2853979 w 11269336"/>
              <a:gd name="connsiteY194" fmla="*/ 2090388 h 2323145"/>
              <a:gd name="connsiteX195" fmla="*/ 2791790 w 11269336"/>
              <a:gd name="connsiteY195" fmla="*/ 2080332 h 2323145"/>
              <a:gd name="connsiteX196" fmla="*/ 2755844 w 11269336"/>
              <a:gd name="connsiteY196" fmla="*/ 2078874 h 2323145"/>
              <a:gd name="connsiteX197" fmla="*/ 2657742 w 11269336"/>
              <a:gd name="connsiteY197" fmla="*/ 2070179 h 2323145"/>
              <a:gd name="connsiteX198" fmla="*/ 2559549 w 11269336"/>
              <a:gd name="connsiteY198" fmla="*/ 2057873 h 2323145"/>
              <a:gd name="connsiteX199" fmla="*/ 2512054 w 11269336"/>
              <a:gd name="connsiteY199" fmla="*/ 2031671 h 2323145"/>
              <a:gd name="connsiteX200" fmla="*/ 2506437 w 11269336"/>
              <a:gd name="connsiteY200" fmla="*/ 2030918 h 2323145"/>
              <a:gd name="connsiteX201" fmla="*/ 2491752 w 11269336"/>
              <a:gd name="connsiteY201" fmla="*/ 2033906 h 2323145"/>
              <a:gd name="connsiteX202" fmla="*/ 2486338 w 11269336"/>
              <a:gd name="connsiteY202" fmla="*/ 2035862 h 2323145"/>
              <a:gd name="connsiteX203" fmla="*/ 2478186 w 11269336"/>
              <a:gd name="connsiteY203" fmla="*/ 2036953 h 2323145"/>
              <a:gd name="connsiteX204" fmla="*/ 2477950 w 11269336"/>
              <a:gd name="connsiteY204" fmla="*/ 2036715 h 2323145"/>
              <a:gd name="connsiteX205" fmla="*/ 2470381 w 11269336"/>
              <a:gd name="connsiteY205" fmla="*/ 2038256 h 2323145"/>
              <a:gd name="connsiteX206" fmla="*/ 2433781 w 11269336"/>
              <a:gd name="connsiteY206" fmla="*/ 2049140 h 2323145"/>
              <a:gd name="connsiteX207" fmla="*/ 2381172 w 11269336"/>
              <a:gd name="connsiteY207" fmla="*/ 2030645 h 2323145"/>
              <a:gd name="connsiteX208" fmla="*/ 2360198 w 11269336"/>
              <a:gd name="connsiteY208" fmla="*/ 2029059 h 2323145"/>
              <a:gd name="connsiteX209" fmla="*/ 2348815 w 11269336"/>
              <a:gd name="connsiteY209" fmla="*/ 2026798 h 2323145"/>
              <a:gd name="connsiteX210" fmla="*/ 2347988 w 11269336"/>
              <a:gd name="connsiteY210" fmla="*/ 2025745 h 2323145"/>
              <a:gd name="connsiteX211" fmla="*/ 2312920 w 11269336"/>
              <a:gd name="connsiteY211" fmla="*/ 2036311 h 2323145"/>
              <a:gd name="connsiteX212" fmla="*/ 2307986 w 11269336"/>
              <a:gd name="connsiteY212" fmla="*/ 2035583 h 2323145"/>
              <a:gd name="connsiteX213" fmla="*/ 2285481 w 11269336"/>
              <a:gd name="connsiteY213" fmla="*/ 2045197 h 2323145"/>
              <a:gd name="connsiteX214" fmla="*/ 2273666 w 11269336"/>
              <a:gd name="connsiteY214" fmla="*/ 2048710 h 2323145"/>
              <a:gd name="connsiteX215" fmla="*/ 2270719 w 11269336"/>
              <a:gd name="connsiteY215" fmla="*/ 2052702 h 2323145"/>
              <a:gd name="connsiteX216" fmla="*/ 2253080 w 11269336"/>
              <a:gd name="connsiteY216" fmla="*/ 2056363 h 2323145"/>
              <a:gd name="connsiteX217" fmla="*/ 2250906 w 11269336"/>
              <a:gd name="connsiteY217" fmla="*/ 2055654 h 2323145"/>
              <a:gd name="connsiteX218" fmla="*/ 2236905 w 11269336"/>
              <a:gd name="connsiteY218" fmla="*/ 2062882 h 2323145"/>
              <a:gd name="connsiteX219" fmla="*/ 2225830 w 11269336"/>
              <a:gd name="connsiteY219" fmla="*/ 2074027 h 2323145"/>
              <a:gd name="connsiteX220" fmla="*/ 2073776 w 11269336"/>
              <a:gd name="connsiteY220" fmla="*/ 2089244 h 2323145"/>
              <a:gd name="connsiteX221" fmla="*/ 1948256 w 11269336"/>
              <a:gd name="connsiteY221" fmla="*/ 2146616 h 2323145"/>
              <a:gd name="connsiteX222" fmla="*/ 1865582 w 11269336"/>
              <a:gd name="connsiteY222" fmla="*/ 2153738 h 2323145"/>
              <a:gd name="connsiteX223" fmla="*/ 1835210 w 11269336"/>
              <a:gd name="connsiteY223" fmla="*/ 2134244 h 2323145"/>
              <a:gd name="connsiteX224" fmla="*/ 1632661 w 11269336"/>
              <a:gd name="connsiteY224" fmla="*/ 2173882 h 2323145"/>
              <a:gd name="connsiteX225" fmla="*/ 1579590 w 11269336"/>
              <a:gd name="connsiteY225" fmla="*/ 2173680 h 2323145"/>
              <a:gd name="connsiteX226" fmla="*/ 1535601 w 11269336"/>
              <a:gd name="connsiteY226" fmla="*/ 2194590 h 2323145"/>
              <a:gd name="connsiteX227" fmla="*/ 1515594 w 11269336"/>
              <a:gd name="connsiteY227" fmla="*/ 2189622 h 2323145"/>
              <a:gd name="connsiteX228" fmla="*/ 1512113 w 11269336"/>
              <a:gd name="connsiteY228" fmla="*/ 2188534 h 2323145"/>
              <a:gd name="connsiteX229" fmla="*/ 1498838 w 11269336"/>
              <a:gd name="connsiteY229" fmla="*/ 2189213 h 2323145"/>
              <a:gd name="connsiteX230" fmla="*/ 1494279 w 11269336"/>
              <a:gd name="connsiteY230" fmla="*/ 2183112 h 2323145"/>
              <a:gd name="connsiteX231" fmla="*/ 1473714 w 11269336"/>
              <a:gd name="connsiteY231" fmla="*/ 2179625 h 2323145"/>
              <a:gd name="connsiteX232" fmla="*/ 1449503 w 11269336"/>
              <a:gd name="connsiteY232" fmla="*/ 2182633 h 2323145"/>
              <a:gd name="connsiteX233" fmla="*/ 1266687 w 11269336"/>
              <a:gd name="connsiteY233" fmla="*/ 2212688 h 2323145"/>
              <a:gd name="connsiteX234" fmla="*/ 1239614 w 11269336"/>
              <a:gd name="connsiteY234" fmla="*/ 2209727 h 2323145"/>
              <a:gd name="connsiteX235" fmla="*/ 1202436 w 11269336"/>
              <a:gd name="connsiteY235" fmla="*/ 2209817 h 2323145"/>
              <a:gd name="connsiteX236" fmla="*/ 1136097 w 11269336"/>
              <a:gd name="connsiteY236" fmla="*/ 2205112 h 2323145"/>
              <a:gd name="connsiteX237" fmla="*/ 988232 w 11269336"/>
              <a:gd name="connsiteY237" fmla="*/ 2235635 h 2323145"/>
              <a:gd name="connsiteX238" fmla="*/ 981959 w 11269336"/>
              <a:gd name="connsiteY238" fmla="*/ 2231607 h 2323145"/>
              <a:gd name="connsiteX239" fmla="*/ 938600 w 11269336"/>
              <a:gd name="connsiteY239" fmla="*/ 2238113 h 2323145"/>
              <a:gd name="connsiteX240" fmla="*/ 791788 w 11269336"/>
              <a:gd name="connsiteY240" fmla="*/ 2293224 h 2323145"/>
              <a:gd name="connsiteX241" fmla="*/ 706914 w 11269336"/>
              <a:gd name="connsiteY241" fmla="*/ 2305046 h 2323145"/>
              <a:gd name="connsiteX242" fmla="*/ 675971 w 11269336"/>
              <a:gd name="connsiteY242" fmla="*/ 2304030 h 2323145"/>
              <a:gd name="connsiteX243" fmla="*/ 624180 w 11269336"/>
              <a:gd name="connsiteY243" fmla="*/ 2302650 h 2323145"/>
              <a:gd name="connsiteX244" fmla="*/ 583453 w 11269336"/>
              <a:gd name="connsiteY244" fmla="*/ 2288788 h 2323145"/>
              <a:gd name="connsiteX245" fmla="*/ 540946 w 11269336"/>
              <a:gd name="connsiteY245" fmla="*/ 2292721 h 2323145"/>
              <a:gd name="connsiteX246" fmla="*/ 533680 w 11269336"/>
              <a:gd name="connsiteY246" fmla="*/ 2310233 h 2323145"/>
              <a:gd name="connsiteX247" fmla="*/ 487366 w 11269336"/>
              <a:gd name="connsiteY247" fmla="*/ 2309053 h 2323145"/>
              <a:gd name="connsiteX248" fmla="*/ 416820 w 11269336"/>
              <a:gd name="connsiteY248" fmla="*/ 2305443 h 2323145"/>
              <a:gd name="connsiteX249" fmla="*/ 376805 w 11269336"/>
              <a:gd name="connsiteY249" fmla="*/ 2307647 h 2323145"/>
              <a:gd name="connsiteX250" fmla="*/ 266777 w 11269336"/>
              <a:gd name="connsiteY250" fmla="*/ 2309012 h 2323145"/>
              <a:gd name="connsiteX251" fmla="*/ 156013 w 11269336"/>
              <a:gd name="connsiteY251" fmla="*/ 2306832 h 2323145"/>
              <a:gd name="connsiteX252" fmla="*/ 87258 w 11269336"/>
              <a:gd name="connsiteY252" fmla="*/ 2285511 h 2323145"/>
              <a:gd name="connsiteX253" fmla="*/ 23798 w 11269336"/>
              <a:gd name="connsiteY253" fmla="*/ 2281822 h 2323145"/>
              <a:gd name="connsiteX254" fmla="*/ 0 w 11269336"/>
              <a:gd name="connsiteY254" fmla="*/ 2285369 h 2323145"/>
              <a:gd name="connsiteX255" fmla="*/ 0 w 11269336"/>
              <a:gd name="connsiteY255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92832 w 11269336"/>
              <a:gd name="connsiteY142" fmla="*/ 2188033 h 2323145"/>
              <a:gd name="connsiteX143" fmla="*/ 4467257 w 11269336"/>
              <a:gd name="connsiteY143" fmla="*/ 2196121 h 2323145"/>
              <a:gd name="connsiteX144" fmla="*/ 4405765 w 11269336"/>
              <a:gd name="connsiteY144" fmla="*/ 2199902 h 2323145"/>
              <a:gd name="connsiteX145" fmla="*/ 4401354 w 11269336"/>
              <a:gd name="connsiteY145" fmla="*/ 2194745 h 2323145"/>
              <a:gd name="connsiteX146" fmla="*/ 4366646 w 11269336"/>
              <a:gd name="connsiteY146" fmla="*/ 2198564 h 2323145"/>
              <a:gd name="connsiteX147" fmla="*/ 4354009 w 11269336"/>
              <a:gd name="connsiteY147" fmla="*/ 2204984 h 2323145"/>
              <a:gd name="connsiteX148" fmla="*/ 4348284 w 11269336"/>
              <a:gd name="connsiteY148" fmla="*/ 2205270 h 2323145"/>
              <a:gd name="connsiteX149" fmla="*/ 4333906 w 11269336"/>
              <a:gd name="connsiteY149" fmla="*/ 2205251 h 2323145"/>
              <a:gd name="connsiteX150" fmla="*/ 4308819 w 11269336"/>
              <a:gd name="connsiteY150" fmla="*/ 2203822 h 2323145"/>
              <a:gd name="connsiteX151" fmla="*/ 4301210 w 11269336"/>
              <a:gd name="connsiteY151" fmla="*/ 2204456 h 2323145"/>
              <a:gd name="connsiteX152" fmla="*/ 4283095 w 11269336"/>
              <a:gd name="connsiteY152" fmla="*/ 2198177 h 2323145"/>
              <a:gd name="connsiteX153" fmla="*/ 4250119 w 11269336"/>
              <a:gd name="connsiteY153" fmla="*/ 2196342 h 2323145"/>
              <a:gd name="connsiteX154" fmla="*/ 4189203 w 11269336"/>
              <a:gd name="connsiteY154" fmla="*/ 2178994 h 2323145"/>
              <a:gd name="connsiteX155" fmla="*/ 4154035 w 11269336"/>
              <a:gd name="connsiteY155" fmla="*/ 2171950 h 2323145"/>
              <a:gd name="connsiteX156" fmla="*/ 4129569 w 11269336"/>
              <a:gd name="connsiteY156" fmla="*/ 2163850 h 2323145"/>
              <a:gd name="connsiteX157" fmla="*/ 4061250 w 11269336"/>
              <a:gd name="connsiteY157" fmla="*/ 2159236 h 2323145"/>
              <a:gd name="connsiteX158" fmla="*/ 3945480 w 11269336"/>
              <a:gd name="connsiteY158" fmla="*/ 2158279 h 2323145"/>
              <a:gd name="connsiteX159" fmla="*/ 3921468 w 11269336"/>
              <a:gd name="connsiteY159" fmla="*/ 2156588 h 2323145"/>
              <a:gd name="connsiteX160" fmla="*/ 3903348 w 11269336"/>
              <a:gd name="connsiteY160" fmla="*/ 2149220 h 2323145"/>
              <a:gd name="connsiteX161" fmla="*/ 3901342 w 11269336"/>
              <a:gd name="connsiteY161" fmla="*/ 2142355 h 2323145"/>
              <a:gd name="connsiteX162" fmla="*/ 3888539 w 11269336"/>
              <a:gd name="connsiteY162" fmla="*/ 2140476 h 2323145"/>
              <a:gd name="connsiteX163" fmla="*/ 3885662 w 11269336"/>
              <a:gd name="connsiteY163" fmla="*/ 2138740 h 2323145"/>
              <a:gd name="connsiteX164" fmla="*/ 3868627 w 11269336"/>
              <a:gd name="connsiteY164" fmla="*/ 2130023 h 2323145"/>
              <a:gd name="connsiteX165" fmla="*/ 3819177 w 11269336"/>
              <a:gd name="connsiteY165" fmla="*/ 2142111 h 2323145"/>
              <a:gd name="connsiteX166" fmla="*/ 3769100 w 11269336"/>
              <a:gd name="connsiteY166" fmla="*/ 2131731 h 2323145"/>
              <a:gd name="connsiteX167" fmla="*/ 3562752 w 11269336"/>
              <a:gd name="connsiteY167" fmla="*/ 2131785 h 2323145"/>
              <a:gd name="connsiteX168" fmla="*/ 3541402 w 11269336"/>
              <a:gd name="connsiteY168" fmla="*/ 2106821 h 2323145"/>
              <a:gd name="connsiteX169" fmla="*/ 3365341 w 11269336"/>
              <a:gd name="connsiteY169" fmla="*/ 2077638 h 2323145"/>
              <a:gd name="connsiteX170" fmla="*/ 3170922 w 11269336"/>
              <a:gd name="connsiteY170" fmla="*/ 2115957 h 2323145"/>
              <a:gd name="connsiteX171" fmla="*/ 3156256 w 11269336"/>
              <a:gd name="connsiteY171" fmla="*/ 2124773 h 2323145"/>
              <a:gd name="connsiteX172" fmla="*/ 3140298 w 11269336"/>
              <a:gd name="connsiteY172" fmla="*/ 2129182 h 2323145"/>
              <a:gd name="connsiteX173" fmla="*/ 3138514 w 11269336"/>
              <a:gd name="connsiteY173" fmla="*/ 2128069 h 2323145"/>
              <a:gd name="connsiteX174" fmla="*/ 3120467 w 11269336"/>
              <a:gd name="connsiteY174" fmla="*/ 2128281 h 2323145"/>
              <a:gd name="connsiteX175" fmla="*/ 3116175 w 11269336"/>
              <a:gd name="connsiteY175" fmla="*/ 2131633 h 2323145"/>
              <a:gd name="connsiteX176" fmla="*/ 3103685 w 11269336"/>
              <a:gd name="connsiteY176" fmla="*/ 2132814 h 2323145"/>
              <a:gd name="connsiteX177" fmla="*/ 3078794 w 11269336"/>
              <a:gd name="connsiteY177" fmla="*/ 2137935 h 2323145"/>
              <a:gd name="connsiteX178" fmla="*/ 3074407 w 11269336"/>
              <a:gd name="connsiteY178" fmla="*/ 2136274 h 2323145"/>
              <a:gd name="connsiteX179" fmla="*/ 3037285 w 11269336"/>
              <a:gd name="connsiteY179" fmla="*/ 2139919 h 2323145"/>
              <a:gd name="connsiteX180" fmla="*/ 3036901 w 11269336"/>
              <a:gd name="connsiteY180" fmla="*/ 2138726 h 2323145"/>
              <a:gd name="connsiteX181" fmla="*/ 3026996 w 11269336"/>
              <a:gd name="connsiteY181" fmla="*/ 2134322 h 2323145"/>
              <a:gd name="connsiteX182" fmla="*/ 3007772 w 11269336"/>
              <a:gd name="connsiteY182" fmla="*/ 2128742 h 2323145"/>
              <a:gd name="connsiteX183" fmla="*/ 2965030 w 11269336"/>
              <a:gd name="connsiteY183" fmla="*/ 2100494 h 2323145"/>
              <a:gd name="connsiteX184" fmla="*/ 2926342 w 11269336"/>
              <a:gd name="connsiteY184" fmla="*/ 2104155 h 2323145"/>
              <a:gd name="connsiteX185" fmla="*/ 2918608 w 11269336"/>
              <a:gd name="connsiteY185" fmla="*/ 2104215 h 2323145"/>
              <a:gd name="connsiteX186" fmla="*/ 2918475 w 11269336"/>
              <a:gd name="connsiteY186" fmla="*/ 2103937 h 2323145"/>
              <a:gd name="connsiteX187" fmla="*/ 2910360 w 11269336"/>
              <a:gd name="connsiteY187" fmla="*/ 2103444 h 2323145"/>
              <a:gd name="connsiteX188" fmla="*/ 2904507 w 11269336"/>
              <a:gd name="connsiteY188" fmla="*/ 2104326 h 2323145"/>
              <a:gd name="connsiteX189" fmla="*/ 2889503 w 11269336"/>
              <a:gd name="connsiteY189" fmla="*/ 2104443 h 2323145"/>
              <a:gd name="connsiteX190" fmla="*/ 2884480 w 11269336"/>
              <a:gd name="connsiteY190" fmla="*/ 2102626 h 2323145"/>
              <a:gd name="connsiteX191" fmla="*/ 2882689 w 11269336"/>
              <a:gd name="connsiteY191" fmla="*/ 2099228 h 2323145"/>
              <a:gd name="connsiteX192" fmla="*/ 2881291 w 11269336"/>
              <a:gd name="connsiteY192" fmla="*/ 2099618 h 2323145"/>
              <a:gd name="connsiteX193" fmla="*/ 2853979 w 11269336"/>
              <a:gd name="connsiteY193" fmla="*/ 2090388 h 2323145"/>
              <a:gd name="connsiteX194" fmla="*/ 2791790 w 11269336"/>
              <a:gd name="connsiteY194" fmla="*/ 2080332 h 2323145"/>
              <a:gd name="connsiteX195" fmla="*/ 2755844 w 11269336"/>
              <a:gd name="connsiteY195" fmla="*/ 2078874 h 2323145"/>
              <a:gd name="connsiteX196" fmla="*/ 2657742 w 11269336"/>
              <a:gd name="connsiteY196" fmla="*/ 2070179 h 2323145"/>
              <a:gd name="connsiteX197" fmla="*/ 2559549 w 11269336"/>
              <a:gd name="connsiteY197" fmla="*/ 2057873 h 2323145"/>
              <a:gd name="connsiteX198" fmla="*/ 2512054 w 11269336"/>
              <a:gd name="connsiteY198" fmla="*/ 2031671 h 2323145"/>
              <a:gd name="connsiteX199" fmla="*/ 2506437 w 11269336"/>
              <a:gd name="connsiteY199" fmla="*/ 2030918 h 2323145"/>
              <a:gd name="connsiteX200" fmla="*/ 2491752 w 11269336"/>
              <a:gd name="connsiteY200" fmla="*/ 2033906 h 2323145"/>
              <a:gd name="connsiteX201" fmla="*/ 2486338 w 11269336"/>
              <a:gd name="connsiteY201" fmla="*/ 2035862 h 2323145"/>
              <a:gd name="connsiteX202" fmla="*/ 2478186 w 11269336"/>
              <a:gd name="connsiteY202" fmla="*/ 2036953 h 2323145"/>
              <a:gd name="connsiteX203" fmla="*/ 2477950 w 11269336"/>
              <a:gd name="connsiteY203" fmla="*/ 2036715 h 2323145"/>
              <a:gd name="connsiteX204" fmla="*/ 2470381 w 11269336"/>
              <a:gd name="connsiteY204" fmla="*/ 2038256 h 2323145"/>
              <a:gd name="connsiteX205" fmla="*/ 2433781 w 11269336"/>
              <a:gd name="connsiteY205" fmla="*/ 2049140 h 2323145"/>
              <a:gd name="connsiteX206" fmla="*/ 2381172 w 11269336"/>
              <a:gd name="connsiteY206" fmla="*/ 2030645 h 2323145"/>
              <a:gd name="connsiteX207" fmla="*/ 2360198 w 11269336"/>
              <a:gd name="connsiteY207" fmla="*/ 2029059 h 2323145"/>
              <a:gd name="connsiteX208" fmla="*/ 2348815 w 11269336"/>
              <a:gd name="connsiteY208" fmla="*/ 2026798 h 2323145"/>
              <a:gd name="connsiteX209" fmla="*/ 2347988 w 11269336"/>
              <a:gd name="connsiteY209" fmla="*/ 2025745 h 2323145"/>
              <a:gd name="connsiteX210" fmla="*/ 2312920 w 11269336"/>
              <a:gd name="connsiteY210" fmla="*/ 2036311 h 2323145"/>
              <a:gd name="connsiteX211" fmla="*/ 2307986 w 11269336"/>
              <a:gd name="connsiteY211" fmla="*/ 2035583 h 2323145"/>
              <a:gd name="connsiteX212" fmla="*/ 2285481 w 11269336"/>
              <a:gd name="connsiteY212" fmla="*/ 2045197 h 2323145"/>
              <a:gd name="connsiteX213" fmla="*/ 2273666 w 11269336"/>
              <a:gd name="connsiteY213" fmla="*/ 2048710 h 2323145"/>
              <a:gd name="connsiteX214" fmla="*/ 2270719 w 11269336"/>
              <a:gd name="connsiteY214" fmla="*/ 2052702 h 2323145"/>
              <a:gd name="connsiteX215" fmla="*/ 2253080 w 11269336"/>
              <a:gd name="connsiteY215" fmla="*/ 2056363 h 2323145"/>
              <a:gd name="connsiteX216" fmla="*/ 2250906 w 11269336"/>
              <a:gd name="connsiteY216" fmla="*/ 2055654 h 2323145"/>
              <a:gd name="connsiteX217" fmla="*/ 2236905 w 11269336"/>
              <a:gd name="connsiteY217" fmla="*/ 2062882 h 2323145"/>
              <a:gd name="connsiteX218" fmla="*/ 2225830 w 11269336"/>
              <a:gd name="connsiteY218" fmla="*/ 2074027 h 2323145"/>
              <a:gd name="connsiteX219" fmla="*/ 2073776 w 11269336"/>
              <a:gd name="connsiteY219" fmla="*/ 2089244 h 2323145"/>
              <a:gd name="connsiteX220" fmla="*/ 1948256 w 11269336"/>
              <a:gd name="connsiteY220" fmla="*/ 2146616 h 2323145"/>
              <a:gd name="connsiteX221" fmla="*/ 1865582 w 11269336"/>
              <a:gd name="connsiteY221" fmla="*/ 2153738 h 2323145"/>
              <a:gd name="connsiteX222" fmla="*/ 1835210 w 11269336"/>
              <a:gd name="connsiteY222" fmla="*/ 2134244 h 2323145"/>
              <a:gd name="connsiteX223" fmla="*/ 1632661 w 11269336"/>
              <a:gd name="connsiteY223" fmla="*/ 2173882 h 2323145"/>
              <a:gd name="connsiteX224" fmla="*/ 1579590 w 11269336"/>
              <a:gd name="connsiteY224" fmla="*/ 2173680 h 2323145"/>
              <a:gd name="connsiteX225" fmla="*/ 1535601 w 11269336"/>
              <a:gd name="connsiteY225" fmla="*/ 2194590 h 2323145"/>
              <a:gd name="connsiteX226" fmla="*/ 1515594 w 11269336"/>
              <a:gd name="connsiteY226" fmla="*/ 2189622 h 2323145"/>
              <a:gd name="connsiteX227" fmla="*/ 1512113 w 11269336"/>
              <a:gd name="connsiteY227" fmla="*/ 2188534 h 2323145"/>
              <a:gd name="connsiteX228" fmla="*/ 1498838 w 11269336"/>
              <a:gd name="connsiteY228" fmla="*/ 2189213 h 2323145"/>
              <a:gd name="connsiteX229" fmla="*/ 1494279 w 11269336"/>
              <a:gd name="connsiteY229" fmla="*/ 2183112 h 2323145"/>
              <a:gd name="connsiteX230" fmla="*/ 1473714 w 11269336"/>
              <a:gd name="connsiteY230" fmla="*/ 2179625 h 2323145"/>
              <a:gd name="connsiteX231" fmla="*/ 1449503 w 11269336"/>
              <a:gd name="connsiteY231" fmla="*/ 2182633 h 2323145"/>
              <a:gd name="connsiteX232" fmla="*/ 1266687 w 11269336"/>
              <a:gd name="connsiteY232" fmla="*/ 2212688 h 2323145"/>
              <a:gd name="connsiteX233" fmla="*/ 1239614 w 11269336"/>
              <a:gd name="connsiteY233" fmla="*/ 2209727 h 2323145"/>
              <a:gd name="connsiteX234" fmla="*/ 1202436 w 11269336"/>
              <a:gd name="connsiteY234" fmla="*/ 2209817 h 2323145"/>
              <a:gd name="connsiteX235" fmla="*/ 1136097 w 11269336"/>
              <a:gd name="connsiteY235" fmla="*/ 2205112 h 2323145"/>
              <a:gd name="connsiteX236" fmla="*/ 988232 w 11269336"/>
              <a:gd name="connsiteY236" fmla="*/ 2235635 h 2323145"/>
              <a:gd name="connsiteX237" fmla="*/ 981959 w 11269336"/>
              <a:gd name="connsiteY237" fmla="*/ 2231607 h 2323145"/>
              <a:gd name="connsiteX238" fmla="*/ 938600 w 11269336"/>
              <a:gd name="connsiteY238" fmla="*/ 2238113 h 2323145"/>
              <a:gd name="connsiteX239" fmla="*/ 791788 w 11269336"/>
              <a:gd name="connsiteY239" fmla="*/ 2293224 h 2323145"/>
              <a:gd name="connsiteX240" fmla="*/ 706914 w 11269336"/>
              <a:gd name="connsiteY240" fmla="*/ 2305046 h 2323145"/>
              <a:gd name="connsiteX241" fmla="*/ 675971 w 11269336"/>
              <a:gd name="connsiteY241" fmla="*/ 2304030 h 2323145"/>
              <a:gd name="connsiteX242" fmla="*/ 624180 w 11269336"/>
              <a:gd name="connsiteY242" fmla="*/ 2302650 h 2323145"/>
              <a:gd name="connsiteX243" fmla="*/ 583453 w 11269336"/>
              <a:gd name="connsiteY243" fmla="*/ 2288788 h 2323145"/>
              <a:gd name="connsiteX244" fmla="*/ 540946 w 11269336"/>
              <a:gd name="connsiteY244" fmla="*/ 2292721 h 2323145"/>
              <a:gd name="connsiteX245" fmla="*/ 533680 w 11269336"/>
              <a:gd name="connsiteY245" fmla="*/ 2310233 h 2323145"/>
              <a:gd name="connsiteX246" fmla="*/ 487366 w 11269336"/>
              <a:gd name="connsiteY246" fmla="*/ 2309053 h 2323145"/>
              <a:gd name="connsiteX247" fmla="*/ 416820 w 11269336"/>
              <a:gd name="connsiteY247" fmla="*/ 2305443 h 2323145"/>
              <a:gd name="connsiteX248" fmla="*/ 376805 w 11269336"/>
              <a:gd name="connsiteY248" fmla="*/ 2307647 h 2323145"/>
              <a:gd name="connsiteX249" fmla="*/ 266777 w 11269336"/>
              <a:gd name="connsiteY249" fmla="*/ 2309012 h 2323145"/>
              <a:gd name="connsiteX250" fmla="*/ 156013 w 11269336"/>
              <a:gd name="connsiteY250" fmla="*/ 2306832 h 2323145"/>
              <a:gd name="connsiteX251" fmla="*/ 87258 w 11269336"/>
              <a:gd name="connsiteY251" fmla="*/ 2285511 h 2323145"/>
              <a:gd name="connsiteX252" fmla="*/ 23798 w 11269336"/>
              <a:gd name="connsiteY252" fmla="*/ 2281822 h 2323145"/>
              <a:gd name="connsiteX253" fmla="*/ 0 w 11269336"/>
              <a:gd name="connsiteY253" fmla="*/ 2285369 h 2323145"/>
              <a:gd name="connsiteX254" fmla="*/ 0 w 11269336"/>
              <a:gd name="connsiteY254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533444 w 11269336"/>
              <a:gd name="connsiteY141" fmla="*/ 2181200 h 2323145"/>
              <a:gd name="connsiteX142" fmla="*/ 4467257 w 11269336"/>
              <a:gd name="connsiteY142" fmla="*/ 2196121 h 2323145"/>
              <a:gd name="connsiteX143" fmla="*/ 4405765 w 11269336"/>
              <a:gd name="connsiteY143" fmla="*/ 2199902 h 2323145"/>
              <a:gd name="connsiteX144" fmla="*/ 4401354 w 11269336"/>
              <a:gd name="connsiteY144" fmla="*/ 2194745 h 2323145"/>
              <a:gd name="connsiteX145" fmla="*/ 4366646 w 11269336"/>
              <a:gd name="connsiteY145" fmla="*/ 2198564 h 2323145"/>
              <a:gd name="connsiteX146" fmla="*/ 4354009 w 11269336"/>
              <a:gd name="connsiteY146" fmla="*/ 2204984 h 2323145"/>
              <a:gd name="connsiteX147" fmla="*/ 4348284 w 11269336"/>
              <a:gd name="connsiteY147" fmla="*/ 2205270 h 2323145"/>
              <a:gd name="connsiteX148" fmla="*/ 4333906 w 11269336"/>
              <a:gd name="connsiteY148" fmla="*/ 2205251 h 2323145"/>
              <a:gd name="connsiteX149" fmla="*/ 4308819 w 11269336"/>
              <a:gd name="connsiteY149" fmla="*/ 2203822 h 2323145"/>
              <a:gd name="connsiteX150" fmla="*/ 4301210 w 11269336"/>
              <a:gd name="connsiteY150" fmla="*/ 2204456 h 2323145"/>
              <a:gd name="connsiteX151" fmla="*/ 4283095 w 11269336"/>
              <a:gd name="connsiteY151" fmla="*/ 2198177 h 2323145"/>
              <a:gd name="connsiteX152" fmla="*/ 4250119 w 11269336"/>
              <a:gd name="connsiteY152" fmla="*/ 2196342 h 2323145"/>
              <a:gd name="connsiteX153" fmla="*/ 4189203 w 11269336"/>
              <a:gd name="connsiteY153" fmla="*/ 2178994 h 2323145"/>
              <a:gd name="connsiteX154" fmla="*/ 4154035 w 11269336"/>
              <a:gd name="connsiteY154" fmla="*/ 2171950 h 2323145"/>
              <a:gd name="connsiteX155" fmla="*/ 4129569 w 11269336"/>
              <a:gd name="connsiteY155" fmla="*/ 2163850 h 2323145"/>
              <a:gd name="connsiteX156" fmla="*/ 4061250 w 11269336"/>
              <a:gd name="connsiteY156" fmla="*/ 2159236 h 2323145"/>
              <a:gd name="connsiteX157" fmla="*/ 3945480 w 11269336"/>
              <a:gd name="connsiteY157" fmla="*/ 2158279 h 2323145"/>
              <a:gd name="connsiteX158" fmla="*/ 3921468 w 11269336"/>
              <a:gd name="connsiteY158" fmla="*/ 2156588 h 2323145"/>
              <a:gd name="connsiteX159" fmla="*/ 3903348 w 11269336"/>
              <a:gd name="connsiteY159" fmla="*/ 2149220 h 2323145"/>
              <a:gd name="connsiteX160" fmla="*/ 3901342 w 11269336"/>
              <a:gd name="connsiteY160" fmla="*/ 2142355 h 2323145"/>
              <a:gd name="connsiteX161" fmla="*/ 3888539 w 11269336"/>
              <a:gd name="connsiteY161" fmla="*/ 2140476 h 2323145"/>
              <a:gd name="connsiteX162" fmla="*/ 3885662 w 11269336"/>
              <a:gd name="connsiteY162" fmla="*/ 2138740 h 2323145"/>
              <a:gd name="connsiteX163" fmla="*/ 3868627 w 11269336"/>
              <a:gd name="connsiteY163" fmla="*/ 2130023 h 2323145"/>
              <a:gd name="connsiteX164" fmla="*/ 3819177 w 11269336"/>
              <a:gd name="connsiteY164" fmla="*/ 2142111 h 2323145"/>
              <a:gd name="connsiteX165" fmla="*/ 3769100 w 11269336"/>
              <a:gd name="connsiteY165" fmla="*/ 2131731 h 2323145"/>
              <a:gd name="connsiteX166" fmla="*/ 3562752 w 11269336"/>
              <a:gd name="connsiteY166" fmla="*/ 2131785 h 2323145"/>
              <a:gd name="connsiteX167" fmla="*/ 3541402 w 11269336"/>
              <a:gd name="connsiteY167" fmla="*/ 2106821 h 2323145"/>
              <a:gd name="connsiteX168" fmla="*/ 3365341 w 11269336"/>
              <a:gd name="connsiteY168" fmla="*/ 2077638 h 2323145"/>
              <a:gd name="connsiteX169" fmla="*/ 3170922 w 11269336"/>
              <a:gd name="connsiteY169" fmla="*/ 2115957 h 2323145"/>
              <a:gd name="connsiteX170" fmla="*/ 3156256 w 11269336"/>
              <a:gd name="connsiteY170" fmla="*/ 2124773 h 2323145"/>
              <a:gd name="connsiteX171" fmla="*/ 3140298 w 11269336"/>
              <a:gd name="connsiteY171" fmla="*/ 2129182 h 2323145"/>
              <a:gd name="connsiteX172" fmla="*/ 3138514 w 11269336"/>
              <a:gd name="connsiteY172" fmla="*/ 2128069 h 2323145"/>
              <a:gd name="connsiteX173" fmla="*/ 3120467 w 11269336"/>
              <a:gd name="connsiteY173" fmla="*/ 2128281 h 2323145"/>
              <a:gd name="connsiteX174" fmla="*/ 3116175 w 11269336"/>
              <a:gd name="connsiteY174" fmla="*/ 2131633 h 2323145"/>
              <a:gd name="connsiteX175" fmla="*/ 3103685 w 11269336"/>
              <a:gd name="connsiteY175" fmla="*/ 2132814 h 2323145"/>
              <a:gd name="connsiteX176" fmla="*/ 3078794 w 11269336"/>
              <a:gd name="connsiteY176" fmla="*/ 2137935 h 2323145"/>
              <a:gd name="connsiteX177" fmla="*/ 3074407 w 11269336"/>
              <a:gd name="connsiteY177" fmla="*/ 2136274 h 2323145"/>
              <a:gd name="connsiteX178" fmla="*/ 3037285 w 11269336"/>
              <a:gd name="connsiteY178" fmla="*/ 2139919 h 2323145"/>
              <a:gd name="connsiteX179" fmla="*/ 3036901 w 11269336"/>
              <a:gd name="connsiteY179" fmla="*/ 2138726 h 2323145"/>
              <a:gd name="connsiteX180" fmla="*/ 3026996 w 11269336"/>
              <a:gd name="connsiteY180" fmla="*/ 2134322 h 2323145"/>
              <a:gd name="connsiteX181" fmla="*/ 3007772 w 11269336"/>
              <a:gd name="connsiteY181" fmla="*/ 2128742 h 2323145"/>
              <a:gd name="connsiteX182" fmla="*/ 2965030 w 11269336"/>
              <a:gd name="connsiteY182" fmla="*/ 2100494 h 2323145"/>
              <a:gd name="connsiteX183" fmla="*/ 2926342 w 11269336"/>
              <a:gd name="connsiteY183" fmla="*/ 2104155 h 2323145"/>
              <a:gd name="connsiteX184" fmla="*/ 2918608 w 11269336"/>
              <a:gd name="connsiteY184" fmla="*/ 2104215 h 2323145"/>
              <a:gd name="connsiteX185" fmla="*/ 2918475 w 11269336"/>
              <a:gd name="connsiteY185" fmla="*/ 2103937 h 2323145"/>
              <a:gd name="connsiteX186" fmla="*/ 2910360 w 11269336"/>
              <a:gd name="connsiteY186" fmla="*/ 2103444 h 2323145"/>
              <a:gd name="connsiteX187" fmla="*/ 2904507 w 11269336"/>
              <a:gd name="connsiteY187" fmla="*/ 2104326 h 2323145"/>
              <a:gd name="connsiteX188" fmla="*/ 2889503 w 11269336"/>
              <a:gd name="connsiteY188" fmla="*/ 2104443 h 2323145"/>
              <a:gd name="connsiteX189" fmla="*/ 2884480 w 11269336"/>
              <a:gd name="connsiteY189" fmla="*/ 2102626 h 2323145"/>
              <a:gd name="connsiteX190" fmla="*/ 2882689 w 11269336"/>
              <a:gd name="connsiteY190" fmla="*/ 2099228 h 2323145"/>
              <a:gd name="connsiteX191" fmla="*/ 2881291 w 11269336"/>
              <a:gd name="connsiteY191" fmla="*/ 2099618 h 2323145"/>
              <a:gd name="connsiteX192" fmla="*/ 2853979 w 11269336"/>
              <a:gd name="connsiteY192" fmla="*/ 2090388 h 2323145"/>
              <a:gd name="connsiteX193" fmla="*/ 2791790 w 11269336"/>
              <a:gd name="connsiteY193" fmla="*/ 2080332 h 2323145"/>
              <a:gd name="connsiteX194" fmla="*/ 2755844 w 11269336"/>
              <a:gd name="connsiteY194" fmla="*/ 2078874 h 2323145"/>
              <a:gd name="connsiteX195" fmla="*/ 2657742 w 11269336"/>
              <a:gd name="connsiteY195" fmla="*/ 2070179 h 2323145"/>
              <a:gd name="connsiteX196" fmla="*/ 2559549 w 11269336"/>
              <a:gd name="connsiteY196" fmla="*/ 2057873 h 2323145"/>
              <a:gd name="connsiteX197" fmla="*/ 2512054 w 11269336"/>
              <a:gd name="connsiteY197" fmla="*/ 2031671 h 2323145"/>
              <a:gd name="connsiteX198" fmla="*/ 2506437 w 11269336"/>
              <a:gd name="connsiteY198" fmla="*/ 2030918 h 2323145"/>
              <a:gd name="connsiteX199" fmla="*/ 2491752 w 11269336"/>
              <a:gd name="connsiteY199" fmla="*/ 2033906 h 2323145"/>
              <a:gd name="connsiteX200" fmla="*/ 2486338 w 11269336"/>
              <a:gd name="connsiteY200" fmla="*/ 2035862 h 2323145"/>
              <a:gd name="connsiteX201" fmla="*/ 2478186 w 11269336"/>
              <a:gd name="connsiteY201" fmla="*/ 2036953 h 2323145"/>
              <a:gd name="connsiteX202" fmla="*/ 2477950 w 11269336"/>
              <a:gd name="connsiteY202" fmla="*/ 2036715 h 2323145"/>
              <a:gd name="connsiteX203" fmla="*/ 2470381 w 11269336"/>
              <a:gd name="connsiteY203" fmla="*/ 2038256 h 2323145"/>
              <a:gd name="connsiteX204" fmla="*/ 2433781 w 11269336"/>
              <a:gd name="connsiteY204" fmla="*/ 2049140 h 2323145"/>
              <a:gd name="connsiteX205" fmla="*/ 2381172 w 11269336"/>
              <a:gd name="connsiteY205" fmla="*/ 2030645 h 2323145"/>
              <a:gd name="connsiteX206" fmla="*/ 2360198 w 11269336"/>
              <a:gd name="connsiteY206" fmla="*/ 2029059 h 2323145"/>
              <a:gd name="connsiteX207" fmla="*/ 2348815 w 11269336"/>
              <a:gd name="connsiteY207" fmla="*/ 2026798 h 2323145"/>
              <a:gd name="connsiteX208" fmla="*/ 2347988 w 11269336"/>
              <a:gd name="connsiteY208" fmla="*/ 2025745 h 2323145"/>
              <a:gd name="connsiteX209" fmla="*/ 2312920 w 11269336"/>
              <a:gd name="connsiteY209" fmla="*/ 2036311 h 2323145"/>
              <a:gd name="connsiteX210" fmla="*/ 2307986 w 11269336"/>
              <a:gd name="connsiteY210" fmla="*/ 2035583 h 2323145"/>
              <a:gd name="connsiteX211" fmla="*/ 2285481 w 11269336"/>
              <a:gd name="connsiteY211" fmla="*/ 2045197 h 2323145"/>
              <a:gd name="connsiteX212" fmla="*/ 2273666 w 11269336"/>
              <a:gd name="connsiteY212" fmla="*/ 2048710 h 2323145"/>
              <a:gd name="connsiteX213" fmla="*/ 2270719 w 11269336"/>
              <a:gd name="connsiteY213" fmla="*/ 2052702 h 2323145"/>
              <a:gd name="connsiteX214" fmla="*/ 2253080 w 11269336"/>
              <a:gd name="connsiteY214" fmla="*/ 2056363 h 2323145"/>
              <a:gd name="connsiteX215" fmla="*/ 2250906 w 11269336"/>
              <a:gd name="connsiteY215" fmla="*/ 2055654 h 2323145"/>
              <a:gd name="connsiteX216" fmla="*/ 2236905 w 11269336"/>
              <a:gd name="connsiteY216" fmla="*/ 2062882 h 2323145"/>
              <a:gd name="connsiteX217" fmla="*/ 2225830 w 11269336"/>
              <a:gd name="connsiteY217" fmla="*/ 2074027 h 2323145"/>
              <a:gd name="connsiteX218" fmla="*/ 2073776 w 11269336"/>
              <a:gd name="connsiteY218" fmla="*/ 2089244 h 2323145"/>
              <a:gd name="connsiteX219" fmla="*/ 1948256 w 11269336"/>
              <a:gd name="connsiteY219" fmla="*/ 2146616 h 2323145"/>
              <a:gd name="connsiteX220" fmla="*/ 1865582 w 11269336"/>
              <a:gd name="connsiteY220" fmla="*/ 2153738 h 2323145"/>
              <a:gd name="connsiteX221" fmla="*/ 1835210 w 11269336"/>
              <a:gd name="connsiteY221" fmla="*/ 2134244 h 2323145"/>
              <a:gd name="connsiteX222" fmla="*/ 1632661 w 11269336"/>
              <a:gd name="connsiteY222" fmla="*/ 2173882 h 2323145"/>
              <a:gd name="connsiteX223" fmla="*/ 1579590 w 11269336"/>
              <a:gd name="connsiteY223" fmla="*/ 2173680 h 2323145"/>
              <a:gd name="connsiteX224" fmla="*/ 1535601 w 11269336"/>
              <a:gd name="connsiteY224" fmla="*/ 2194590 h 2323145"/>
              <a:gd name="connsiteX225" fmla="*/ 1515594 w 11269336"/>
              <a:gd name="connsiteY225" fmla="*/ 2189622 h 2323145"/>
              <a:gd name="connsiteX226" fmla="*/ 1512113 w 11269336"/>
              <a:gd name="connsiteY226" fmla="*/ 2188534 h 2323145"/>
              <a:gd name="connsiteX227" fmla="*/ 1498838 w 11269336"/>
              <a:gd name="connsiteY227" fmla="*/ 2189213 h 2323145"/>
              <a:gd name="connsiteX228" fmla="*/ 1494279 w 11269336"/>
              <a:gd name="connsiteY228" fmla="*/ 2183112 h 2323145"/>
              <a:gd name="connsiteX229" fmla="*/ 1473714 w 11269336"/>
              <a:gd name="connsiteY229" fmla="*/ 2179625 h 2323145"/>
              <a:gd name="connsiteX230" fmla="*/ 1449503 w 11269336"/>
              <a:gd name="connsiteY230" fmla="*/ 2182633 h 2323145"/>
              <a:gd name="connsiteX231" fmla="*/ 1266687 w 11269336"/>
              <a:gd name="connsiteY231" fmla="*/ 2212688 h 2323145"/>
              <a:gd name="connsiteX232" fmla="*/ 1239614 w 11269336"/>
              <a:gd name="connsiteY232" fmla="*/ 2209727 h 2323145"/>
              <a:gd name="connsiteX233" fmla="*/ 1202436 w 11269336"/>
              <a:gd name="connsiteY233" fmla="*/ 2209817 h 2323145"/>
              <a:gd name="connsiteX234" fmla="*/ 1136097 w 11269336"/>
              <a:gd name="connsiteY234" fmla="*/ 2205112 h 2323145"/>
              <a:gd name="connsiteX235" fmla="*/ 988232 w 11269336"/>
              <a:gd name="connsiteY235" fmla="*/ 2235635 h 2323145"/>
              <a:gd name="connsiteX236" fmla="*/ 981959 w 11269336"/>
              <a:gd name="connsiteY236" fmla="*/ 2231607 h 2323145"/>
              <a:gd name="connsiteX237" fmla="*/ 938600 w 11269336"/>
              <a:gd name="connsiteY237" fmla="*/ 2238113 h 2323145"/>
              <a:gd name="connsiteX238" fmla="*/ 791788 w 11269336"/>
              <a:gd name="connsiteY238" fmla="*/ 2293224 h 2323145"/>
              <a:gd name="connsiteX239" fmla="*/ 706914 w 11269336"/>
              <a:gd name="connsiteY239" fmla="*/ 2305046 h 2323145"/>
              <a:gd name="connsiteX240" fmla="*/ 675971 w 11269336"/>
              <a:gd name="connsiteY240" fmla="*/ 2304030 h 2323145"/>
              <a:gd name="connsiteX241" fmla="*/ 624180 w 11269336"/>
              <a:gd name="connsiteY241" fmla="*/ 2302650 h 2323145"/>
              <a:gd name="connsiteX242" fmla="*/ 583453 w 11269336"/>
              <a:gd name="connsiteY242" fmla="*/ 2288788 h 2323145"/>
              <a:gd name="connsiteX243" fmla="*/ 540946 w 11269336"/>
              <a:gd name="connsiteY243" fmla="*/ 2292721 h 2323145"/>
              <a:gd name="connsiteX244" fmla="*/ 533680 w 11269336"/>
              <a:gd name="connsiteY244" fmla="*/ 2310233 h 2323145"/>
              <a:gd name="connsiteX245" fmla="*/ 487366 w 11269336"/>
              <a:gd name="connsiteY245" fmla="*/ 2309053 h 2323145"/>
              <a:gd name="connsiteX246" fmla="*/ 416820 w 11269336"/>
              <a:gd name="connsiteY246" fmla="*/ 2305443 h 2323145"/>
              <a:gd name="connsiteX247" fmla="*/ 376805 w 11269336"/>
              <a:gd name="connsiteY247" fmla="*/ 2307647 h 2323145"/>
              <a:gd name="connsiteX248" fmla="*/ 266777 w 11269336"/>
              <a:gd name="connsiteY248" fmla="*/ 2309012 h 2323145"/>
              <a:gd name="connsiteX249" fmla="*/ 156013 w 11269336"/>
              <a:gd name="connsiteY249" fmla="*/ 2306832 h 2323145"/>
              <a:gd name="connsiteX250" fmla="*/ 87258 w 11269336"/>
              <a:gd name="connsiteY250" fmla="*/ 2285511 h 2323145"/>
              <a:gd name="connsiteX251" fmla="*/ 23798 w 11269336"/>
              <a:gd name="connsiteY251" fmla="*/ 2281822 h 2323145"/>
              <a:gd name="connsiteX252" fmla="*/ 0 w 11269336"/>
              <a:gd name="connsiteY252" fmla="*/ 2285369 h 2323145"/>
              <a:gd name="connsiteX253" fmla="*/ 0 w 11269336"/>
              <a:gd name="connsiteY253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67257 w 11269336"/>
              <a:gd name="connsiteY141" fmla="*/ 2196121 h 2323145"/>
              <a:gd name="connsiteX142" fmla="*/ 4405765 w 11269336"/>
              <a:gd name="connsiteY142" fmla="*/ 2199902 h 2323145"/>
              <a:gd name="connsiteX143" fmla="*/ 4401354 w 11269336"/>
              <a:gd name="connsiteY143" fmla="*/ 2194745 h 2323145"/>
              <a:gd name="connsiteX144" fmla="*/ 4366646 w 11269336"/>
              <a:gd name="connsiteY144" fmla="*/ 2198564 h 2323145"/>
              <a:gd name="connsiteX145" fmla="*/ 4354009 w 11269336"/>
              <a:gd name="connsiteY145" fmla="*/ 2204984 h 2323145"/>
              <a:gd name="connsiteX146" fmla="*/ 4348284 w 11269336"/>
              <a:gd name="connsiteY146" fmla="*/ 2205270 h 2323145"/>
              <a:gd name="connsiteX147" fmla="*/ 4333906 w 11269336"/>
              <a:gd name="connsiteY147" fmla="*/ 2205251 h 2323145"/>
              <a:gd name="connsiteX148" fmla="*/ 4308819 w 11269336"/>
              <a:gd name="connsiteY148" fmla="*/ 2203822 h 2323145"/>
              <a:gd name="connsiteX149" fmla="*/ 4301210 w 11269336"/>
              <a:gd name="connsiteY149" fmla="*/ 2204456 h 2323145"/>
              <a:gd name="connsiteX150" fmla="*/ 4283095 w 11269336"/>
              <a:gd name="connsiteY150" fmla="*/ 2198177 h 2323145"/>
              <a:gd name="connsiteX151" fmla="*/ 4250119 w 11269336"/>
              <a:gd name="connsiteY151" fmla="*/ 2196342 h 2323145"/>
              <a:gd name="connsiteX152" fmla="*/ 4189203 w 11269336"/>
              <a:gd name="connsiteY152" fmla="*/ 2178994 h 2323145"/>
              <a:gd name="connsiteX153" fmla="*/ 4154035 w 11269336"/>
              <a:gd name="connsiteY153" fmla="*/ 2171950 h 2323145"/>
              <a:gd name="connsiteX154" fmla="*/ 4129569 w 11269336"/>
              <a:gd name="connsiteY154" fmla="*/ 2163850 h 2323145"/>
              <a:gd name="connsiteX155" fmla="*/ 4061250 w 11269336"/>
              <a:gd name="connsiteY155" fmla="*/ 2159236 h 2323145"/>
              <a:gd name="connsiteX156" fmla="*/ 3945480 w 11269336"/>
              <a:gd name="connsiteY156" fmla="*/ 2158279 h 2323145"/>
              <a:gd name="connsiteX157" fmla="*/ 3921468 w 11269336"/>
              <a:gd name="connsiteY157" fmla="*/ 2156588 h 2323145"/>
              <a:gd name="connsiteX158" fmla="*/ 3903348 w 11269336"/>
              <a:gd name="connsiteY158" fmla="*/ 2149220 h 2323145"/>
              <a:gd name="connsiteX159" fmla="*/ 3901342 w 11269336"/>
              <a:gd name="connsiteY159" fmla="*/ 2142355 h 2323145"/>
              <a:gd name="connsiteX160" fmla="*/ 3888539 w 11269336"/>
              <a:gd name="connsiteY160" fmla="*/ 2140476 h 2323145"/>
              <a:gd name="connsiteX161" fmla="*/ 3885662 w 11269336"/>
              <a:gd name="connsiteY161" fmla="*/ 2138740 h 2323145"/>
              <a:gd name="connsiteX162" fmla="*/ 3868627 w 11269336"/>
              <a:gd name="connsiteY162" fmla="*/ 2130023 h 2323145"/>
              <a:gd name="connsiteX163" fmla="*/ 3819177 w 11269336"/>
              <a:gd name="connsiteY163" fmla="*/ 2142111 h 2323145"/>
              <a:gd name="connsiteX164" fmla="*/ 3769100 w 11269336"/>
              <a:gd name="connsiteY164" fmla="*/ 2131731 h 2323145"/>
              <a:gd name="connsiteX165" fmla="*/ 3562752 w 11269336"/>
              <a:gd name="connsiteY165" fmla="*/ 2131785 h 2323145"/>
              <a:gd name="connsiteX166" fmla="*/ 3541402 w 11269336"/>
              <a:gd name="connsiteY166" fmla="*/ 2106821 h 2323145"/>
              <a:gd name="connsiteX167" fmla="*/ 3365341 w 11269336"/>
              <a:gd name="connsiteY167" fmla="*/ 2077638 h 2323145"/>
              <a:gd name="connsiteX168" fmla="*/ 3170922 w 11269336"/>
              <a:gd name="connsiteY168" fmla="*/ 2115957 h 2323145"/>
              <a:gd name="connsiteX169" fmla="*/ 3156256 w 11269336"/>
              <a:gd name="connsiteY169" fmla="*/ 2124773 h 2323145"/>
              <a:gd name="connsiteX170" fmla="*/ 3140298 w 11269336"/>
              <a:gd name="connsiteY170" fmla="*/ 2129182 h 2323145"/>
              <a:gd name="connsiteX171" fmla="*/ 3138514 w 11269336"/>
              <a:gd name="connsiteY171" fmla="*/ 2128069 h 2323145"/>
              <a:gd name="connsiteX172" fmla="*/ 3120467 w 11269336"/>
              <a:gd name="connsiteY172" fmla="*/ 2128281 h 2323145"/>
              <a:gd name="connsiteX173" fmla="*/ 3116175 w 11269336"/>
              <a:gd name="connsiteY173" fmla="*/ 2131633 h 2323145"/>
              <a:gd name="connsiteX174" fmla="*/ 3103685 w 11269336"/>
              <a:gd name="connsiteY174" fmla="*/ 2132814 h 2323145"/>
              <a:gd name="connsiteX175" fmla="*/ 3078794 w 11269336"/>
              <a:gd name="connsiteY175" fmla="*/ 2137935 h 2323145"/>
              <a:gd name="connsiteX176" fmla="*/ 3074407 w 11269336"/>
              <a:gd name="connsiteY176" fmla="*/ 2136274 h 2323145"/>
              <a:gd name="connsiteX177" fmla="*/ 3037285 w 11269336"/>
              <a:gd name="connsiteY177" fmla="*/ 2139919 h 2323145"/>
              <a:gd name="connsiteX178" fmla="*/ 3036901 w 11269336"/>
              <a:gd name="connsiteY178" fmla="*/ 2138726 h 2323145"/>
              <a:gd name="connsiteX179" fmla="*/ 3026996 w 11269336"/>
              <a:gd name="connsiteY179" fmla="*/ 2134322 h 2323145"/>
              <a:gd name="connsiteX180" fmla="*/ 3007772 w 11269336"/>
              <a:gd name="connsiteY180" fmla="*/ 2128742 h 2323145"/>
              <a:gd name="connsiteX181" fmla="*/ 2965030 w 11269336"/>
              <a:gd name="connsiteY181" fmla="*/ 2100494 h 2323145"/>
              <a:gd name="connsiteX182" fmla="*/ 2926342 w 11269336"/>
              <a:gd name="connsiteY182" fmla="*/ 2104155 h 2323145"/>
              <a:gd name="connsiteX183" fmla="*/ 2918608 w 11269336"/>
              <a:gd name="connsiteY183" fmla="*/ 2104215 h 2323145"/>
              <a:gd name="connsiteX184" fmla="*/ 2918475 w 11269336"/>
              <a:gd name="connsiteY184" fmla="*/ 2103937 h 2323145"/>
              <a:gd name="connsiteX185" fmla="*/ 2910360 w 11269336"/>
              <a:gd name="connsiteY185" fmla="*/ 2103444 h 2323145"/>
              <a:gd name="connsiteX186" fmla="*/ 2904507 w 11269336"/>
              <a:gd name="connsiteY186" fmla="*/ 2104326 h 2323145"/>
              <a:gd name="connsiteX187" fmla="*/ 2889503 w 11269336"/>
              <a:gd name="connsiteY187" fmla="*/ 2104443 h 2323145"/>
              <a:gd name="connsiteX188" fmla="*/ 2884480 w 11269336"/>
              <a:gd name="connsiteY188" fmla="*/ 2102626 h 2323145"/>
              <a:gd name="connsiteX189" fmla="*/ 2882689 w 11269336"/>
              <a:gd name="connsiteY189" fmla="*/ 2099228 h 2323145"/>
              <a:gd name="connsiteX190" fmla="*/ 2881291 w 11269336"/>
              <a:gd name="connsiteY190" fmla="*/ 2099618 h 2323145"/>
              <a:gd name="connsiteX191" fmla="*/ 2853979 w 11269336"/>
              <a:gd name="connsiteY191" fmla="*/ 2090388 h 2323145"/>
              <a:gd name="connsiteX192" fmla="*/ 2791790 w 11269336"/>
              <a:gd name="connsiteY192" fmla="*/ 2080332 h 2323145"/>
              <a:gd name="connsiteX193" fmla="*/ 2755844 w 11269336"/>
              <a:gd name="connsiteY193" fmla="*/ 2078874 h 2323145"/>
              <a:gd name="connsiteX194" fmla="*/ 2657742 w 11269336"/>
              <a:gd name="connsiteY194" fmla="*/ 2070179 h 2323145"/>
              <a:gd name="connsiteX195" fmla="*/ 2559549 w 11269336"/>
              <a:gd name="connsiteY195" fmla="*/ 2057873 h 2323145"/>
              <a:gd name="connsiteX196" fmla="*/ 2512054 w 11269336"/>
              <a:gd name="connsiteY196" fmla="*/ 2031671 h 2323145"/>
              <a:gd name="connsiteX197" fmla="*/ 2506437 w 11269336"/>
              <a:gd name="connsiteY197" fmla="*/ 2030918 h 2323145"/>
              <a:gd name="connsiteX198" fmla="*/ 2491752 w 11269336"/>
              <a:gd name="connsiteY198" fmla="*/ 2033906 h 2323145"/>
              <a:gd name="connsiteX199" fmla="*/ 2486338 w 11269336"/>
              <a:gd name="connsiteY199" fmla="*/ 2035862 h 2323145"/>
              <a:gd name="connsiteX200" fmla="*/ 2478186 w 11269336"/>
              <a:gd name="connsiteY200" fmla="*/ 2036953 h 2323145"/>
              <a:gd name="connsiteX201" fmla="*/ 2477950 w 11269336"/>
              <a:gd name="connsiteY201" fmla="*/ 2036715 h 2323145"/>
              <a:gd name="connsiteX202" fmla="*/ 2470381 w 11269336"/>
              <a:gd name="connsiteY202" fmla="*/ 2038256 h 2323145"/>
              <a:gd name="connsiteX203" fmla="*/ 2433781 w 11269336"/>
              <a:gd name="connsiteY203" fmla="*/ 2049140 h 2323145"/>
              <a:gd name="connsiteX204" fmla="*/ 2381172 w 11269336"/>
              <a:gd name="connsiteY204" fmla="*/ 2030645 h 2323145"/>
              <a:gd name="connsiteX205" fmla="*/ 2360198 w 11269336"/>
              <a:gd name="connsiteY205" fmla="*/ 2029059 h 2323145"/>
              <a:gd name="connsiteX206" fmla="*/ 2348815 w 11269336"/>
              <a:gd name="connsiteY206" fmla="*/ 2026798 h 2323145"/>
              <a:gd name="connsiteX207" fmla="*/ 2347988 w 11269336"/>
              <a:gd name="connsiteY207" fmla="*/ 2025745 h 2323145"/>
              <a:gd name="connsiteX208" fmla="*/ 2312920 w 11269336"/>
              <a:gd name="connsiteY208" fmla="*/ 2036311 h 2323145"/>
              <a:gd name="connsiteX209" fmla="*/ 2307986 w 11269336"/>
              <a:gd name="connsiteY209" fmla="*/ 2035583 h 2323145"/>
              <a:gd name="connsiteX210" fmla="*/ 2285481 w 11269336"/>
              <a:gd name="connsiteY210" fmla="*/ 2045197 h 2323145"/>
              <a:gd name="connsiteX211" fmla="*/ 2273666 w 11269336"/>
              <a:gd name="connsiteY211" fmla="*/ 2048710 h 2323145"/>
              <a:gd name="connsiteX212" fmla="*/ 2270719 w 11269336"/>
              <a:gd name="connsiteY212" fmla="*/ 2052702 h 2323145"/>
              <a:gd name="connsiteX213" fmla="*/ 2253080 w 11269336"/>
              <a:gd name="connsiteY213" fmla="*/ 2056363 h 2323145"/>
              <a:gd name="connsiteX214" fmla="*/ 2250906 w 11269336"/>
              <a:gd name="connsiteY214" fmla="*/ 2055654 h 2323145"/>
              <a:gd name="connsiteX215" fmla="*/ 2236905 w 11269336"/>
              <a:gd name="connsiteY215" fmla="*/ 2062882 h 2323145"/>
              <a:gd name="connsiteX216" fmla="*/ 2225830 w 11269336"/>
              <a:gd name="connsiteY216" fmla="*/ 2074027 h 2323145"/>
              <a:gd name="connsiteX217" fmla="*/ 2073776 w 11269336"/>
              <a:gd name="connsiteY217" fmla="*/ 2089244 h 2323145"/>
              <a:gd name="connsiteX218" fmla="*/ 1948256 w 11269336"/>
              <a:gd name="connsiteY218" fmla="*/ 2146616 h 2323145"/>
              <a:gd name="connsiteX219" fmla="*/ 1865582 w 11269336"/>
              <a:gd name="connsiteY219" fmla="*/ 2153738 h 2323145"/>
              <a:gd name="connsiteX220" fmla="*/ 1835210 w 11269336"/>
              <a:gd name="connsiteY220" fmla="*/ 2134244 h 2323145"/>
              <a:gd name="connsiteX221" fmla="*/ 1632661 w 11269336"/>
              <a:gd name="connsiteY221" fmla="*/ 2173882 h 2323145"/>
              <a:gd name="connsiteX222" fmla="*/ 1579590 w 11269336"/>
              <a:gd name="connsiteY222" fmla="*/ 2173680 h 2323145"/>
              <a:gd name="connsiteX223" fmla="*/ 1535601 w 11269336"/>
              <a:gd name="connsiteY223" fmla="*/ 2194590 h 2323145"/>
              <a:gd name="connsiteX224" fmla="*/ 1515594 w 11269336"/>
              <a:gd name="connsiteY224" fmla="*/ 2189622 h 2323145"/>
              <a:gd name="connsiteX225" fmla="*/ 1512113 w 11269336"/>
              <a:gd name="connsiteY225" fmla="*/ 2188534 h 2323145"/>
              <a:gd name="connsiteX226" fmla="*/ 1498838 w 11269336"/>
              <a:gd name="connsiteY226" fmla="*/ 2189213 h 2323145"/>
              <a:gd name="connsiteX227" fmla="*/ 1494279 w 11269336"/>
              <a:gd name="connsiteY227" fmla="*/ 2183112 h 2323145"/>
              <a:gd name="connsiteX228" fmla="*/ 1473714 w 11269336"/>
              <a:gd name="connsiteY228" fmla="*/ 2179625 h 2323145"/>
              <a:gd name="connsiteX229" fmla="*/ 1449503 w 11269336"/>
              <a:gd name="connsiteY229" fmla="*/ 2182633 h 2323145"/>
              <a:gd name="connsiteX230" fmla="*/ 1266687 w 11269336"/>
              <a:gd name="connsiteY230" fmla="*/ 2212688 h 2323145"/>
              <a:gd name="connsiteX231" fmla="*/ 1239614 w 11269336"/>
              <a:gd name="connsiteY231" fmla="*/ 2209727 h 2323145"/>
              <a:gd name="connsiteX232" fmla="*/ 1202436 w 11269336"/>
              <a:gd name="connsiteY232" fmla="*/ 2209817 h 2323145"/>
              <a:gd name="connsiteX233" fmla="*/ 1136097 w 11269336"/>
              <a:gd name="connsiteY233" fmla="*/ 2205112 h 2323145"/>
              <a:gd name="connsiteX234" fmla="*/ 988232 w 11269336"/>
              <a:gd name="connsiteY234" fmla="*/ 2235635 h 2323145"/>
              <a:gd name="connsiteX235" fmla="*/ 981959 w 11269336"/>
              <a:gd name="connsiteY235" fmla="*/ 2231607 h 2323145"/>
              <a:gd name="connsiteX236" fmla="*/ 938600 w 11269336"/>
              <a:gd name="connsiteY236" fmla="*/ 2238113 h 2323145"/>
              <a:gd name="connsiteX237" fmla="*/ 791788 w 11269336"/>
              <a:gd name="connsiteY237" fmla="*/ 2293224 h 2323145"/>
              <a:gd name="connsiteX238" fmla="*/ 706914 w 11269336"/>
              <a:gd name="connsiteY238" fmla="*/ 2305046 h 2323145"/>
              <a:gd name="connsiteX239" fmla="*/ 675971 w 11269336"/>
              <a:gd name="connsiteY239" fmla="*/ 2304030 h 2323145"/>
              <a:gd name="connsiteX240" fmla="*/ 624180 w 11269336"/>
              <a:gd name="connsiteY240" fmla="*/ 2302650 h 2323145"/>
              <a:gd name="connsiteX241" fmla="*/ 583453 w 11269336"/>
              <a:gd name="connsiteY241" fmla="*/ 2288788 h 2323145"/>
              <a:gd name="connsiteX242" fmla="*/ 540946 w 11269336"/>
              <a:gd name="connsiteY242" fmla="*/ 2292721 h 2323145"/>
              <a:gd name="connsiteX243" fmla="*/ 533680 w 11269336"/>
              <a:gd name="connsiteY243" fmla="*/ 2310233 h 2323145"/>
              <a:gd name="connsiteX244" fmla="*/ 487366 w 11269336"/>
              <a:gd name="connsiteY244" fmla="*/ 2309053 h 2323145"/>
              <a:gd name="connsiteX245" fmla="*/ 416820 w 11269336"/>
              <a:gd name="connsiteY245" fmla="*/ 2305443 h 2323145"/>
              <a:gd name="connsiteX246" fmla="*/ 376805 w 11269336"/>
              <a:gd name="connsiteY246" fmla="*/ 2307647 h 2323145"/>
              <a:gd name="connsiteX247" fmla="*/ 266777 w 11269336"/>
              <a:gd name="connsiteY247" fmla="*/ 2309012 h 2323145"/>
              <a:gd name="connsiteX248" fmla="*/ 156013 w 11269336"/>
              <a:gd name="connsiteY248" fmla="*/ 2306832 h 2323145"/>
              <a:gd name="connsiteX249" fmla="*/ 87258 w 11269336"/>
              <a:gd name="connsiteY249" fmla="*/ 2285511 h 2323145"/>
              <a:gd name="connsiteX250" fmla="*/ 23798 w 11269336"/>
              <a:gd name="connsiteY250" fmla="*/ 2281822 h 2323145"/>
              <a:gd name="connsiteX251" fmla="*/ 0 w 11269336"/>
              <a:gd name="connsiteY251" fmla="*/ 2285369 h 2323145"/>
              <a:gd name="connsiteX252" fmla="*/ 0 w 11269336"/>
              <a:gd name="connsiteY252" fmla="*/ 0 h 2323145"/>
              <a:gd name="connsiteX0" fmla="*/ 0 w 11269336"/>
              <a:gd name="connsiteY0" fmla="*/ 0 h 2323145"/>
              <a:gd name="connsiteX1" fmla="*/ 11269336 w 11269336"/>
              <a:gd name="connsiteY1" fmla="*/ 0 h 2323145"/>
              <a:gd name="connsiteX2" fmla="*/ 11268645 w 11269336"/>
              <a:gd name="connsiteY2" fmla="*/ 511 h 2323145"/>
              <a:gd name="connsiteX3" fmla="*/ 11230739 w 11269336"/>
              <a:gd name="connsiteY3" fmla="*/ 37096 h 2323145"/>
              <a:gd name="connsiteX4" fmla="*/ 11082485 w 11269336"/>
              <a:gd name="connsiteY4" fmla="*/ 78590 h 2323145"/>
              <a:gd name="connsiteX5" fmla="*/ 11031776 w 11269336"/>
              <a:gd name="connsiteY5" fmla="*/ 79197 h 2323145"/>
              <a:gd name="connsiteX6" fmla="*/ 10995894 w 11269336"/>
              <a:gd name="connsiteY6" fmla="*/ 83459 h 2323145"/>
              <a:gd name="connsiteX7" fmla="*/ 10861177 w 11269336"/>
              <a:gd name="connsiteY7" fmla="*/ 147419 h 2323145"/>
              <a:gd name="connsiteX8" fmla="*/ 10782732 w 11269336"/>
              <a:gd name="connsiteY8" fmla="*/ 135645 h 2323145"/>
              <a:gd name="connsiteX9" fmla="*/ 10660773 w 11269336"/>
              <a:gd name="connsiteY9" fmla="*/ 179312 h 2323145"/>
              <a:gd name="connsiteX10" fmla="*/ 10564442 w 11269336"/>
              <a:gd name="connsiteY10" fmla="*/ 160738 h 2323145"/>
              <a:gd name="connsiteX11" fmla="*/ 10490200 w 11269336"/>
              <a:gd name="connsiteY11" fmla="*/ 183533 h 2323145"/>
              <a:gd name="connsiteX12" fmla="*/ 10271351 w 11269336"/>
              <a:gd name="connsiteY12" fmla="*/ 243104 h 2323145"/>
              <a:gd name="connsiteX13" fmla="*/ 10061033 w 11269336"/>
              <a:gd name="connsiteY13" fmla="*/ 364937 h 2323145"/>
              <a:gd name="connsiteX14" fmla="*/ 9921770 w 11269336"/>
              <a:gd name="connsiteY14" fmla="*/ 406154 h 2323145"/>
              <a:gd name="connsiteX15" fmla="*/ 9858388 w 11269336"/>
              <a:gd name="connsiteY15" fmla="*/ 439489 h 2323145"/>
              <a:gd name="connsiteX16" fmla="*/ 9811914 w 11269336"/>
              <a:gd name="connsiteY16" fmla="*/ 449865 h 2323145"/>
              <a:gd name="connsiteX17" fmla="*/ 9784394 w 11269336"/>
              <a:gd name="connsiteY17" fmla="*/ 457816 h 2323145"/>
              <a:gd name="connsiteX18" fmla="*/ 9656836 w 11269336"/>
              <a:gd name="connsiteY18" fmla="*/ 469967 h 2323145"/>
              <a:gd name="connsiteX19" fmla="*/ 9561575 w 11269336"/>
              <a:gd name="connsiteY19" fmla="*/ 559978 h 2323145"/>
              <a:gd name="connsiteX20" fmla="*/ 9162278 w 11269336"/>
              <a:gd name="connsiteY20" fmla="*/ 704724 h 2323145"/>
              <a:gd name="connsiteX21" fmla="*/ 9062863 w 11269336"/>
              <a:gd name="connsiteY21" fmla="*/ 754656 h 2323145"/>
              <a:gd name="connsiteX22" fmla="*/ 8914746 w 11269336"/>
              <a:gd name="connsiteY22" fmla="*/ 826428 h 2323145"/>
              <a:gd name="connsiteX23" fmla="*/ 8917778 w 11269336"/>
              <a:gd name="connsiteY23" fmla="*/ 835198 h 2323145"/>
              <a:gd name="connsiteX24" fmla="*/ 8905560 w 11269336"/>
              <a:gd name="connsiteY24" fmla="*/ 838358 h 2323145"/>
              <a:gd name="connsiteX25" fmla="*/ 8897564 w 11269336"/>
              <a:gd name="connsiteY25" fmla="*/ 834287 h 2323145"/>
              <a:gd name="connsiteX26" fmla="*/ 8878040 w 11269336"/>
              <a:gd name="connsiteY26" fmla="*/ 844150 h 2323145"/>
              <a:gd name="connsiteX27" fmla="*/ 8795998 w 11269336"/>
              <a:gd name="connsiteY27" fmla="*/ 863337 h 2323145"/>
              <a:gd name="connsiteX28" fmla="*/ 8776970 w 11269336"/>
              <a:gd name="connsiteY28" fmla="*/ 885177 h 2323145"/>
              <a:gd name="connsiteX29" fmla="*/ 8755719 w 11269336"/>
              <a:gd name="connsiteY29" fmla="*/ 889754 h 2323145"/>
              <a:gd name="connsiteX30" fmla="*/ 8743257 w 11269336"/>
              <a:gd name="connsiteY30" fmla="*/ 904723 h 2323145"/>
              <a:gd name="connsiteX31" fmla="*/ 8721366 w 11269336"/>
              <a:gd name="connsiteY31" fmla="*/ 904711 h 2323145"/>
              <a:gd name="connsiteX32" fmla="*/ 8678353 w 11269336"/>
              <a:gd name="connsiteY32" fmla="*/ 926318 h 2323145"/>
              <a:gd name="connsiteX33" fmla="*/ 8636849 w 11269336"/>
              <a:gd name="connsiteY33" fmla="*/ 937900 h 2323145"/>
              <a:gd name="connsiteX34" fmla="*/ 8620213 w 11269336"/>
              <a:gd name="connsiteY34" fmla="*/ 943068 h 2323145"/>
              <a:gd name="connsiteX35" fmla="*/ 8612581 w 11269336"/>
              <a:gd name="connsiteY35" fmla="*/ 952695 h 2323145"/>
              <a:gd name="connsiteX36" fmla="*/ 8589038 w 11269336"/>
              <a:gd name="connsiteY36" fmla="*/ 963892 h 2323145"/>
              <a:gd name="connsiteX37" fmla="*/ 8579950 w 11269336"/>
              <a:gd name="connsiteY37" fmla="*/ 960899 h 2323145"/>
              <a:gd name="connsiteX38" fmla="*/ 8579319 w 11269336"/>
              <a:gd name="connsiteY38" fmla="*/ 965630 h 2323145"/>
              <a:gd name="connsiteX39" fmla="*/ 8547429 w 11269336"/>
              <a:gd name="connsiteY39" fmla="*/ 984506 h 2323145"/>
              <a:gd name="connsiteX40" fmla="*/ 8478704 w 11269336"/>
              <a:gd name="connsiteY40" fmla="*/ 1025490 h 2323145"/>
              <a:gd name="connsiteX41" fmla="*/ 8461421 w 11269336"/>
              <a:gd name="connsiteY41" fmla="*/ 1035512 h 2323145"/>
              <a:gd name="connsiteX42" fmla="*/ 8445003 w 11269336"/>
              <a:gd name="connsiteY42" fmla="*/ 1036851 h 2323145"/>
              <a:gd name="connsiteX43" fmla="*/ 8357350 w 11269336"/>
              <a:gd name="connsiteY43" fmla="*/ 1060213 h 2323145"/>
              <a:gd name="connsiteX44" fmla="*/ 8335565 w 11269336"/>
              <a:gd name="connsiteY44" fmla="*/ 1061151 h 2323145"/>
              <a:gd name="connsiteX45" fmla="*/ 8325267 w 11269336"/>
              <a:gd name="connsiteY45" fmla="*/ 1055919 h 2323145"/>
              <a:gd name="connsiteX46" fmla="*/ 8293586 w 11269336"/>
              <a:gd name="connsiteY46" fmla="*/ 1076144 h 2323145"/>
              <a:gd name="connsiteX47" fmla="*/ 8242405 w 11269336"/>
              <a:gd name="connsiteY47" fmla="*/ 1095960 h 2323145"/>
              <a:gd name="connsiteX48" fmla="*/ 8197391 w 11269336"/>
              <a:gd name="connsiteY48" fmla="*/ 1107746 h 2323145"/>
              <a:gd name="connsiteX49" fmla="*/ 8081474 w 11269336"/>
              <a:gd name="connsiteY49" fmla="*/ 1130125 h 2323145"/>
              <a:gd name="connsiteX50" fmla="*/ 8053585 w 11269336"/>
              <a:gd name="connsiteY50" fmla="*/ 1129169 h 2323145"/>
              <a:gd name="connsiteX51" fmla="*/ 8038422 w 11269336"/>
              <a:gd name="connsiteY51" fmla="*/ 1119092 h 2323145"/>
              <a:gd name="connsiteX52" fmla="*/ 8029450 w 11269336"/>
              <a:gd name="connsiteY52" fmla="*/ 1125592 h 2323145"/>
              <a:gd name="connsiteX53" fmla="*/ 7959552 w 11269336"/>
              <a:gd name="connsiteY53" fmla="*/ 1140188 h 2323145"/>
              <a:gd name="connsiteX54" fmla="*/ 7914188 w 11269336"/>
              <a:gd name="connsiteY54" fmla="*/ 1150862 h 2323145"/>
              <a:gd name="connsiteX55" fmla="*/ 7914918 w 11269336"/>
              <a:gd name="connsiteY55" fmla="*/ 1168758 h 2323145"/>
              <a:gd name="connsiteX56" fmla="*/ 7875510 w 11269336"/>
              <a:gd name="connsiteY56" fmla="*/ 1183153 h 2323145"/>
              <a:gd name="connsiteX57" fmla="*/ 7829932 w 11269336"/>
              <a:gd name="connsiteY57" fmla="*/ 1180782 h 2323145"/>
              <a:gd name="connsiteX58" fmla="*/ 7779182 w 11269336"/>
              <a:gd name="connsiteY58" fmla="*/ 1192665 h 2323145"/>
              <a:gd name="connsiteX59" fmla="*/ 7748774 w 11269336"/>
              <a:gd name="connsiteY59" fmla="*/ 1199586 h 2323145"/>
              <a:gd name="connsiteX60" fmla="*/ 7671846 w 11269336"/>
              <a:gd name="connsiteY60" fmla="*/ 1231966 h 2323145"/>
              <a:gd name="connsiteX61" fmla="*/ 7554146 w 11269336"/>
              <a:gd name="connsiteY61" fmla="*/ 1319748 h 2323145"/>
              <a:gd name="connsiteX62" fmla="*/ 7515052 w 11269336"/>
              <a:gd name="connsiteY62" fmla="*/ 1336718 h 2323145"/>
              <a:gd name="connsiteX63" fmla="*/ 7507193 w 11269336"/>
              <a:gd name="connsiteY63" fmla="*/ 1334617 h 2323145"/>
              <a:gd name="connsiteX64" fmla="*/ 7461694 w 11269336"/>
              <a:gd name="connsiteY64" fmla="*/ 1375866 h 2323145"/>
              <a:gd name="connsiteX65" fmla="*/ 7377571 w 11269336"/>
              <a:gd name="connsiteY65" fmla="*/ 1400128 h 2323145"/>
              <a:gd name="connsiteX66" fmla="*/ 7311261 w 11269336"/>
              <a:gd name="connsiteY66" fmla="*/ 1412652 h 2323145"/>
              <a:gd name="connsiteX67" fmla="*/ 7275307 w 11269336"/>
              <a:gd name="connsiteY67" fmla="*/ 1422171 h 2323145"/>
              <a:gd name="connsiteX68" fmla="*/ 7247783 w 11269336"/>
              <a:gd name="connsiteY68" fmla="*/ 1426330 h 2323145"/>
              <a:gd name="connsiteX69" fmla="*/ 7185047 w 11269336"/>
              <a:gd name="connsiteY69" fmla="*/ 1451812 h 2323145"/>
              <a:gd name="connsiteX70" fmla="*/ 7084117 w 11269336"/>
              <a:gd name="connsiteY70" fmla="*/ 1500281 h 2323145"/>
              <a:gd name="connsiteX71" fmla="*/ 7062011 w 11269336"/>
              <a:gd name="connsiteY71" fmla="*/ 1509183 h 2323145"/>
              <a:gd name="connsiteX72" fmla="*/ 7040555 w 11269336"/>
              <a:gd name="connsiteY72" fmla="*/ 1511207 h 2323145"/>
              <a:gd name="connsiteX73" fmla="*/ 7033438 w 11269336"/>
              <a:gd name="connsiteY73" fmla="*/ 1506772 h 2323145"/>
              <a:gd name="connsiteX74" fmla="*/ 7020886 w 11269336"/>
              <a:gd name="connsiteY74" fmla="*/ 1510764 h 2323145"/>
              <a:gd name="connsiteX75" fmla="*/ 7017033 w 11269336"/>
              <a:gd name="connsiteY75" fmla="*/ 1510650 h 2323145"/>
              <a:gd name="connsiteX76" fmla="*/ 6995460 w 11269336"/>
              <a:gd name="connsiteY76" fmla="*/ 1511173 h 2323145"/>
              <a:gd name="connsiteX77" fmla="*/ 6962144 w 11269336"/>
              <a:gd name="connsiteY77" fmla="*/ 1541508 h 2323145"/>
              <a:gd name="connsiteX78" fmla="*/ 6910674 w 11269336"/>
              <a:gd name="connsiteY78" fmla="*/ 1554793 h 2323145"/>
              <a:gd name="connsiteX79" fmla="*/ 6732152 w 11269336"/>
              <a:gd name="connsiteY79" fmla="*/ 1642538 h 2323145"/>
              <a:gd name="connsiteX80" fmla="*/ 6694106 w 11269336"/>
              <a:gd name="connsiteY80" fmla="*/ 1632377 h 2323145"/>
              <a:gd name="connsiteX81" fmla="*/ 6617223 w 11269336"/>
              <a:gd name="connsiteY81" fmla="*/ 1659889 h 2323145"/>
              <a:gd name="connsiteX82" fmla="*/ 6521138 w 11269336"/>
              <a:gd name="connsiteY82" fmla="*/ 1744340 h 2323145"/>
              <a:gd name="connsiteX83" fmla="*/ 6380677 w 11269336"/>
              <a:gd name="connsiteY83" fmla="*/ 1796883 h 2323145"/>
              <a:gd name="connsiteX84" fmla="*/ 6374897 w 11269336"/>
              <a:gd name="connsiteY84" fmla="*/ 1809910 h 2323145"/>
              <a:gd name="connsiteX85" fmla="*/ 6364545 w 11269336"/>
              <a:gd name="connsiteY85" fmla="*/ 1820090 h 2323145"/>
              <a:gd name="connsiteX86" fmla="*/ 6362126 w 11269336"/>
              <a:gd name="connsiteY86" fmla="*/ 1819991 h 2323145"/>
              <a:gd name="connsiteX87" fmla="*/ 6346673 w 11269336"/>
              <a:gd name="connsiteY87" fmla="*/ 1827824 h 2323145"/>
              <a:gd name="connsiteX88" fmla="*/ 6345588 w 11269336"/>
              <a:gd name="connsiteY88" fmla="*/ 1832232 h 2323145"/>
              <a:gd name="connsiteX89" fmla="*/ 6335708 w 11269336"/>
              <a:gd name="connsiteY89" fmla="*/ 1838451 h 2323145"/>
              <a:gd name="connsiteX90" fmla="*/ 6318182 w 11269336"/>
              <a:gd name="connsiteY90" fmla="*/ 1852975 h 2323145"/>
              <a:gd name="connsiteX91" fmla="*/ 6313084 w 11269336"/>
              <a:gd name="connsiteY91" fmla="*/ 1853561 h 2323145"/>
              <a:gd name="connsiteX92" fmla="*/ 6283816 w 11269336"/>
              <a:gd name="connsiteY92" fmla="*/ 1872148 h 2323145"/>
              <a:gd name="connsiteX93" fmla="*/ 6282550 w 11269336"/>
              <a:gd name="connsiteY93" fmla="*/ 1871392 h 2323145"/>
              <a:gd name="connsiteX94" fmla="*/ 6270527 w 11269336"/>
              <a:gd name="connsiteY94" fmla="*/ 1872208 h 2323145"/>
              <a:gd name="connsiteX95" fmla="*/ 6249518 w 11269336"/>
              <a:gd name="connsiteY95" fmla="*/ 1876079 h 2323145"/>
              <a:gd name="connsiteX96" fmla="*/ 6190386 w 11269336"/>
              <a:gd name="connsiteY96" fmla="*/ 1872478 h 2323145"/>
              <a:gd name="connsiteX97" fmla="*/ 6159777 w 11269336"/>
              <a:gd name="connsiteY97" fmla="*/ 1891745 h 2323145"/>
              <a:gd name="connsiteX98" fmla="*/ 6153131 w 11269336"/>
              <a:gd name="connsiteY98" fmla="*/ 1895079 h 2323145"/>
              <a:gd name="connsiteX99" fmla="*/ 6152798 w 11269336"/>
              <a:gd name="connsiteY99" fmla="*/ 1894920 h 2323145"/>
              <a:gd name="connsiteX100" fmla="*/ 6145388 w 11269336"/>
              <a:gd name="connsiteY100" fmla="*/ 1897990 h 2323145"/>
              <a:gd name="connsiteX101" fmla="*/ 6141014 w 11269336"/>
              <a:gd name="connsiteY101" fmla="*/ 1901155 h 2323145"/>
              <a:gd name="connsiteX102" fmla="*/ 6128122 w 11269336"/>
              <a:gd name="connsiteY102" fmla="*/ 1907623 h 2323145"/>
              <a:gd name="connsiteX103" fmla="*/ 6122351 w 11269336"/>
              <a:gd name="connsiteY103" fmla="*/ 1908359 h 2323145"/>
              <a:gd name="connsiteX104" fmla="*/ 6064750 w 11269336"/>
              <a:gd name="connsiteY104" fmla="*/ 1896394 h 2323145"/>
              <a:gd name="connsiteX105" fmla="*/ 5964230 w 11269336"/>
              <a:gd name="connsiteY105" fmla="*/ 1910038 h 2323145"/>
              <a:gd name="connsiteX106" fmla="*/ 5865399 w 11269336"/>
              <a:gd name="connsiteY106" fmla="*/ 1926966 h 2323145"/>
              <a:gd name="connsiteX107" fmla="*/ 5829951 w 11269336"/>
              <a:gd name="connsiteY107" fmla="*/ 1934755 h 2323145"/>
              <a:gd name="connsiteX108" fmla="*/ 5765285 w 11269336"/>
              <a:gd name="connsiteY108" fmla="*/ 1941322 h 2323145"/>
              <a:gd name="connsiteX109" fmla="*/ 5734750 w 11269336"/>
              <a:gd name="connsiteY109" fmla="*/ 1939793 h 2323145"/>
              <a:gd name="connsiteX110" fmla="*/ 5733569 w 11269336"/>
              <a:gd name="connsiteY110" fmla="*/ 1940505 h 2323145"/>
              <a:gd name="connsiteX111" fmla="*/ 5730329 w 11269336"/>
              <a:gd name="connsiteY111" fmla="*/ 1937845 h 2323145"/>
              <a:gd name="connsiteX112" fmla="*/ 5724661 w 11269336"/>
              <a:gd name="connsiteY112" fmla="*/ 1937455 h 2323145"/>
              <a:gd name="connsiteX113" fmla="*/ 5710186 w 11269336"/>
              <a:gd name="connsiteY113" fmla="*/ 1941370 h 2323145"/>
              <a:gd name="connsiteX114" fmla="*/ 5704910 w 11269336"/>
              <a:gd name="connsiteY114" fmla="*/ 1943663 h 2323145"/>
              <a:gd name="connsiteX115" fmla="*/ 5696836 w 11269336"/>
              <a:gd name="connsiteY115" fmla="*/ 1945271 h 2323145"/>
              <a:gd name="connsiteX116" fmla="*/ 5696583 w 11269336"/>
              <a:gd name="connsiteY116" fmla="*/ 1945050 h 2323145"/>
              <a:gd name="connsiteX117" fmla="*/ 5689123 w 11269336"/>
              <a:gd name="connsiteY117" fmla="*/ 1947067 h 2323145"/>
              <a:gd name="connsiteX118" fmla="*/ 5653291 w 11269336"/>
              <a:gd name="connsiteY118" fmla="*/ 1960245 h 2323145"/>
              <a:gd name="connsiteX119" fmla="*/ 5599385 w 11269336"/>
              <a:gd name="connsiteY119" fmla="*/ 1945198 h 2323145"/>
              <a:gd name="connsiteX120" fmla="*/ 5578300 w 11269336"/>
              <a:gd name="connsiteY120" fmla="*/ 1944963 h 2323145"/>
              <a:gd name="connsiteX121" fmla="*/ 5566758 w 11269336"/>
              <a:gd name="connsiteY121" fmla="*/ 1943441 h 2323145"/>
              <a:gd name="connsiteX122" fmla="*/ 5565857 w 11269336"/>
              <a:gd name="connsiteY122" fmla="*/ 1942445 h 2323145"/>
              <a:gd name="connsiteX123" fmla="*/ 5531534 w 11269336"/>
              <a:gd name="connsiteY123" fmla="*/ 1955208 h 2323145"/>
              <a:gd name="connsiteX124" fmla="*/ 5526552 w 11269336"/>
              <a:gd name="connsiteY124" fmla="*/ 1954799 h 2323145"/>
              <a:gd name="connsiteX125" fmla="*/ 5504723 w 11269336"/>
              <a:gd name="connsiteY125" fmla="*/ 1965811 h 2323145"/>
              <a:gd name="connsiteX126" fmla="*/ 5493156 w 11269336"/>
              <a:gd name="connsiteY126" fmla="*/ 1970063 h 2323145"/>
              <a:gd name="connsiteX127" fmla="*/ 5490486 w 11269336"/>
              <a:gd name="connsiteY127" fmla="*/ 1974227 h 2323145"/>
              <a:gd name="connsiteX128" fmla="*/ 5473107 w 11269336"/>
              <a:gd name="connsiteY128" fmla="*/ 1979001 h 2323145"/>
              <a:gd name="connsiteX129" fmla="*/ 5470885 w 11269336"/>
              <a:gd name="connsiteY129" fmla="*/ 1978432 h 2323145"/>
              <a:gd name="connsiteX130" fmla="*/ 5457393 w 11269336"/>
              <a:gd name="connsiteY130" fmla="*/ 1986525 h 2323145"/>
              <a:gd name="connsiteX131" fmla="*/ 5447102 w 11269336"/>
              <a:gd name="connsiteY131" fmla="*/ 1998329 h 2323145"/>
              <a:gd name="connsiteX132" fmla="*/ 5159151 w 11269336"/>
              <a:gd name="connsiteY132" fmla="*/ 2029640 h 2323145"/>
              <a:gd name="connsiteX133" fmla="*/ 5098838 w 11269336"/>
              <a:gd name="connsiteY133" fmla="*/ 2062961 h 2323145"/>
              <a:gd name="connsiteX134" fmla="*/ 4860988 w 11269336"/>
              <a:gd name="connsiteY134" fmla="*/ 2135698 h 2323145"/>
              <a:gd name="connsiteX135" fmla="*/ 4765388 w 11269336"/>
              <a:gd name="connsiteY135" fmla="*/ 2162525 h 2323145"/>
              <a:gd name="connsiteX136" fmla="*/ 4745033 w 11269336"/>
              <a:gd name="connsiteY136" fmla="*/ 2158859 h 2323145"/>
              <a:gd name="connsiteX137" fmla="*/ 4741475 w 11269336"/>
              <a:gd name="connsiteY137" fmla="*/ 2157998 h 2323145"/>
              <a:gd name="connsiteX138" fmla="*/ 4728247 w 11269336"/>
              <a:gd name="connsiteY138" fmla="*/ 2159526 h 2323145"/>
              <a:gd name="connsiteX139" fmla="*/ 4723263 w 11269336"/>
              <a:gd name="connsiteY139" fmla="*/ 2153742 h 2323145"/>
              <a:gd name="connsiteX140" fmla="*/ 4593061 w 11269336"/>
              <a:gd name="connsiteY140" fmla="*/ 2171597 h 2323145"/>
              <a:gd name="connsiteX141" fmla="*/ 4405765 w 11269336"/>
              <a:gd name="connsiteY141" fmla="*/ 2199902 h 2323145"/>
              <a:gd name="connsiteX142" fmla="*/ 4401354 w 11269336"/>
              <a:gd name="connsiteY142" fmla="*/ 2194745 h 2323145"/>
              <a:gd name="connsiteX143" fmla="*/ 4366646 w 11269336"/>
              <a:gd name="connsiteY143" fmla="*/ 2198564 h 2323145"/>
              <a:gd name="connsiteX144" fmla="*/ 4354009 w 11269336"/>
              <a:gd name="connsiteY144" fmla="*/ 2204984 h 2323145"/>
              <a:gd name="connsiteX145" fmla="*/ 4348284 w 11269336"/>
              <a:gd name="connsiteY145" fmla="*/ 2205270 h 2323145"/>
              <a:gd name="connsiteX146" fmla="*/ 4333906 w 11269336"/>
              <a:gd name="connsiteY146" fmla="*/ 2205251 h 2323145"/>
              <a:gd name="connsiteX147" fmla="*/ 4308819 w 11269336"/>
              <a:gd name="connsiteY147" fmla="*/ 2203822 h 2323145"/>
              <a:gd name="connsiteX148" fmla="*/ 4301210 w 11269336"/>
              <a:gd name="connsiteY148" fmla="*/ 2204456 h 2323145"/>
              <a:gd name="connsiteX149" fmla="*/ 4283095 w 11269336"/>
              <a:gd name="connsiteY149" fmla="*/ 2198177 h 2323145"/>
              <a:gd name="connsiteX150" fmla="*/ 4250119 w 11269336"/>
              <a:gd name="connsiteY150" fmla="*/ 2196342 h 2323145"/>
              <a:gd name="connsiteX151" fmla="*/ 4189203 w 11269336"/>
              <a:gd name="connsiteY151" fmla="*/ 2178994 h 2323145"/>
              <a:gd name="connsiteX152" fmla="*/ 4154035 w 11269336"/>
              <a:gd name="connsiteY152" fmla="*/ 2171950 h 2323145"/>
              <a:gd name="connsiteX153" fmla="*/ 4129569 w 11269336"/>
              <a:gd name="connsiteY153" fmla="*/ 2163850 h 2323145"/>
              <a:gd name="connsiteX154" fmla="*/ 4061250 w 11269336"/>
              <a:gd name="connsiteY154" fmla="*/ 2159236 h 2323145"/>
              <a:gd name="connsiteX155" fmla="*/ 3945480 w 11269336"/>
              <a:gd name="connsiteY155" fmla="*/ 2158279 h 2323145"/>
              <a:gd name="connsiteX156" fmla="*/ 3921468 w 11269336"/>
              <a:gd name="connsiteY156" fmla="*/ 2156588 h 2323145"/>
              <a:gd name="connsiteX157" fmla="*/ 3903348 w 11269336"/>
              <a:gd name="connsiteY157" fmla="*/ 2149220 h 2323145"/>
              <a:gd name="connsiteX158" fmla="*/ 3901342 w 11269336"/>
              <a:gd name="connsiteY158" fmla="*/ 2142355 h 2323145"/>
              <a:gd name="connsiteX159" fmla="*/ 3888539 w 11269336"/>
              <a:gd name="connsiteY159" fmla="*/ 2140476 h 2323145"/>
              <a:gd name="connsiteX160" fmla="*/ 3885662 w 11269336"/>
              <a:gd name="connsiteY160" fmla="*/ 2138740 h 2323145"/>
              <a:gd name="connsiteX161" fmla="*/ 3868627 w 11269336"/>
              <a:gd name="connsiteY161" fmla="*/ 2130023 h 2323145"/>
              <a:gd name="connsiteX162" fmla="*/ 3819177 w 11269336"/>
              <a:gd name="connsiteY162" fmla="*/ 2142111 h 2323145"/>
              <a:gd name="connsiteX163" fmla="*/ 3769100 w 11269336"/>
              <a:gd name="connsiteY163" fmla="*/ 2131731 h 2323145"/>
              <a:gd name="connsiteX164" fmla="*/ 3562752 w 11269336"/>
              <a:gd name="connsiteY164" fmla="*/ 2131785 h 2323145"/>
              <a:gd name="connsiteX165" fmla="*/ 3541402 w 11269336"/>
              <a:gd name="connsiteY165" fmla="*/ 2106821 h 2323145"/>
              <a:gd name="connsiteX166" fmla="*/ 3365341 w 11269336"/>
              <a:gd name="connsiteY166" fmla="*/ 2077638 h 2323145"/>
              <a:gd name="connsiteX167" fmla="*/ 3170922 w 11269336"/>
              <a:gd name="connsiteY167" fmla="*/ 2115957 h 2323145"/>
              <a:gd name="connsiteX168" fmla="*/ 3156256 w 11269336"/>
              <a:gd name="connsiteY168" fmla="*/ 2124773 h 2323145"/>
              <a:gd name="connsiteX169" fmla="*/ 3140298 w 11269336"/>
              <a:gd name="connsiteY169" fmla="*/ 2129182 h 2323145"/>
              <a:gd name="connsiteX170" fmla="*/ 3138514 w 11269336"/>
              <a:gd name="connsiteY170" fmla="*/ 2128069 h 2323145"/>
              <a:gd name="connsiteX171" fmla="*/ 3120467 w 11269336"/>
              <a:gd name="connsiteY171" fmla="*/ 2128281 h 2323145"/>
              <a:gd name="connsiteX172" fmla="*/ 3116175 w 11269336"/>
              <a:gd name="connsiteY172" fmla="*/ 2131633 h 2323145"/>
              <a:gd name="connsiteX173" fmla="*/ 3103685 w 11269336"/>
              <a:gd name="connsiteY173" fmla="*/ 2132814 h 2323145"/>
              <a:gd name="connsiteX174" fmla="*/ 3078794 w 11269336"/>
              <a:gd name="connsiteY174" fmla="*/ 2137935 h 2323145"/>
              <a:gd name="connsiteX175" fmla="*/ 3074407 w 11269336"/>
              <a:gd name="connsiteY175" fmla="*/ 2136274 h 2323145"/>
              <a:gd name="connsiteX176" fmla="*/ 3037285 w 11269336"/>
              <a:gd name="connsiteY176" fmla="*/ 2139919 h 2323145"/>
              <a:gd name="connsiteX177" fmla="*/ 3036901 w 11269336"/>
              <a:gd name="connsiteY177" fmla="*/ 2138726 h 2323145"/>
              <a:gd name="connsiteX178" fmla="*/ 3026996 w 11269336"/>
              <a:gd name="connsiteY178" fmla="*/ 2134322 h 2323145"/>
              <a:gd name="connsiteX179" fmla="*/ 3007772 w 11269336"/>
              <a:gd name="connsiteY179" fmla="*/ 2128742 h 2323145"/>
              <a:gd name="connsiteX180" fmla="*/ 2965030 w 11269336"/>
              <a:gd name="connsiteY180" fmla="*/ 2100494 h 2323145"/>
              <a:gd name="connsiteX181" fmla="*/ 2926342 w 11269336"/>
              <a:gd name="connsiteY181" fmla="*/ 2104155 h 2323145"/>
              <a:gd name="connsiteX182" fmla="*/ 2918608 w 11269336"/>
              <a:gd name="connsiteY182" fmla="*/ 2104215 h 2323145"/>
              <a:gd name="connsiteX183" fmla="*/ 2918475 w 11269336"/>
              <a:gd name="connsiteY183" fmla="*/ 2103937 h 2323145"/>
              <a:gd name="connsiteX184" fmla="*/ 2910360 w 11269336"/>
              <a:gd name="connsiteY184" fmla="*/ 2103444 h 2323145"/>
              <a:gd name="connsiteX185" fmla="*/ 2904507 w 11269336"/>
              <a:gd name="connsiteY185" fmla="*/ 2104326 h 2323145"/>
              <a:gd name="connsiteX186" fmla="*/ 2889503 w 11269336"/>
              <a:gd name="connsiteY186" fmla="*/ 2104443 h 2323145"/>
              <a:gd name="connsiteX187" fmla="*/ 2884480 w 11269336"/>
              <a:gd name="connsiteY187" fmla="*/ 2102626 h 2323145"/>
              <a:gd name="connsiteX188" fmla="*/ 2882689 w 11269336"/>
              <a:gd name="connsiteY188" fmla="*/ 2099228 h 2323145"/>
              <a:gd name="connsiteX189" fmla="*/ 2881291 w 11269336"/>
              <a:gd name="connsiteY189" fmla="*/ 2099618 h 2323145"/>
              <a:gd name="connsiteX190" fmla="*/ 2853979 w 11269336"/>
              <a:gd name="connsiteY190" fmla="*/ 2090388 h 2323145"/>
              <a:gd name="connsiteX191" fmla="*/ 2791790 w 11269336"/>
              <a:gd name="connsiteY191" fmla="*/ 2080332 h 2323145"/>
              <a:gd name="connsiteX192" fmla="*/ 2755844 w 11269336"/>
              <a:gd name="connsiteY192" fmla="*/ 2078874 h 2323145"/>
              <a:gd name="connsiteX193" fmla="*/ 2657742 w 11269336"/>
              <a:gd name="connsiteY193" fmla="*/ 2070179 h 2323145"/>
              <a:gd name="connsiteX194" fmla="*/ 2559549 w 11269336"/>
              <a:gd name="connsiteY194" fmla="*/ 2057873 h 2323145"/>
              <a:gd name="connsiteX195" fmla="*/ 2512054 w 11269336"/>
              <a:gd name="connsiteY195" fmla="*/ 2031671 h 2323145"/>
              <a:gd name="connsiteX196" fmla="*/ 2506437 w 11269336"/>
              <a:gd name="connsiteY196" fmla="*/ 2030918 h 2323145"/>
              <a:gd name="connsiteX197" fmla="*/ 2491752 w 11269336"/>
              <a:gd name="connsiteY197" fmla="*/ 2033906 h 2323145"/>
              <a:gd name="connsiteX198" fmla="*/ 2486338 w 11269336"/>
              <a:gd name="connsiteY198" fmla="*/ 2035862 h 2323145"/>
              <a:gd name="connsiteX199" fmla="*/ 2478186 w 11269336"/>
              <a:gd name="connsiteY199" fmla="*/ 2036953 h 2323145"/>
              <a:gd name="connsiteX200" fmla="*/ 2477950 w 11269336"/>
              <a:gd name="connsiteY200" fmla="*/ 2036715 h 2323145"/>
              <a:gd name="connsiteX201" fmla="*/ 2470381 w 11269336"/>
              <a:gd name="connsiteY201" fmla="*/ 2038256 h 2323145"/>
              <a:gd name="connsiteX202" fmla="*/ 2433781 w 11269336"/>
              <a:gd name="connsiteY202" fmla="*/ 2049140 h 2323145"/>
              <a:gd name="connsiteX203" fmla="*/ 2381172 w 11269336"/>
              <a:gd name="connsiteY203" fmla="*/ 2030645 h 2323145"/>
              <a:gd name="connsiteX204" fmla="*/ 2360198 w 11269336"/>
              <a:gd name="connsiteY204" fmla="*/ 2029059 h 2323145"/>
              <a:gd name="connsiteX205" fmla="*/ 2348815 w 11269336"/>
              <a:gd name="connsiteY205" fmla="*/ 2026798 h 2323145"/>
              <a:gd name="connsiteX206" fmla="*/ 2347988 w 11269336"/>
              <a:gd name="connsiteY206" fmla="*/ 2025745 h 2323145"/>
              <a:gd name="connsiteX207" fmla="*/ 2312920 w 11269336"/>
              <a:gd name="connsiteY207" fmla="*/ 2036311 h 2323145"/>
              <a:gd name="connsiteX208" fmla="*/ 2307986 w 11269336"/>
              <a:gd name="connsiteY208" fmla="*/ 2035583 h 2323145"/>
              <a:gd name="connsiteX209" fmla="*/ 2285481 w 11269336"/>
              <a:gd name="connsiteY209" fmla="*/ 2045197 h 2323145"/>
              <a:gd name="connsiteX210" fmla="*/ 2273666 w 11269336"/>
              <a:gd name="connsiteY210" fmla="*/ 2048710 h 2323145"/>
              <a:gd name="connsiteX211" fmla="*/ 2270719 w 11269336"/>
              <a:gd name="connsiteY211" fmla="*/ 2052702 h 2323145"/>
              <a:gd name="connsiteX212" fmla="*/ 2253080 w 11269336"/>
              <a:gd name="connsiteY212" fmla="*/ 2056363 h 2323145"/>
              <a:gd name="connsiteX213" fmla="*/ 2250906 w 11269336"/>
              <a:gd name="connsiteY213" fmla="*/ 2055654 h 2323145"/>
              <a:gd name="connsiteX214" fmla="*/ 2236905 w 11269336"/>
              <a:gd name="connsiteY214" fmla="*/ 2062882 h 2323145"/>
              <a:gd name="connsiteX215" fmla="*/ 2225830 w 11269336"/>
              <a:gd name="connsiteY215" fmla="*/ 2074027 h 2323145"/>
              <a:gd name="connsiteX216" fmla="*/ 2073776 w 11269336"/>
              <a:gd name="connsiteY216" fmla="*/ 2089244 h 2323145"/>
              <a:gd name="connsiteX217" fmla="*/ 1948256 w 11269336"/>
              <a:gd name="connsiteY217" fmla="*/ 2146616 h 2323145"/>
              <a:gd name="connsiteX218" fmla="*/ 1865582 w 11269336"/>
              <a:gd name="connsiteY218" fmla="*/ 2153738 h 2323145"/>
              <a:gd name="connsiteX219" fmla="*/ 1835210 w 11269336"/>
              <a:gd name="connsiteY219" fmla="*/ 2134244 h 2323145"/>
              <a:gd name="connsiteX220" fmla="*/ 1632661 w 11269336"/>
              <a:gd name="connsiteY220" fmla="*/ 2173882 h 2323145"/>
              <a:gd name="connsiteX221" fmla="*/ 1579590 w 11269336"/>
              <a:gd name="connsiteY221" fmla="*/ 2173680 h 2323145"/>
              <a:gd name="connsiteX222" fmla="*/ 1535601 w 11269336"/>
              <a:gd name="connsiteY222" fmla="*/ 2194590 h 2323145"/>
              <a:gd name="connsiteX223" fmla="*/ 1515594 w 11269336"/>
              <a:gd name="connsiteY223" fmla="*/ 2189622 h 2323145"/>
              <a:gd name="connsiteX224" fmla="*/ 1512113 w 11269336"/>
              <a:gd name="connsiteY224" fmla="*/ 2188534 h 2323145"/>
              <a:gd name="connsiteX225" fmla="*/ 1498838 w 11269336"/>
              <a:gd name="connsiteY225" fmla="*/ 2189213 h 2323145"/>
              <a:gd name="connsiteX226" fmla="*/ 1494279 w 11269336"/>
              <a:gd name="connsiteY226" fmla="*/ 2183112 h 2323145"/>
              <a:gd name="connsiteX227" fmla="*/ 1473714 w 11269336"/>
              <a:gd name="connsiteY227" fmla="*/ 2179625 h 2323145"/>
              <a:gd name="connsiteX228" fmla="*/ 1449503 w 11269336"/>
              <a:gd name="connsiteY228" fmla="*/ 2182633 h 2323145"/>
              <a:gd name="connsiteX229" fmla="*/ 1266687 w 11269336"/>
              <a:gd name="connsiteY229" fmla="*/ 2212688 h 2323145"/>
              <a:gd name="connsiteX230" fmla="*/ 1239614 w 11269336"/>
              <a:gd name="connsiteY230" fmla="*/ 2209727 h 2323145"/>
              <a:gd name="connsiteX231" fmla="*/ 1202436 w 11269336"/>
              <a:gd name="connsiteY231" fmla="*/ 2209817 h 2323145"/>
              <a:gd name="connsiteX232" fmla="*/ 1136097 w 11269336"/>
              <a:gd name="connsiteY232" fmla="*/ 2205112 h 2323145"/>
              <a:gd name="connsiteX233" fmla="*/ 988232 w 11269336"/>
              <a:gd name="connsiteY233" fmla="*/ 2235635 h 2323145"/>
              <a:gd name="connsiteX234" fmla="*/ 981959 w 11269336"/>
              <a:gd name="connsiteY234" fmla="*/ 2231607 h 2323145"/>
              <a:gd name="connsiteX235" fmla="*/ 938600 w 11269336"/>
              <a:gd name="connsiteY235" fmla="*/ 2238113 h 2323145"/>
              <a:gd name="connsiteX236" fmla="*/ 791788 w 11269336"/>
              <a:gd name="connsiteY236" fmla="*/ 2293224 h 2323145"/>
              <a:gd name="connsiteX237" fmla="*/ 706914 w 11269336"/>
              <a:gd name="connsiteY237" fmla="*/ 2305046 h 2323145"/>
              <a:gd name="connsiteX238" fmla="*/ 675971 w 11269336"/>
              <a:gd name="connsiteY238" fmla="*/ 2304030 h 2323145"/>
              <a:gd name="connsiteX239" fmla="*/ 624180 w 11269336"/>
              <a:gd name="connsiteY239" fmla="*/ 2302650 h 2323145"/>
              <a:gd name="connsiteX240" fmla="*/ 583453 w 11269336"/>
              <a:gd name="connsiteY240" fmla="*/ 2288788 h 2323145"/>
              <a:gd name="connsiteX241" fmla="*/ 540946 w 11269336"/>
              <a:gd name="connsiteY241" fmla="*/ 2292721 h 2323145"/>
              <a:gd name="connsiteX242" fmla="*/ 533680 w 11269336"/>
              <a:gd name="connsiteY242" fmla="*/ 2310233 h 2323145"/>
              <a:gd name="connsiteX243" fmla="*/ 487366 w 11269336"/>
              <a:gd name="connsiteY243" fmla="*/ 2309053 h 2323145"/>
              <a:gd name="connsiteX244" fmla="*/ 416820 w 11269336"/>
              <a:gd name="connsiteY244" fmla="*/ 2305443 h 2323145"/>
              <a:gd name="connsiteX245" fmla="*/ 376805 w 11269336"/>
              <a:gd name="connsiteY245" fmla="*/ 2307647 h 2323145"/>
              <a:gd name="connsiteX246" fmla="*/ 266777 w 11269336"/>
              <a:gd name="connsiteY246" fmla="*/ 2309012 h 2323145"/>
              <a:gd name="connsiteX247" fmla="*/ 156013 w 11269336"/>
              <a:gd name="connsiteY247" fmla="*/ 2306832 h 2323145"/>
              <a:gd name="connsiteX248" fmla="*/ 87258 w 11269336"/>
              <a:gd name="connsiteY248" fmla="*/ 2285511 h 2323145"/>
              <a:gd name="connsiteX249" fmla="*/ 23798 w 11269336"/>
              <a:gd name="connsiteY249" fmla="*/ 2281822 h 2323145"/>
              <a:gd name="connsiteX250" fmla="*/ 0 w 11269336"/>
              <a:gd name="connsiteY250" fmla="*/ 2285369 h 2323145"/>
              <a:gd name="connsiteX251" fmla="*/ 0 w 11269336"/>
              <a:gd name="connsiteY251" fmla="*/ 0 h 232314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  <a:cxn ang="0">
                <a:pos x="connsiteX215" y="connsiteY215"/>
              </a:cxn>
              <a:cxn ang="0">
                <a:pos x="connsiteX216" y="connsiteY216"/>
              </a:cxn>
              <a:cxn ang="0">
                <a:pos x="connsiteX217" y="connsiteY217"/>
              </a:cxn>
              <a:cxn ang="0">
                <a:pos x="connsiteX218" y="connsiteY218"/>
              </a:cxn>
              <a:cxn ang="0">
                <a:pos x="connsiteX219" y="connsiteY219"/>
              </a:cxn>
              <a:cxn ang="0">
                <a:pos x="connsiteX220" y="connsiteY220"/>
              </a:cxn>
              <a:cxn ang="0">
                <a:pos x="connsiteX221" y="connsiteY221"/>
              </a:cxn>
              <a:cxn ang="0">
                <a:pos x="connsiteX222" y="connsiteY222"/>
              </a:cxn>
              <a:cxn ang="0">
                <a:pos x="connsiteX223" y="connsiteY223"/>
              </a:cxn>
              <a:cxn ang="0">
                <a:pos x="connsiteX224" y="connsiteY224"/>
              </a:cxn>
              <a:cxn ang="0">
                <a:pos x="connsiteX225" y="connsiteY225"/>
              </a:cxn>
              <a:cxn ang="0">
                <a:pos x="connsiteX226" y="connsiteY226"/>
              </a:cxn>
              <a:cxn ang="0">
                <a:pos x="connsiteX227" y="connsiteY227"/>
              </a:cxn>
              <a:cxn ang="0">
                <a:pos x="connsiteX228" y="connsiteY228"/>
              </a:cxn>
              <a:cxn ang="0">
                <a:pos x="connsiteX229" y="connsiteY229"/>
              </a:cxn>
              <a:cxn ang="0">
                <a:pos x="connsiteX230" y="connsiteY230"/>
              </a:cxn>
              <a:cxn ang="0">
                <a:pos x="connsiteX231" y="connsiteY231"/>
              </a:cxn>
              <a:cxn ang="0">
                <a:pos x="connsiteX232" y="connsiteY232"/>
              </a:cxn>
              <a:cxn ang="0">
                <a:pos x="connsiteX233" y="connsiteY233"/>
              </a:cxn>
              <a:cxn ang="0">
                <a:pos x="connsiteX234" y="connsiteY234"/>
              </a:cxn>
              <a:cxn ang="0">
                <a:pos x="connsiteX235" y="connsiteY235"/>
              </a:cxn>
              <a:cxn ang="0">
                <a:pos x="connsiteX236" y="connsiteY236"/>
              </a:cxn>
              <a:cxn ang="0">
                <a:pos x="connsiteX237" y="connsiteY237"/>
              </a:cxn>
              <a:cxn ang="0">
                <a:pos x="connsiteX238" y="connsiteY238"/>
              </a:cxn>
              <a:cxn ang="0">
                <a:pos x="connsiteX239" y="connsiteY239"/>
              </a:cxn>
              <a:cxn ang="0">
                <a:pos x="connsiteX240" y="connsiteY240"/>
              </a:cxn>
              <a:cxn ang="0">
                <a:pos x="connsiteX241" y="connsiteY241"/>
              </a:cxn>
              <a:cxn ang="0">
                <a:pos x="connsiteX242" y="connsiteY242"/>
              </a:cxn>
              <a:cxn ang="0">
                <a:pos x="connsiteX243" y="connsiteY243"/>
              </a:cxn>
              <a:cxn ang="0">
                <a:pos x="connsiteX244" y="connsiteY244"/>
              </a:cxn>
              <a:cxn ang="0">
                <a:pos x="connsiteX245" y="connsiteY245"/>
              </a:cxn>
              <a:cxn ang="0">
                <a:pos x="connsiteX246" y="connsiteY246"/>
              </a:cxn>
              <a:cxn ang="0">
                <a:pos x="connsiteX247" y="connsiteY247"/>
              </a:cxn>
              <a:cxn ang="0">
                <a:pos x="connsiteX248" y="connsiteY248"/>
              </a:cxn>
              <a:cxn ang="0">
                <a:pos x="connsiteX249" y="connsiteY249"/>
              </a:cxn>
              <a:cxn ang="0">
                <a:pos x="connsiteX250" y="connsiteY250"/>
              </a:cxn>
              <a:cxn ang="0">
                <a:pos x="connsiteX251" y="connsiteY251"/>
              </a:cxn>
            </a:cxnLst>
            <a:rect l="l" t="t" r="r" b="b"/>
            <a:pathLst>
              <a:path w="11269336" h="2323145">
                <a:moveTo>
                  <a:pt x="0" y="0"/>
                </a:moveTo>
                <a:lnTo>
                  <a:pt x="11269336" y="0"/>
                </a:lnTo>
                <a:lnTo>
                  <a:pt x="11268645" y="511"/>
                </a:lnTo>
                <a:cubicBezTo>
                  <a:pt x="11257520" y="14091"/>
                  <a:pt x="11248967" y="32073"/>
                  <a:pt x="11230739" y="37096"/>
                </a:cubicBezTo>
                <a:cubicBezTo>
                  <a:pt x="11194283" y="47141"/>
                  <a:pt x="11124351" y="55013"/>
                  <a:pt x="11082485" y="78590"/>
                </a:cubicBezTo>
                <a:cubicBezTo>
                  <a:pt x="11064655" y="69818"/>
                  <a:pt x="11049588" y="97621"/>
                  <a:pt x="11031776" y="79197"/>
                </a:cubicBezTo>
                <a:cubicBezTo>
                  <a:pt x="11016683" y="85023"/>
                  <a:pt x="11009945" y="92832"/>
                  <a:pt x="10995894" y="83459"/>
                </a:cubicBezTo>
                <a:cubicBezTo>
                  <a:pt x="10971843" y="134740"/>
                  <a:pt x="10888992" y="106042"/>
                  <a:pt x="10861177" y="147419"/>
                </a:cubicBezTo>
                <a:cubicBezTo>
                  <a:pt x="10850370" y="129415"/>
                  <a:pt x="10807086" y="138624"/>
                  <a:pt x="10782732" y="135645"/>
                </a:cubicBezTo>
                <a:cubicBezTo>
                  <a:pt x="10869014" y="196205"/>
                  <a:pt x="10693356" y="147304"/>
                  <a:pt x="10660773" y="179312"/>
                </a:cubicBezTo>
                <a:cubicBezTo>
                  <a:pt x="10667385" y="121467"/>
                  <a:pt x="10595265" y="182241"/>
                  <a:pt x="10564442" y="160738"/>
                </a:cubicBezTo>
                <a:cubicBezTo>
                  <a:pt x="10544419" y="190949"/>
                  <a:pt x="10518436" y="167191"/>
                  <a:pt x="10490200" y="183533"/>
                </a:cubicBezTo>
                <a:cubicBezTo>
                  <a:pt x="10423905" y="202688"/>
                  <a:pt x="10362764" y="244779"/>
                  <a:pt x="10271351" y="243104"/>
                </a:cubicBezTo>
                <a:cubicBezTo>
                  <a:pt x="10247818" y="329775"/>
                  <a:pt x="10135674" y="303068"/>
                  <a:pt x="10061033" y="364937"/>
                </a:cubicBezTo>
                <a:cubicBezTo>
                  <a:pt x="10014289" y="383940"/>
                  <a:pt x="9930032" y="360289"/>
                  <a:pt x="9921770" y="406154"/>
                </a:cubicBezTo>
                <a:cubicBezTo>
                  <a:pt x="9894276" y="384665"/>
                  <a:pt x="9881945" y="430851"/>
                  <a:pt x="9858388" y="439489"/>
                </a:cubicBezTo>
                <a:cubicBezTo>
                  <a:pt x="9835642" y="426888"/>
                  <a:pt x="9828901" y="443125"/>
                  <a:pt x="9811914" y="449865"/>
                </a:cubicBezTo>
                <a:cubicBezTo>
                  <a:pt x="9801869" y="441287"/>
                  <a:pt x="9787055" y="444835"/>
                  <a:pt x="9784394" y="457816"/>
                </a:cubicBezTo>
                <a:cubicBezTo>
                  <a:pt x="9797169" y="483924"/>
                  <a:pt x="9656844" y="450179"/>
                  <a:pt x="9656836" y="469967"/>
                </a:cubicBezTo>
                <a:cubicBezTo>
                  <a:pt x="9589537" y="485301"/>
                  <a:pt x="9662097" y="527310"/>
                  <a:pt x="9561575" y="559978"/>
                </a:cubicBezTo>
                <a:cubicBezTo>
                  <a:pt x="9479149" y="599104"/>
                  <a:pt x="9215234" y="670585"/>
                  <a:pt x="9162278" y="704724"/>
                </a:cubicBezTo>
                <a:cubicBezTo>
                  <a:pt x="9173017" y="730567"/>
                  <a:pt x="9063215" y="727685"/>
                  <a:pt x="9062863" y="754656"/>
                </a:cubicBezTo>
                <a:cubicBezTo>
                  <a:pt x="9021608" y="774940"/>
                  <a:pt x="8924639" y="816390"/>
                  <a:pt x="8914746" y="826428"/>
                </a:cubicBezTo>
                <a:lnTo>
                  <a:pt x="8917778" y="835198"/>
                </a:lnTo>
                <a:lnTo>
                  <a:pt x="8905560" y="838358"/>
                </a:lnTo>
                <a:lnTo>
                  <a:pt x="8897564" y="834287"/>
                </a:lnTo>
                <a:lnTo>
                  <a:pt x="8878040" y="844150"/>
                </a:lnTo>
                <a:cubicBezTo>
                  <a:pt x="8861112" y="848992"/>
                  <a:pt x="8812843" y="856499"/>
                  <a:pt x="8795998" y="863337"/>
                </a:cubicBezTo>
                <a:cubicBezTo>
                  <a:pt x="8792888" y="873975"/>
                  <a:pt x="8786153" y="880792"/>
                  <a:pt x="8776970" y="885177"/>
                </a:cubicBezTo>
                <a:lnTo>
                  <a:pt x="8755719" y="889754"/>
                </a:lnTo>
                <a:lnTo>
                  <a:pt x="8743257" y="904723"/>
                </a:lnTo>
                <a:cubicBezTo>
                  <a:pt x="8737642" y="908108"/>
                  <a:pt x="8730651" y="908759"/>
                  <a:pt x="8721366" y="904711"/>
                </a:cubicBezTo>
                <a:cubicBezTo>
                  <a:pt x="8711895" y="915873"/>
                  <a:pt x="8676250" y="900745"/>
                  <a:pt x="8678353" y="926318"/>
                </a:cubicBezTo>
                <a:cubicBezTo>
                  <a:pt x="8658506" y="928813"/>
                  <a:pt x="8647569" y="933735"/>
                  <a:pt x="8636849" y="937900"/>
                </a:cubicBezTo>
                <a:lnTo>
                  <a:pt x="8620213" y="943068"/>
                </a:lnTo>
                <a:lnTo>
                  <a:pt x="8612581" y="952695"/>
                </a:lnTo>
                <a:cubicBezTo>
                  <a:pt x="8605836" y="959769"/>
                  <a:pt x="8598255" y="964412"/>
                  <a:pt x="8589038" y="963892"/>
                </a:cubicBezTo>
                <a:lnTo>
                  <a:pt x="8579950" y="960899"/>
                </a:lnTo>
                <a:cubicBezTo>
                  <a:pt x="8579740" y="962476"/>
                  <a:pt x="8579529" y="964053"/>
                  <a:pt x="8579319" y="965630"/>
                </a:cubicBezTo>
                <a:cubicBezTo>
                  <a:pt x="8579138" y="972972"/>
                  <a:pt x="8576531" y="980010"/>
                  <a:pt x="8547429" y="984506"/>
                </a:cubicBezTo>
                <a:cubicBezTo>
                  <a:pt x="8529238" y="1001725"/>
                  <a:pt x="8505565" y="1015840"/>
                  <a:pt x="8478704" y="1025490"/>
                </a:cubicBezTo>
                <a:cubicBezTo>
                  <a:pt x="8473109" y="1019545"/>
                  <a:pt x="8465819" y="1032194"/>
                  <a:pt x="8461421" y="1035512"/>
                </a:cubicBezTo>
                <a:cubicBezTo>
                  <a:pt x="8459739" y="1031087"/>
                  <a:pt x="8447663" y="1032074"/>
                  <a:pt x="8445003" y="1036851"/>
                </a:cubicBezTo>
                <a:cubicBezTo>
                  <a:pt x="8366593" y="1075951"/>
                  <a:pt x="8398773" y="1021402"/>
                  <a:pt x="8357350" y="1060213"/>
                </a:cubicBezTo>
                <a:cubicBezTo>
                  <a:pt x="8349366" y="1063843"/>
                  <a:pt x="8342208" y="1063367"/>
                  <a:pt x="8335565" y="1061151"/>
                </a:cubicBezTo>
                <a:lnTo>
                  <a:pt x="8325267" y="1055919"/>
                </a:lnTo>
                <a:lnTo>
                  <a:pt x="8293586" y="1076144"/>
                </a:lnTo>
                <a:cubicBezTo>
                  <a:pt x="8277595" y="1084193"/>
                  <a:pt x="8260401" y="1090863"/>
                  <a:pt x="8242405" y="1095960"/>
                </a:cubicBezTo>
                <a:cubicBezTo>
                  <a:pt x="8226373" y="1101227"/>
                  <a:pt x="8224213" y="1102052"/>
                  <a:pt x="8197391" y="1107746"/>
                </a:cubicBezTo>
                <a:cubicBezTo>
                  <a:pt x="8090266" y="1152133"/>
                  <a:pt x="8141491" y="1082372"/>
                  <a:pt x="8081474" y="1130125"/>
                </a:cubicBezTo>
                <a:cubicBezTo>
                  <a:pt x="8070634" y="1134173"/>
                  <a:pt x="8061619" y="1132810"/>
                  <a:pt x="8053585" y="1129169"/>
                </a:cubicBezTo>
                <a:lnTo>
                  <a:pt x="8038422" y="1119092"/>
                </a:lnTo>
                <a:lnTo>
                  <a:pt x="8029450" y="1125592"/>
                </a:lnTo>
                <a:cubicBezTo>
                  <a:pt x="7992226" y="1133484"/>
                  <a:pt x="7978616" y="1122765"/>
                  <a:pt x="7959552" y="1140188"/>
                </a:cubicBezTo>
                <a:cubicBezTo>
                  <a:pt x="7922008" y="1119572"/>
                  <a:pt x="7937737" y="1141786"/>
                  <a:pt x="7914188" y="1150862"/>
                </a:cubicBezTo>
                <a:cubicBezTo>
                  <a:pt x="7896037" y="1160155"/>
                  <a:pt x="7933463" y="1163411"/>
                  <a:pt x="7914918" y="1168758"/>
                </a:cubicBezTo>
                <a:cubicBezTo>
                  <a:pt x="7893102" y="1165887"/>
                  <a:pt x="7898453" y="1187420"/>
                  <a:pt x="7875510" y="1183153"/>
                </a:cubicBezTo>
                <a:cubicBezTo>
                  <a:pt x="7877354" y="1165743"/>
                  <a:pt x="7834286" y="1194789"/>
                  <a:pt x="7829932" y="1180782"/>
                </a:cubicBezTo>
                <a:cubicBezTo>
                  <a:pt x="7816047" y="1204874"/>
                  <a:pt x="7801901" y="1181513"/>
                  <a:pt x="7779182" y="1192665"/>
                </a:cubicBezTo>
                <a:cubicBezTo>
                  <a:pt x="7769446" y="1202686"/>
                  <a:pt x="7761564" y="1205661"/>
                  <a:pt x="7748774" y="1199586"/>
                </a:cubicBezTo>
                <a:cubicBezTo>
                  <a:pt x="7704339" y="1247771"/>
                  <a:pt x="7717626" y="1207638"/>
                  <a:pt x="7671846" y="1231966"/>
                </a:cubicBezTo>
                <a:cubicBezTo>
                  <a:pt x="7632956" y="1255682"/>
                  <a:pt x="7587383" y="1275180"/>
                  <a:pt x="7554146" y="1319748"/>
                </a:cubicBezTo>
                <a:cubicBezTo>
                  <a:pt x="7548775" y="1331557"/>
                  <a:pt x="7531272" y="1339155"/>
                  <a:pt x="7515052" y="1336718"/>
                </a:cubicBezTo>
                <a:cubicBezTo>
                  <a:pt x="7512260" y="1336298"/>
                  <a:pt x="7509613" y="1335590"/>
                  <a:pt x="7507193" y="1334617"/>
                </a:cubicBezTo>
                <a:cubicBezTo>
                  <a:pt x="7488273" y="1365207"/>
                  <a:pt x="7468925" y="1356298"/>
                  <a:pt x="7461694" y="1375866"/>
                </a:cubicBezTo>
                <a:cubicBezTo>
                  <a:pt x="7422434" y="1391917"/>
                  <a:pt x="7384603" y="1382819"/>
                  <a:pt x="7377571" y="1400128"/>
                </a:cubicBezTo>
                <a:cubicBezTo>
                  <a:pt x="7356236" y="1403926"/>
                  <a:pt x="7322509" y="1393138"/>
                  <a:pt x="7311261" y="1412652"/>
                </a:cubicBezTo>
                <a:cubicBezTo>
                  <a:pt x="7305349" y="1400071"/>
                  <a:pt x="7289966" y="1428039"/>
                  <a:pt x="7275307" y="1422171"/>
                </a:cubicBezTo>
                <a:cubicBezTo>
                  <a:pt x="7264529" y="1416601"/>
                  <a:pt x="7257348" y="1423786"/>
                  <a:pt x="7247783" y="1426330"/>
                </a:cubicBezTo>
                <a:cubicBezTo>
                  <a:pt x="7233839" y="1423056"/>
                  <a:pt x="7194363" y="1442037"/>
                  <a:pt x="7185047" y="1451812"/>
                </a:cubicBezTo>
                <a:cubicBezTo>
                  <a:pt x="7164447" y="1483396"/>
                  <a:pt x="7101577" y="1475742"/>
                  <a:pt x="7084117" y="1500281"/>
                </a:cubicBezTo>
                <a:cubicBezTo>
                  <a:pt x="7076899" y="1504821"/>
                  <a:pt x="7069494" y="1507565"/>
                  <a:pt x="7062011" y="1509183"/>
                </a:cubicBezTo>
                <a:lnTo>
                  <a:pt x="7040555" y="1511207"/>
                </a:lnTo>
                <a:lnTo>
                  <a:pt x="7033438" y="1506772"/>
                </a:lnTo>
                <a:lnTo>
                  <a:pt x="7020886" y="1510764"/>
                </a:lnTo>
                <a:lnTo>
                  <a:pt x="7017033" y="1510650"/>
                </a:lnTo>
                <a:lnTo>
                  <a:pt x="6995460" y="1511173"/>
                </a:lnTo>
                <a:cubicBezTo>
                  <a:pt x="7010208" y="1537643"/>
                  <a:pt x="6938512" y="1522467"/>
                  <a:pt x="6962144" y="1541508"/>
                </a:cubicBezTo>
                <a:cubicBezTo>
                  <a:pt x="6926351" y="1550586"/>
                  <a:pt x="6958236" y="1566326"/>
                  <a:pt x="6910674" y="1554793"/>
                </a:cubicBezTo>
                <a:cubicBezTo>
                  <a:pt x="6859225" y="1589274"/>
                  <a:pt x="6769015" y="1598548"/>
                  <a:pt x="6732152" y="1642538"/>
                </a:cubicBezTo>
                <a:cubicBezTo>
                  <a:pt x="6734901" y="1628031"/>
                  <a:pt x="6709146" y="1622413"/>
                  <a:pt x="6694106" y="1632377"/>
                </a:cubicBezTo>
                <a:cubicBezTo>
                  <a:pt x="6702628" y="1575914"/>
                  <a:pt x="6638899" y="1692862"/>
                  <a:pt x="6617223" y="1659889"/>
                </a:cubicBezTo>
                <a:cubicBezTo>
                  <a:pt x="6623246" y="1693349"/>
                  <a:pt x="6561228" y="1764690"/>
                  <a:pt x="6521138" y="1744340"/>
                </a:cubicBezTo>
                <a:cubicBezTo>
                  <a:pt x="6469831" y="1761656"/>
                  <a:pt x="6438109" y="1796731"/>
                  <a:pt x="6380677" y="1796883"/>
                </a:cubicBezTo>
                <a:cubicBezTo>
                  <a:pt x="6379865" y="1801686"/>
                  <a:pt x="6377810" y="1805986"/>
                  <a:pt x="6374897" y="1809910"/>
                </a:cubicBezTo>
                <a:lnTo>
                  <a:pt x="6364545" y="1820090"/>
                </a:lnTo>
                <a:lnTo>
                  <a:pt x="6362126" y="1819991"/>
                </a:lnTo>
                <a:cubicBezTo>
                  <a:pt x="6353055" y="1821720"/>
                  <a:pt x="6348796" y="1824537"/>
                  <a:pt x="6346673" y="1827824"/>
                </a:cubicBezTo>
                <a:lnTo>
                  <a:pt x="6345588" y="1832232"/>
                </a:lnTo>
                <a:lnTo>
                  <a:pt x="6335708" y="1838451"/>
                </a:lnTo>
                <a:lnTo>
                  <a:pt x="6318182" y="1852975"/>
                </a:lnTo>
                <a:lnTo>
                  <a:pt x="6313084" y="1853561"/>
                </a:lnTo>
                <a:lnTo>
                  <a:pt x="6283816" y="1872148"/>
                </a:lnTo>
                <a:lnTo>
                  <a:pt x="6282550" y="1871392"/>
                </a:lnTo>
                <a:cubicBezTo>
                  <a:pt x="6279041" y="1870121"/>
                  <a:pt x="6275192" y="1869982"/>
                  <a:pt x="6270527" y="1872208"/>
                </a:cubicBezTo>
                <a:cubicBezTo>
                  <a:pt x="6265029" y="1853962"/>
                  <a:pt x="6262790" y="1867903"/>
                  <a:pt x="6249518" y="1876079"/>
                </a:cubicBezTo>
                <a:cubicBezTo>
                  <a:pt x="6238019" y="1849564"/>
                  <a:pt x="6207959" y="1881750"/>
                  <a:pt x="6190386" y="1872478"/>
                </a:cubicBezTo>
                <a:cubicBezTo>
                  <a:pt x="6180893" y="1879083"/>
                  <a:pt x="6170646" y="1885584"/>
                  <a:pt x="6159777" y="1891745"/>
                </a:cubicBezTo>
                <a:lnTo>
                  <a:pt x="6153131" y="1895079"/>
                </a:lnTo>
                <a:lnTo>
                  <a:pt x="6152798" y="1894920"/>
                </a:lnTo>
                <a:cubicBezTo>
                  <a:pt x="6150925" y="1895166"/>
                  <a:pt x="6148578" y="1896082"/>
                  <a:pt x="6145388" y="1897990"/>
                </a:cubicBezTo>
                <a:lnTo>
                  <a:pt x="6141014" y="1901155"/>
                </a:lnTo>
                <a:lnTo>
                  <a:pt x="6128122" y="1907623"/>
                </a:lnTo>
                <a:lnTo>
                  <a:pt x="6122351" y="1908359"/>
                </a:lnTo>
                <a:cubicBezTo>
                  <a:pt x="6099508" y="1905910"/>
                  <a:pt x="6088334" y="1869006"/>
                  <a:pt x="6064750" y="1896394"/>
                </a:cubicBezTo>
                <a:cubicBezTo>
                  <a:pt x="6025977" y="1903785"/>
                  <a:pt x="5997095" y="1889190"/>
                  <a:pt x="5964230" y="1910038"/>
                </a:cubicBezTo>
                <a:cubicBezTo>
                  <a:pt x="5927910" y="1916874"/>
                  <a:pt x="5894873" y="1914928"/>
                  <a:pt x="5865399" y="1926966"/>
                </a:cubicBezTo>
                <a:cubicBezTo>
                  <a:pt x="5851644" y="1923038"/>
                  <a:pt x="5839380" y="1922808"/>
                  <a:pt x="5829951" y="1934755"/>
                </a:cubicBezTo>
                <a:cubicBezTo>
                  <a:pt x="5795498" y="1938369"/>
                  <a:pt x="5784532" y="1926246"/>
                  <a:pt x="5765285" y="1941322"/>
                </a:cubicBezTo>
                <a:cubicBezTo>
                  <a:pt x="5741789" y="1922874"/>
                  <a:pt x="5742385" y="1931607"/>
                  <a:pt x="5734750" y="1939793"/>
                </a:cubicBezTo>
                <a:lnTo>
                  <a:pt x="5733569" y="1940505"/>
                </a:lnTo>
                <a:lnTo>
                  <a:pt x="5730329" y="1937845"/>
                </a:lnTo>
                <a:lnTo>
                  <a:pt x="5724661" y="1937455"/>
                </a:lnTo>
                <a:lnTo>
                  <a:pt x="5710186" y="1941370"/>
                </a:lnTo>
                <a:lnTo>
                  <a:pt x="5704910" y="1943663"/>
                </a:lnTo>
                <a:cubicBezTo>
                  <a:pt x="5701213" y="1944937"/>
                  <a:pt x="5698678" y="1945391"/>
                  <a:pt x="5696836" y="1945271"/>
                </a:cubicBezTo>
                <a:lnTo>
                  <a:pt x="5696583" y="1945050"/>
                </a:lnTo>
                <a:lnTo>
                  <a:pt x="5689123" y="1947067"/>
                </a:lnTo>
                <a:cubicBezTo>
                  <a:pt x="5676655" y="1951072"/>
                  <a:pt x="5664639" y="1955533"/>
                  <a:pt x="5653291" y="1960245"/>
                </a:cubicBezTo>
                <a:cubicBezTo>
                  <a:pt x="5640346" y="1947636"/>
                  <a:pt x="5600180" y="1973739"/>
                  <a:pt x="5599385" y="1945198"/>
                </a:cubicBezTo>
                <a:cubicBezTo>
                  <a:pt x="5583913" y="1950736"/>
                  <a:pt x="5576590" y="1964134"/>
                  <a:pt x="5578300" y="1944963"/>
                </a:cubicBezTo>
                <a:cubicBezTo>
                  <a:pt x="5573104" y="1946266"/>
                  <a:pt x="5569560" y="1945382"/>
                  <a:pt x="5566758" y="1943441"/>
                </a:cubicBezTo>
                <a:lnTo>
                  <a:pt x="5565857" y="1942445"/>
                </a:lnTo>
                <a:lnTo>
                  <a:pt x="5531534" y="1955208"/>
                </a:lnTo>
                <a:lnTo>
                  <a:pt x="5526552" y="1954799"/>
                </a:lnTo>
                <a:lnTo>
                  <a:pt x="5504723" y="1965811"/>
                </a:lnTo>
                <a:lnTo>
                  <a:pt x="5493156" y="1970063"/>
                </a:lnTo>
                <a:lnTo>
                  <a:pt x="5490486" y="1974227"/>
                </a:lnTo>
                <a:cubicBezTo>
                  <a:pt x="5487271" y="1977077"/>
                  <a:pt x="5482233" y="1979045"/>
                  <a:pt x="5473107" y="1979001"/>
                </a:cubicBezTo>
                <a:lnTo>
                  <a:pt x="5470885" y="1978432"/>
                </a:lnTo>
                <a:lnTo>
                  <a:pt x="5457393" y="1986525"/>
                </a:lnTo>
                <a:cubicBezTo>
                  <a:pt x="5453194" y="1989853"/>
                  <a:pt x="5449663" y="1993721"/>
                  <a:pt x="5447102" y="1998329"/>
                </a:cubicBezTo>
                <a:cubicBezTo>
                  <a:pt x="5386283" y="2017364"/>
                  <a:pt x="5223545" y="2015483"/>
                  <a:pt x="5159151" y="2029640"/>
                </a:cubicBezTo>
                <a:cubicBezTo>
                  <a:pt x="5141359" y="2036610"/>
                  <a:pt x="5090827" y="2076822"/>
                  <a:pt x="5098838" y="2062961"/>
                </a:cubicBezTo>
                <a:cubicBezTo>
                  <a:pt x="5047883" y="2099457"/>
                  <a:pt x="4922007" y="2111466"/>
                  <a:pt x="4860988" y="2135698"/>
                </a:cubicBezTo>
                <a:cubicBezTo>
                  <a:pt x="4805413" y="2152292"/>
                  <a:pt x="4784714" y="2158665"/>
                  <a:pt x="4765388" y="2162525"/>
                </a:cubicBezTo>
                <a:cubicBezTo>
                  <a:pt x="4758560" y="2161978"/>
                  <a:pt x="4751823" y="2160531"/>
                  <a:pt x="4745033" y="2158859"/>
                </a:cubicBezTo>
                <a:lnTo>
                  <a:pt x="4741475" y="2157998"/>
                </a:lnTo>
                <a:lnTo>
                  <a:pt x="4728247" y="2159526"/>
                </a:lnTo>
                <a:lnTo>
                  <a:pt x="4723263" y="2153742"/>
                </a:lnTo>
                <a:lnTo>
                  <a:pt x="4593061" y="2171597"/>
                </a:lnTo>
                <a:lnTo>
                  <a:pt x="4405765" y="2199902"/>
                </a:lnTo>
                <a:cubicBezTo>
                  <a:pt x="4403942" y="2198353"/>
                  <a:pt x="4402457" y="2196614"/>
                  <a:pt x="4401354" y="2194745"/>
                </a:cubicBezTo>
                <a:lnTo>
                  <a:pt x="4366646" y="2198564"/>
                </a:lnTo>
                <a:lnTo>
                  <a:pt x="4354009" y="2204984"/>
                </a:lnTo>
                <a:lnTo>
                  <a:pt x="4348284" y="2205270"/>
                </a:lnTo>
                <a:lnTo>
                  <a:pt x="4333906" y="2205251"/>
                </a:lnTo>
                <a:cubicBezTo>
                  <a:pt x="4326429" y="2204713"/>
                  <a:pt x="4318024" y="2203940"/>
                  <a:pt x="4308819" y="2203822"/>
                </a:cubicBezTo>
                <a:lnTo>
                  <a:pt x="4301210" y="2204456"/>
                </a:lnTo>
                <a:lnTo>
                  <a:pt x="4283095" y="2198177"/>
                </a:lnTo>
                <a:cubicBezTo>
                  <a:pt x="4269863" y="2193337"/>
                  <a:pt x="4259612" y="2190345"/>
                  <a:pt x="4250119" y="2196342"/>
                </a:cubicBezTo>
                <a:cubicBezTo>
                  <a:pt x="4230702" y="2190559"/>
                  <a:pt x="4213171" y="2166890"/>
                  <a:pt x="4189203" y="2178994"/>
                </a:cubicBezTo>
                <a:cubicBezTo>
                  <a:pt x="4194512" y="2165594"/>
                  <a:pt x="4160734" y="2183257"/>
                  <a:pt x="4154035" y="2171950"/>
                </a:cubicBezTo>
                <a:cubicBezTo>
                  <a:pt x="4150098" y="2162547"/>
                  <a:pt x="4138934" y="2165714"/>
                  <a:pt x="4129569" y="2163850"/>
                </a:cubicBezTo>
                <a:cubicBezTo>
                  <a:pt x="4121391" y="2155090"/>
                  <a:pt x="4076089" y="2154737"/>
                  <a:pt x="4061250" y="2159236"/>
                </a:cubicBezTo>
                <a:cubicBezTo>
                  <a:pt x="4020618" y="2177811"/>
                  <a:pt x="3978175" y="2144465"/>
                  <a:pt x="3945480" y="2158279"/>
                </a:cubicBezTo>
                <a:cubicBezTo>
                  <a:pt x="3936362" y="2159139"/>
                  <a:pt x="3928502" y="2158369"/>
                  <a:pt x="3921468" y="2156588"/>
                </a:cubicBezTo>
                <a:lnTo>
                  <a:pt x="3903348" y="2149220"/>
                </a:lnTo>
                <a:lnTo>
                  <a:pt x="3901342" y="2142355"/>
                </a:lnTo>
                <a:lnTo>
                  <a:pt x="3888539" y="2140476"/>
                </a:lnTo>
                <a:lnTo>
                  <a:pt x="3885662" y="2138740"/>
                </a:lnTo>
                <a:cubicBezTo>
                  <a:pt x="3880178" y="2135398"/>
                  <a:pt x="3874645" y="2132286"/>
                  <a:pt x="3868627" y="2130023"/>
                </a:cubicBezTo>
                <a:cubicBezTo>
                  <a:pt x="3859240" y="2159198"/>
                  <a:pt x="3815892" y="2115590"/>
                  <a:pt x="3819177" y="2142111"/>
                </a:cubicBezTo>
                <a:cubicBezTo>
                  <a:pt x="3784478" y="2134756"/>
                  <a:pt x="3796708" y="2161930"/>
                  <a:pt x="3769100" y="2131731"/>
                </a:cubicBezTo>
                <a:cubicBezTo>
                  <a:pt x="3702423" y="2139704"/>
                  <a:pt x="3625642" y="2109386"/>
                  <a:pt x="3562752" y="2131785"/>
                </a:cubicBezTo>
                <a:cubicBezTo>
                  <a:pt x="3576244" y="2120400"/>
                  <a:pt x="3560801" y="2104591"/>
                  <a:pt x="3541402" y="2106821"/>
                </a:cubicBezTo>
                <a:cubicBezTo>
                  <a:pt x="3592232" y="2061584"/>
                  <a:pt x="3356194" y="2115384"/>
                  <a:pt x="3365341" y="2077638"/>
                </a:cubicBezTo>
                <a:cubicBezTo>
                  <a:pt x="3303594" y="2079161"/>
                  <a:pt x="3221644" y="2111487"/>
                  <a:pt x="3170922" y="2115957"/>
                </a:cubicBezTo>
                <a:cubicBezTo>
                  <a:pt x="3166532" y="2119769"/>
                  <a:pt x="3161579" y="2122617"/>
                  <a:pt x="3156256" y="2124773"/>
                </a:cubicBezTo>
                <a:lnTo>
                  <a:pt x="3140298" y="2129182"/>
                </a:lnTo>
                <a:lnTo>
                  <a:pt x="3138514" y="2128069"/>
                </a:lnTo>
                <a:cubicBezTo>
                  <a:pt x="3130169" y="2125710"/>
                  <a:pt x="3124679" y="2126336"/>
                  <a:pt x="3120467" y="2128281"/>
                </a:cubicBezTo>
                <a:lnTo>
                  <a:pt x="3116175" y="2131633"/>
                </a:lnTo>
                <a:lnTo>
                  <a:pt x="3103685" y="2132814"/>
                </a:lnTo>
                <a:lnTo>
                  <a:pt x="3078794" y="2137935"/>
                </a:lnTo>
                <a:lnTo>
                  <a:pt x="3074407" y="2136274"/>
                </a:lnTo>
                <a:lnTo>
                  <a:pt x="3037285" y="2139919"/>
                </a:lnTo>
                <a:lnTo>
                  <a:pt x="3036901" y="2138726"/>
                </a:lnTo>
                <a:cubicBezTo>
                  <a:pt x="3035193" y="2136135"/>
                  <a:pt x="3032337" y="2134379"/>
                  <a:pt x="3026996" y="2134322"/>
                </a:cubicBezTo>
                <a:cubicBezTo>
                  <a:pt x="3037063" y="2116196"/>
                  <a:pt x="3024412" y="2127308"/>
                  <a:pt x="3007772" y="2128742"/>
                </a:cubicBezTo>
                <a:cubicBezTo>
                  <a:pt x="3019697" y="2100910"/>
                  <a:pt x="2971305" y="2115987"/>
                  <a:pt x="2965030" y="2100494"/>
                </a:cubicBezTo>
                <a:cubicBezTo>
                  <a:pt x="2952539" y="2102174"/>
                  <a:pt x="2939545" y="2103445"/>
                  <a:pt x="2926342" y="2104155"/>
                </a:cubicBezTo>
                <a:lnTo>
                  <a:pt x="2918608" y="2104215"/>
                </a:lnTo>
                <a:cubicBezTo>
                  <a:pt x="2918564" y="2104122"/>
                  <a:pt x="2918519" y="2104030"/>
                  <a:pt x="2918475" y="2103937"/>
                </a:cubicBezTo>
                <a:cubicBezTo>
                  <a:pt x="2916840" y="2103354"/>
                  <a:pt x="2914314" y="2103149"/>
                  <a:pt x="2910360" y="2103444"/>
                </a:cubicBezTo>
                <a:lnTo>
                  <a:pt x="2904507" y="2104326"/>
                </a:lnTo>
                <a:lnTo>
                  <a:pt x="2889503" y="2104443"/>
                </a:lnTo>
                <a:lnTo>
                  <a:pt x="2884480" y="2102626"/>
                </a:lnTo>
                <a:lnTo>
                  <a:pt x="2882689" y="2099228"/>
                </a:lnTo>
                <a:lnTo>
                  <a:pt x="2881291" y="2099618"/>
                </a:lnTo>
                <a:cubicBezTo>
                  <a:pt x="2870663" y="2105606"/>
                  <a:pt x="2867338" y="2114210"/>
                  <a:pt x="2853979" y="2090388"/>
                </a:cubicBezTo>
                <a:cubicBezTo>
                  <a:pt x="2829652" y="2100099"/>
                  <a:pt x="2824975" y="2085577"/>
                  <a:pt x="2791790" y="2080332"/>
                </a:cubicBezTo>
                <a:cubicBezTo>
                  <a:pt x="2777850" y="2089504"/>
                  <a:pt x="2766709" y="2086170"/>
                  <a:pt x="2755844" y="2078874"/>
                </a:cubicBezTo>
                <a:cubicBezTo>
                  <a:pt x="2723488" y="2083049"/>
                  <a:pt x="2694065" y="2072780"/>
                  <a:pt x="2657742" y="2070179"/>
                </a:cubicBezTo>
                <a:cubicBezTo>
                  <a:pt x="2618372" y="2082020"/>
                  <a:pt x="2598368" y="2060559"/>
                  <a:pt x="2559549" y="2057873"/>
                </a:cubicBezTo>
                <a:cubicBezTo>
                  <a:pt x="2525789" y="2078403"/>
                  <a:pt x="2531908" y="2039838"/>
                  <a:pt x="2512054" y="2031671"/>
                </a:cubicBezTo>
                <a:lnTo>
                  <a:pt x="2506437" y="2030918"/>
                </a:lnTo>
                <a:lnTo>
                  <a:pt x="2491752" y="2033906"/>
                </a:lnTo>
                <a:lnTo>
                  <a:pt x="2486338" y="2035862"/>
                </a:lnTo>
                <a:cubicBezTo>
                  <a:pt x="2482568" y="2036899"/>
                  <a:pt x="2480011" y="2037191"/>
                  <a:pt x="2478186" y="2036953"/>
                </a:cubicBezTo>
                <a:lnTo>
                  <a:pt x="2477950" y="2036715"/>
                </a:lnTo>
                <a:lnTo>
                  <a:pt x="2470381" y="2038256"/>
                </a:lnTo>
                <a:cubicBezTo>
                  <a:pt x="2457686" y="2041461"/>
                  <a:pt x="2445410" y="2045155"/>
                  <a:pt x="2433781" y="2049140"/>
                </a:cubicBezTo>
                <a:cubicBezTo>
                  <a:pt x="2421781" y="2035703"/>
                  <a:pt x="2379959" y="2059234"/>
                  <a:pt x="2381172" y="2030645"/>
                </a:cubicBezTo>
                <a:cubicBezTo>
                  <a:pt x="2365380" y="2035192"/>
                  <a:pt x="2357148" y="2048120"/>
                  <a:pt x="2360198" y="2029059"/>
                </a:cubicBezTo>
                <a:cubicBezTo>
                  <a:pt x="2354933" y="2030031"/>
                  <a:pt x="2351467" y="2028919"/>
                  <a:pt x="2348815" y="2026798"/>
                </a:cubicBezTo>
                <a:lnTo>
                  <a:pt x="2347988" y="2025745"/>
                </a:lnTo>
                <a:lnTo>
                  <a:pt x="2312920" y="2036311"/>
                </a:lnTo>
                <a:lnTo>
                  <a:pt x="2307986" y="2035583"/>
                </a:lnTo>
                <a:lnTo>
                  <a:pt x="2285481" y="2045197"/>
                </a:lnTo>
                <a:lnTo>
                  <a:pt x="2273666" y="2048710"/>
                </a:lnTo>
                <a:lnTo>
                  <a:pt x="2270719" y="2052702"/>
                </a:lnTo>
                <a:cubicBezTo>
                  <a:pt x="2267315" y="2055347"/>
                  <a:pt x="2262161" y="2056992"/>
                  <a:pt x="2253080" y="2056363"/>
                </a:cubicBezTo>
                <a:lnTo>
                  <a:pt x="2250906" y="2055654"/>
                </a:lnTo>
                <a:lnTo>
                  <a:pt x="2236905" y="2062882"/>
                </a:lnTo>
                <a:cubicBezTo>
                  <a:pt x="2232493" y="2065942"/>
                  <a:pt x="2228705" y="2069583"/>
                  <a:pt x="2225830" y="2074027"/>
                </a:cubicBezTo>
                <a:cubicBezTo>
                  <a:pt x="2173117" y="2059597"/>
                  <a:pt x="2128486" y="2085502"/>
                  <a:pt x="2073776" y="2089244"/>
                </a:cubicBezTo>
                <a:cubicBezTo>
                  <a:pt x="2046050" y="2059365"/>
                  <a:pt x="1957570" y="2112693"/>
                  <a:pt x="1948256" y="2146616"/>
                </a:cubicBezTo>
                <a:cubicBezTo>
                  <a:pt x="1943005" y="2109192"/>
                  <a:pt x="1832736" y="2206239"/>
                  <a:pt x="1865582" y="2153738"/>
                </a:cubicBezTo>
                <a:cubicBezTo>
                  <a:pt x="1847376" y="2159567"/>
                  <a:pt x="1826258" y="2147592"/>
                  <a:pt x="1835210" y="2134244"/>
                </a:cubicBezTo>
                <a:cubicBezTo>
                  <a:pt x="1781916" y="2167476"/>
                  <a:pt x="1695112" y="2153556"/>
                  <a:pt x="1632661" y="2173882"/>
                </a:cubicBezTo>
                <a:cubicBezTo>
                  <a:pt x="1594177" y="2150642"/>
                  <a:pt x="1616426" y="2173975"/>
                  <a:pt x="1579590" y="2173680"/>
                </a:cubicBezTo>
                <a:cubicBezTo>
                  <a:pt x="1592812" y="2198112"/>
                  <a:pt x="1533818" y="2165220"/>
                  <a:pt x="1535601" y="2194590"/>
                </a:cubicBezTo>
                <a:cubicBezTo>
                  <a:pt x="1528840" y="2193608"/>
                  <a:pt x="1522236" y="2191728"/>
                  <a:pt x="1515594" y="2189622"/>
                </a:cubicBezTo>
                <a:lnTo>
                  <a:pt x="1512113" y="2188534"/>
                </a:lnTo>
                <a:lnTo>
                  <a:pt x="1498838" y="2189213"/>
                </a:lnTo>
                <a:lnTo>
                  <a:pt x="1494279" y="2183112"/>
                </a:lnTo>
                <a:lnTo>
                  <a:pt x="1473714" y="2179625"/>
                </a:lnTo>
                <a:cubicBezTo>
                  <a:pt x="1466138" y="2179292"/>
                  <a:pt x="1458132" y="2180071"/>
                  <a:pt x="1449503" y="2182633"/>
                </a:cubicBezTo>
                <a:lnTo>
                  <a:pt x="1266687" y="2212688"/>
                </a:lnTo>
                <a:cubicBezTo>
                  <a:pt x="1256792" y="2212722"/>
                  <a:pt x="1247024" y="2217857"/>
                  <a:pt x="1239614" y="2209727"/>
                </a:cubicBezTo>
                <a:cubicBezTo>
                  <a:pt x="1228778" y="2200326"/>
                  <a:pt x="1202276" y="2223497"/>
                  <a:pt x="1202436" y="2209817"/>
                </a:cubicBezTo>
                <a:cubicBezTo>
                  <a:pt x="1183471" y="2225854"/>
                  <a:pt x="1157340" y="2206849"/>
                  <a:pt x="1136097" y="2205112"/>
                </a:cubicBezTo>
                <a:cubicBezTo>
                  <a:pt x="1100396" y="2209415"/>
                  <a:pt x="1013922" y="2231219"/>
                  <a:pt x="988232" y="2235635"/>
                </a:cubicBezTo>
                <a:cubicBezTo>
                  <a:pt x="986445" y="2234079"/>
                  <a:pt x="984332" y="2232722"/>
                  <a:pt x="981959" y="2231607"/>
                </a:cubicBezTo>
                <a:cubicBezTo>
                  <a:pt x="968170" y="2225130"/>
                  <a:pt x="948759" y="2228043"/>
                  <a:pt x="938600" y="2238113"/>
                </a:cubicBezTo>
                <a:cubicBezTo>
                  <a:pt x="888371" y="2272824"/>
                  <a:pt x="837950" y="2280135"/>
                  <a:pt x="791788" y="2293224"/>
                </a:cubicBezTo>
                <a:cubicBezTo>
                  <a:pt x="739035" y="2305159"/>
                  <a:pt x="769009" y="2269676"/>
                  <a:pt x="706914" y="2305046"/>
                </a:cubicBezTo>
                <a:cubicBezTo>
                  <a:pt x="697882" y="2295919"/>
                  <a:pt x="689339" y="2296797"/>
                  <a:pt x="675971" y="2304030"/>
                </a:cubicBezTo>
                <a:cubicBezTo>
                  <a:pt x="650201" y="2309060"/>
                  <a:pt x="647591" y="2282853"/>
                  <a:pt x="624180" y="2302650"/>
                </a:cubicBezTo>
                <a:cubicBezTo>
                  <a:pt x="626400" y="2287987"/>
                  <a:pt x="574045" y="2305175"/>
                  <a:pt x="583453" y="2288788"/>
                </a:cubicBezTo>
                <a:cubicBezTo>
                  <a:pt x="564313" y="2278832"/>
                  <a:pt x="559671" y="2301039"/>
                  <a:pt x="540946" y="2292721"/>
                </a:cubicBezTo>
                <a:cubicBezTo>
                  <a:pt x="521576" y="2293191"/>
                  <a:pt x="554439" y="2305843"/>
                  <a:pt x="533680" y="2310233"/>
                </a:cubicBezTo>
                <a:cubicBezTo>
                  <a:pt x="508069" y="2313043"/>
                  <a:pt x="512638" y="2338541"/>
                  <a:pt x="487366" y="2309053"/>
                </a:cubicBezTo>
                <a:cubicBezTo>
                  <a:pt x="462164" y="2321083"/>
                  <a:pt x="454441" y="2307251"/>
                  <a:pt x="416820" y="2305443"/>
                </a:cubicBezTo>
                <a:cubicBezTo>
                  <a:pt x="403012" y="2315890"/>
                  <a:pt x="390105" y="2313733"/>
                  <a:pt x="376805" y="2307647"/>
                </a:cubicBezTo>
                <a:cubicBezTo>
                  <a:pt x="341751" y="2315035"/>
                  <a:pt x="307408" y="2307897"/>
                  <a:pt x="266777" y="2309012"/>
                </a:cubicBezTo>
                <a:cubicBezTo>
                  <a:pt x="225310" y="2324664"/>
                  <a:pt x="199419" y="2305548"/>
                  <a:pt x="156013" y="2306832"/>
                </a:cubicBezTo>
                <a:cubicBezTo>
                  <a:pt x="117457" y="2333851"/>
                  <a:pt x="122965" y="2279562"/>
                  <a:pt x="87258" y="2285511"/>
                </a:cubicBezTo>
                <a:cubicBezTo>
                  <a:pt x="38977" y="2309189"/>
                  <a:pt x="74043" y="2277969"/>
                  <a:pt x="23798" y="2281822"/>
                </a:cubicBezTo>
                <a:lnTo>
                  <a:pt x="0" y="2285369"/>
                </a:lnTo>
                <a:lnTo>
                  <a:pt x="0" y="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bg2"/>
              </a:solidFill>
            </a:endParaRPr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6D8A4671-8632-BD74-A24A-34266ECDC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1" y="509587"/>
            <a:ext cx="7649239" cy="742951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고령층 디지털정보화 수준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DF658799-400F-31A5-ADB3-F7BCE8DF417E}"/>
              </a:ext>
            </a:extLst>
          </p:cNvPr>
          <p:cNvSpPr txBox="1">
            <a:spLocks/>
          </p:cNvSpPr>
          <p:nvPr/>
        </p:nvSpPr>
        <p:spPr>
          <a:xfrm>
            <a:off x="723899" y="1252538"/>
            <a:ext cx="10545437" cy="4193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latinLnBrk="0">
              <a:buNone/>
            </a:pPr>
            <a:r>
              <a: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해마다 디지털정보화 접근 수준은 높아져 </a:t>
            </a:r>
            <a:r>
              <a:rPr lang="en-US" altLang="ko-KR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2023</a:t>
            </a:r>
            <a:r>
              <a: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년 </a:t>
            </a:r>
            <a:r>
              <a:rPr lang="en-US" altLang="ko-KR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95.3%</a:t>
            </a:r>
            <a:r>
              <a: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를</a:t>
            </a:r>
            <a:r>
              <a:rPr lang="en-US" altLang="ko-KR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ko-KR" altLang="en-US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달성하였으나</a:t>
            </a:r>
            <a:r>
              <a:rPr lang="en-US" altLang="ko-KR" sz="15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, </a:t>
            </a:r>
            <a:r>
              <a:rPr lang="ko-KR" altLang="en-US" sz="1500" dirty="0"/>
              <a:t> 역량 수준은 </a:t>
            </a:r>
            <a:r>
              <a:rPr lang="en-US" altLang="ko-KR" sz="1500" dirty="0"/>
              <a:t>55.3%</a:t>
            </a:r>
            <a:r>
              <a:rPr lang="ko-KR" altLang="en-US" sz="1500" dirty="0"/>
              <a:t>로</a:t>
            </a:r>
            <a:r>
              <a:rPr lang="en-US" altLang="ko-KR" sz="1500" dirty="0"/>
              <a:t> </a:t>
            </a:r>
            <a:r>
              <a:rPr lang="ko-KR" altLang="en-US" sz="1500" dirty="0"/>
              <a:t>여전히 낮은 편이다</a:t>
            </a:r>
            <a:endParaRPr lang="en-US" altLang="ko-KR" sz="15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17076C0-905A-D9A4-9AF6-8D7C5F32AA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2664" y="1671851"/>
            <a:ext cx="10403767" cy="2597481"/>
          </a:xfrm>
          <a:prstGeom prst="rect">
            <a:avLst/>
          </a:prstGeom>
        </p:spPr>
      </p:pic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DEB62645-D4DA-4E99-8344-B1536F63D1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307088" y="6277971"/>
            <a:ext cx="6884912" cy="580030"/>
          </a:xfrm>
          <a:custGeom>
            <a:avLst/>
            <a:gdLst>
              <a:gd name="connsiteX0" fmla="*/ 6884912 w 6884912"/>
              <a:gd name="connsiteY0" fmla="*/ 0 h 1161397"/>
              <a:gd name="connsiteX1" fmla="*/ 6884912 w 6884912"/>
              <a:gd name="connsiteY1" fmla="*/ 1161397 h 1161397"/>
              <a:gd name="connsiteX2" fmla="*/ 0 w 6884912"/>
              <a:gd name="connsiteY2" fmla="*/ 1161397 h 1161397"/>
              <a:gd name="connsiteX3" fmla="*/ 27135 w 6884912"/>
              <a:gd name="connsiteY3" fmla="*/ 1147460 h 1161397"/>
              <a:gd name="connsiteX4" fmla="*/ 115388 w 6884912"/>
              <a:gd name="connsiteY4" fmla="*/ 1159043 h 1161397"/>
              <a:gd name="connsiteX5" fmla="*/ 119094 w 6884912"/>
              <a:gd name="connsiteY5" fmla="*/ 1148463 h 1161397"/>
              <a:gd name="connsiteX6" fmla="*/ 171824 w 6884912"/>
              <a:gd name="connsiteY6" fmla="*/ 1133224 h 1161397"/>
              <a:gd name="connsiteX7" fmla="*/ 376455 w 6884912"/>
              <a:gd name="connsiteY7" fmla="*/ 1137381 h 1161397"/>
              <a:gd name="connsiteX8" fmla="*/ 478946 w 6884912"/>
              <a:gd name="connsiteY8" fmla="*/ 1106011 h 1161397"/>
              <a:gd name="connsiteX9" fmla="*/ 512111 w 6884912"/>
              <a:gd name="connsiteY9" fmla="*/ 1085599 h 1161397"/>
              <a:gd name="connsiteX10" fmla="*/ 567875 w 6884912"/>
              <a:gd name="connsiteY10" fmla="*/ 1051976 h 1161397"/>
              <a:gd name="connsiteX11" fmla="*/ 601644 w 6884912"/>
              <a:gd name="connsiteY11" fmla="*/ 1003997 h 1161397"/>
              <a:gd name="connsiteX12" fmla="*/ 651408 w 6884912"/>
              <a:gd name="connsiteY12" fmla="*/ 984938 h 1161397"/>
              <a:gd name="connsiteX13" fmla="*/ 673197 w 6884912"/>
              <a:gd name="connsiteY13" fmla="*/ 1010060 h 1161397"/>
              <a:gd name="connsiteX14" fmla="*/ 723108 w 6884912"/>
              <a:gd name="connsiteY14" fmla="*/ 980081 h 1161397"/>
              <a:gd name="connsiteX15" fmla="*/ 797699 w 6884912"/>
              <a:gd name="connsiteY15" fmla="*/ 931362 h 1161397"/>
              <a:gd name="connsiteX16" fmla="*/ 843359 w 6884912"/>
              <a:gd name="connsiteY16" fmla="*/ 910894 h 1161397"/>
              <a:gd name="connsiteX17" fmla="*/ 965215 w 6884912"/>
              <a:gd name="connsiteY17" fmla="*/ 846701 h 1161397"/>
              <a:gd name="connsiteX18" fmla="*/ 1085080 w 6884912"/>
              <a:gd name="connsiteY18" fmla="*/ 776086 h 1161397"/>
              <a:gd name="connsiteX19" fmla="*/ 1131224 w 6884912"/>
              <a:gd name="connsiteY19" fmla="*/ 706160 h 1161397"/>
              <a:gd name="connsiteX20" fmla="*/ 1138051 w 6884912"/>
              <a:gd name="connsiteY20" fmla="*/ 702034 h 1161397"/>
              <a:gd name="connsiteX21" fmla="*/ 1158800 w 6884912"/>
              <a:gd name="connsiteY21" fmla="*/ 700004 h 1161397"/>
              <a:gd name="connsiteX22" fmla="*/ 1166947 w 6884912"/>
              <a:gd name="connsiteY22" fmla="*/ 700762 h 1161397"/>
              <a:gd name="connsiteX23" fmla="*/ 1178135 w 6884912"/>
              <a:gd name="connsiteY23" fmla="*/ 698631 h 1161397"/>
              <a:gd name="connsiteX24" fmla="*/ 1178301 w 6884912"/>
              <a:gd name="connsiteY24" fmla="*/ 698094 h 1161397"/>
              <a:gd name="connsiteX25" fmla="*/ 1188995 w 6884912"/>
              <a:gd name="connsiteY25" fmla="*/ 697048 h 1161397"/>
              <a:gd name="connsiteX26" fmla="*/ 1242716 w 6884912"/>
              <a:gd name="connsiteY26" fmla="*/ 698052 h 1161397"/>
              <a:gd name="connsiteX27" fmla="*/ 1299977 w 6884912"/>
              <a:gd name="connsiteY27" fmla="*/ 639196 h 1161397"/>
              <a:gd name="connsiteX28" fmla="*/ 1326190 w 6884912"/>
              <a:gd name="connsiteY28" fmla="*/ 625955 h 1161397"/>
              <a:gd name="connsiteX29" fmla="*/ 1339600 w 6884912"/>
              <a:gd name="connsiteY29" fmla="*/ 616295 h 1161397"/>
              <a:gd name="connsiteX30" fmla="*/ 1340054 w 6884912"/>
              <a:gd name="connsiteY30" fmla="*/ 614022 h 1161397"/>
              <a:gd name="connsiteX31" fmla="*/ 1391606 w 6884912"/>
              <a:gd name="connsiteY31" fmla="*/ 615229 h 1161397"/>
              <a:gd name="connsiteX32" fmla="*/ 1397565 w 6884912"/>
              <a:gd name="connsiteY32" fmla="*/ 611490 h 1161397"/>
              <a:gd name="connsiteX33" fmla="*/ 1432302 w 6884912"/>
              <a:gd name="connsiteY33" fmla="*/ 617267 h 1161397"/>
              <a:gd name="connsiteX34" fmla="*/ 1449644 w 6884912"/>
              <a:gd name="connsiteY34" fmla="*/ 617591 h 1161397"/>
              <a:gd name="connsiteX35" fmla="*/ 1455793 w 6884912"/>
              <a:gd name="connsiteY35" fmla="*/ 623174 h 1161397"/>
              <a:gd name="connsiteX36" fmla="*/ 1480758 w 6884912"/>
              <a:gd name="connsiteY36" fmla="*/ 620863 h 1161397"/>
              <a:gd name="connsiteX37" fmla="*/ 1483154 w 6884912"/>
              <a:gd name="connsiteY37" fmla="*/ 618527 h 1161397"/>
              <a:gd name="connsiteX38" fmla="*/ 1505495 w 6884912"/>
              <a:gd name="connsiteY38" fmla="*/ 624325 h 1161397"/>
              <a:gd name="connsiteX39" fmla="*/ 1526340 w 6884912"/>
              <a:gd name="connsiteY39" fmla="*/ 638496 h 1161397"/>
              <a:gd name="connsiteX40" fmla="*/ 1731986 w 6884912"/>
              <a:gd name="connsiteY40" fmla="*/ 589682 h 1161397"/>
              <a:gd name="connsiteX41" fmla="*/ 1927935 w 6884912"/>
              <a:gd name="connsiteY41" fmla="*/ 628540 h 1161397"/>
              <a:gd name="connsiteX42" fmla="*/ 2039075 w 6884912"/>
              <a:gd name="connsiteY42" fmla="*/ 599964 h 1161397"/>
              <a:gd name="connsiteX43" fmla="*/ 2066980 w 6884912"/>
              <a:gd name="connsiteY43" fmla="*/ 550413 h 1161397"/>
              <a:gd name="connsiteX44" fmla="*/ 2352236 w 6884912"/>
              <a:gd name="connsiteY44" fmla="*/ 519602 h 1161397"/>
              <a:gd name="connsiteX45" fmla="*/ 2420791 w 6884912"/>
              <a:gd name="connsiteY45" fmla="*/ 492826 h 1161397"/>
              <a:gd name="connsiteX46" fmla="*/ 2489932 w 6884912"/>
              <a:gd name="connsiteY46" fmla="*/ 507864 h 1161397"/>
              <a:gd name="connsiteX47" fmla="*/ 2512917 w 6884912"/>
              <a:gd name="connsiteY47" fmla="*/ 489127 h 1161397"/>
              <a:gd name="connsiteX48" fmla="*/ 2516783 w 6884912"/>
              <a:gd name="connsiteY48" fmla="*/ 485473 h 1161397"/>
              <a:gd name="connsiteX49" fmla="*/ 2534360 w 6884912"/>
              <a:gd name="connsiteY49" fmla="*/ 480064 h 1161397"/>
              <a:gd name="connsiteX50" fmla="*/ 2536691 w 6884912"/>
              <a:gd name="connsiteY50" fmla="*/ 467018 h 1161397"/>
              <a:gd name="connsiteX51" fmla="*/ 2561265 w 6884912"/>
              <a:gd name="connsiteY51" fmla="*/ 450623 h 1161397"/>
              <a:gd name="connsiteX52" fmla="*/ 2594349 w 6884912"/>
              <a:gd name="connsiteY52" fmla="*/ 443884 h 1161397"/>
              <a:gd name="connsiteX53" fmla="*/ 2754324 w 6884912"/>
              <a:gd name="connsiteY53" fmla="*/ 424766 h 1161397"/>
              <a:gd name="connsiteX54" fmla="*/ 2848470 w 6884912"/>
              <a:gd name="connsiteY54" fmla="*/ 405966 h 1161397"/>
              <a:gd name="connsiteX55" fmla="*/ 2881772 w 6884912"/>
              <a:gd name="connsiteY55" fmla="*/ 387260 h 1161397"/>
              <a:gd name="connsiteX56" fmla="*/ 2929932 w 6884912"/>
              <a:gd name="connsiteY56" fmla="*/ 368912 h 1161397"/>
              <a:gd name="connsiteX57" fmla="*/ 3013020 w 6884912"/>
              <a:gd name="connsiteY57" fmla="*/ 327578 h 1161397"/>
              <a:gd name="connsiteX58" fmla="*/ 3127968 w 6884912"/>
              <a:gd name="connsiteY58" fmla="*/ 287613 h 1161397"/>
              <a:gd name="connsiteX59" fmla="*/ 3222191 w 6884912"/>
              <a:gd name="connsiteY59" fmla="*/ 307887 h 1161397"/>
              <a:gd name="connsiteX60" fmla="*/ 3227953 w 6884912"/>
              <a:gd name="connsiteY60" fmla="*/ 297650 h 1161397"/>
              <a:gd name="connsiteX61" fmla="*/ 3287859 w 6884912"/>
              <a:gd name="connsiteY61" fmla="*/ 287558 h 1161397"/>
              <a:gd name="connsiteX62" fmla="*/ 3510042 w 6884912"/>
              <a:gd name="connsiteY62" fmla="*/ 311820 h 1161397"/>
              <a:gd name="connsiteX63" fmla="*/ 3626773 w 6884912"/>
              <a:gd name="connsiteY63" fmla="*/ 290452 h 1161397"/>
              <a:gd name="connsiteX64" fmla="*/ 3666217 w 6884912"/>
              <a:gd name="connsiteY64" fmla="*/ 273255 h 1161397"/>
              <a:gd name="connsiteX65" fmla="*/ 3732427 w 6884912"/>
              <a:gd name="connsiteY65" fmla="*/ 245039 h 1161397"/>
              <a:gd name="connsiteX66" fmla="*/ 3777022 w 6884912"/>
              <a:gd name="connsiteY66" fmla="*/ 200276 h 1161397"/>
              <a:gd name="connsiteX67" fmla="*/ 3791246 w 6884912"/>
              <a:gd name="connsiteY67" fmla="*/ 189996 h 1161397"/>
              <a:gd name="connsiteX68" fmla="*/ 3819864 w 6884912"/>
              <a:gd name="connsiteY68" fmla="*/ 194605 h 1161397"/>
              <a:gd name="connsiteX69" fmla="*/ 3830398 w 6884912"/>
              <a:gd name="connsiteY69" fmla="*/ 188383 h 1161397"/>
              <a:gd name="connsiteX70" fmla="*/ 3834360 w 6884912"/>
              <a:gd name="connsiteY70" fmla="*/ 188992 h 1161397"/>
              <a:gd name="connsiteX71" fmla="*/ 3843715 w 6884912"/>
              <a:gd name="connsiteY71" fmla="*/ 188752 h 1161397"/>
              <a:gd name="connsiteX72" fmla="*/ 3842609 w 6884912"/>
              <a:gd name="connsiteY72" fmla="*/ 197386 h 1161397"/>
              <a:gd name="connsiteX73" fmla="*/ 3853961 w 6884912"/>
              <a:gd name="connsiteY73" fmla="*/ 213380 h 1161397"/>
              <a:gd name="connsiteX74" fmla="*/ 3907640 w 6884912"/>
              <a:gd name="connsiteY74" fmla="*/ 207568 h 1161397"/>
              <a:gd name="connsiteX75" fmla="*/ 3910449 w 6884912"/>
              <a:gd name="connsiteY75" fmla="*/ 197808 h 1161397"/>
              <a:gd name="connsiteX76" fmla="*/ 3917197 w 6884912"/>
              <a:gd name="connsiteY76" fmla="*/ 196121 h 1161397"/>
              <a:gd name="connsiteX77" fmla="*/ 3922400 w 6884912"/>
              <a:gd name="connsiteY77" fmla="*/ 205056 h 1161397"/>
              <a:gd name="connsiteX78" fmla="*/ 4013061 w 6884912"/>
              <a:gd name="connsiteY78" fmla="*/ 224874 h 1161397"/>
              <a:gd name="connsiteX79" fmla="*/ 4134285 w 6884912"/>
              <a:gd name="connsiteY79" fmla="*/ 235592 h 1161397"/>
              <a:gd name="connsiteX80" fmla="*/ 4220717 w 6884912"/>
              <a:gd name="connsiteY80" fmla="*/ 192946 h 1161397"/>
              <a:gd name="connsiteX81" fmla="*/ 4228802 w 6884912"/>
              <a:gd name="connsiteY81" fmla="*/ 201468 h 1161397"/>
              <a:gd name="connsiteX82" fmla="*/ 4289361 w 6884912"/>
              <a:gd name="connsiteY82" fmla="*/ 196642 h 1161397"/>
              <a:gd name="connsiteX83" fmla="*/ 4498913 w 6884912"/>
              <a:gd name="connsiteY83" fmla="*/ 118915 h 1161397"/>
              <a:gd name="connsiteX84" fmla="*/ 4617330 w 6884912"/>
              <a:gd name="connsiteY84" fmla="*/ 111163 h 1161397"/>
              <a:gd name="connsiteX85" fmla="*/ 4659778 w 6884912"/>
              <a:gd name="connsiteY85" fmla="*/ 118219 h 1161397"/>
              <a:gd name="connsiteX86" fmla="*/ 4730870 w 6884912"/>
              <a:gd name="connsiteY86" fmla="*/ 129432 h 1161397"/>
              <a:gd name="connsiteX87" fmla="*/ 4785037 w 6884912"/>
              <a:gd name="connsiteY87" fmla="*/ 161964 h 1161397"/>
              <a:gd name="connsiteX88" fmla="*/ 4844073 w 6884912"/>
              <a:gd name="connsiteY88" fmla="*/ 161768 h 1161397"/>
              <a:gd name="connsiteX89" fmla="*/ 4856454 w 6884912"/>
              <a:gd name="connsiteY89" fmla="*/ 130488 h 1161397"/>
              <a:gd name="connsiteX90" fmla="*/ 4920038 w 6884912"/>
              <a:gd name="connsiteY90" fmla="*/ 140418 h 1161397"/>
              <a:gd name="connsiteX91" fmla="*/ 5016639 w 6884912"/>
              <a:gd name="connsiteY91" fmla="*/ 158905 h 1161397"/>
              <a:gd name="connsiteX92" fmla="*/ 5072009 w 6884912"/>
              <a:gd name="connsiteY92" fmla="*/ 161502 h 1161397"/>
              <a:gd name="connsiteX93" fmla="*/ 5223626 w 6884912"/>
              <a:gd name="connsiteY93" fmla="*/ 177356 h 1161397"/>
              <a:gd name="connsiteX94" fmla="*/ 5375773 w 6884912"/>
              <a:gd name="connsiteY94" fmla="*/ 199913 h 1161397"/>
              <a:gd name="connsiteX95" fmla="*/ 5467502 w 6884912"/>
              <a:gd name="connsiteY95" fmla="*/ 250963 h 1161397"/>
              <a:gd name="connsiteX96" fmla="*/ 5592395 w 6884912"/>
              <a:gd name="connsiteY96" fmla="*/ 265434 h 1161397"/>
              <a:gd name="connsiteX97" fmla="*/ 5613532 w 6884912"/>
              <a:gd name="connsiteY97" fmla="*/ 273379 h 1161397"/>
              <a:gd name="connsiteX98" fmla="*/ 5642173 w 6884912"/>
              <a:gd name="connsiteY98" fmla="*/ 266904 h 1161397"/>
              <a:gd name="connsiteX99" fmla="*/ 5756910 w 6884912"/>
              <a:gd name="connsiteY99" fmla="*/ 239211 h 1161397"/>
              <a:gd name="connsiteX100" fmla="*/ 5846667 w 6884912"/>
              <a:gd name="connsiteY100" fmla="*/ 201786 h 1161397"/>
              <a:gd name="connsiteX101" fmla="*/ 5960732 w 6884912"/>
              <a:gd name="connsiteY101" fmla="*/ 220708 h 1161397"/>
              <a:gd name="connsiteX102" fmla="*/ 6029542 w 6884912"/>
              <a:gd name="connsiteY102" fmla="*/ 210339 h 1161397"/>
              <a:gd name="connsiteX103" fmla="*/ 6141123 w 6884912"/>
              <a:gd name="connsiteY103" fmla="*/ 159923 h 1161397"/>
              <a:gd name="connsiteX104" fmla="*/ 6290640 w 6884912"/>
              <a:gd name="connsiteY104" fmla="*/ 167441 h 1161397"/>
              <a:gd name="connsiteX105" fmla="*/ 6322806 w 6884912"/>
              <a:gd name="connsiteY105" fmla="*/ 213293 h 1161397"/>
              <a:gd name="connsiteX106" fmla="*/ 6364914 w 6884912"/>
              <a:gd name="connsiteY106" fmla="*/ 240140 h 1161397"/>
              <a:gd name="connsiteX107" fmla="*/ 6380420 w 6884912"/>
              <a:gd name="connsiteY107" fmla="*/ 173195 h 1161397"/>
              <a:gd name="connsiteX108" fmla="*/ 6507891 w 6884912"/>
              <a:gd name="connsiteY108" fmla="*/ 118474 h 1161397"/>
              <a:gd name="connsiteX109" fmla="*/ 6571807 w 6884912"/>
              <a:gd name="connsiteY109" fmla="*/ 98636 h 1161397"/>
              <a:gd name="connsiteX110" fmla="*/ 6671880 w 6884912"/>
              <a:gd name="connsiteY110" fmla="*/ 82931 h 1161397"/>
              <a:gd name="connsiteX111" fmla="*/ 6702266 w 6884912"/>
              <a:gd name="connsiteY111" fmla="*/ 75470 h 1161397"/>
              <a:gd name="connsiteX112" fmla="*/ 6845802 w 6884912"/>
              <a:gd name="connsiteY112" fmla="*/ 24496 h 11613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</a:cxnLst>
            <a:rect l="l" t="t" r="r" b="b"/>
            <a:pathLst>
              <a:path w="6884912" h="1161397">
                <a:moveTo>
                  <a:pt x="6884912" y="0"/>
                </a:moveTo>
                <a:lnTo>
                  <a:pt x="6884912" y="1161397"/>
                </a:lnTo>
                <a:lnTo>
                  <a:pt x="0" y="1161397"/>
                </a:lnTo>
                <a:lnTo>
                  <a:pt x="27135" y="1147460"/>
                </a:lnTo>
                <a:cubicBezTo>
                  <a:pt x="57431" y="1167048"/>
                  <a:pt x="61886" y="1135904"/>
                  <a:pt x="115388" y="1159043"/>
                </a:cubicBezTo>
                <a:cubicBezTo>
                  <a:pt x="116121" y="1155340"/>
                  <a:pt x="117370" y="1151777"/>
                  <a:pt x="119094" y="1148463"/>
                </a:cubicBezTo>
                <a:cubicBezTo>
                  <a:pt x="129121" y="1129214"/>
                  <a:pt x="152727" y="1122391"/>
                  <a:pt x="171824" y="1133224"/>
                </a:cubicBezTo>
                <a:cubicBezTo>
                  <a:pt x="254344" y="1161369"/>
                  <a:pt x="315458" y="1143220"/>
                  <a:pt x="376455" y="1137381"/>
                </a:cubicBezTo>
                <a:cubicBezTo>
                  <a:pt x="443775" y="1125614"/>
                  <a:pt x="382885" y="1083927"/>
                  <a:pt x="478946" y="1106011"/>
                </a:cubicBezTo>
                <a:cubicBezTo>
                  <a:pt x="481662" y="1085172"/>
                  <a:pt x="491731" y="1081489"/>
                  <a:pt x="512111" y="1085599"/>
                </a:cubicBezTo>
                <a:cubicBezTo>
                  <a:pt x="544368" y="1078502"/>
                  <a:pt x="526559" y="1032754"/>
                  <a:pt x="567875" y="1051976"/>
                </a:cubicBezTo>
                <a:cubicBezTo>
                  <a:pt x="553871" y="1028602"/>
                  <a:pt x="624901" y="1025930"/>
                  <a:pt x="601644" y="1003997"/>
                </a:cubicBezTo>
                <a:cubicBezTo>
                  <a:pt x="614803" y="975652"/>
                  <a:pt x="637415" y="1010272"/>
                  <a:pt x="651408" y="984938"/>
                </a:cubicBezTo>
                <a:cubicBezTo>
                  <a:pt x="673042" y="974024"/>
                  <a:pt x="646948" y="1015207"/>
                  <a:pt x="673197" y="1010060"/>
                </a:cubicBezTo>
                <a:cubicBezTo>
                  <a:pt x="703527" y="999318"/>
                  <a:pt x="718626" y="1045053"/>
                  <a:pt x="723108" y="980081"/>
                </a:cubicBezTo>
                <a:cubicBezTo>
                  <a:pt x="760262" y="985126"/>
                  <a:pt x="757827" y="957145"/>
                  <a:pt x="797699" y="931362"/>
                </a:cubicBezTo>
                <a:cubicBezTo>
                  <a:pt x="821097" y="940623"/>
                  <a:pt x="833565" y="929189"/>
                  <a:pt x="843359" y="910894"/>
                </a:cubicBezTo>
                <a:cubicBezTo>
                  <a:pt x="887668" y="902160"/>
                  <a:pt x="919738" y="869376"/>
                  <a:pt x="965215" y="846701"/>
                </a:cubicBezTo>
                <a:cubicBezTo>
                  <a:pt x="1023081" y="848019"/>
                  <a:pt x="1036422" y="800154"/>
                  <a:pt x="1085080" y="776086"/>
                </a:cubicBezTo>
                <a:cubicBezTo>
                  <a:pt x="1140763" y="795544"/>
                  <a:pt x="1110309" y="730471"/>
                  <a:pt x="1131224" y="706160"/>
                </a:cubicBezTo>
                <a:lnTo>
                  <a:pt x="1138051" y="702034"/>
                </a:lnTo>
                <a:lnTo>
                  <a:pt x="1158800" y="700004"/>
                </a:lnTo>
                <a:lnTo>
                  <a:pt x="1166947" y="700762"/>
                </a:lnTo>
                <a:cubicBezTo>
                  <a:pt x="1172432" y="700717"/>
                  <a:pt x="1175913" y="699961"/>
                  <a:pt x="1178135" y="698631"/>
                </a:cubicBezTo>
                <a:lnTo>
                  <a:pt x="1178301" y="698094"/>
                </a:lnTo>
                <a:lnTo>
                  <a:pt x="1188995" y="697048"/>
                </a:lnTo>
                <a:cubicBezTo>
                  <a:pt x="1207294" y="696390"/>
                  <a:pt x="1225337" y="696802"/>
                  <a:pt x="1242716" y="698052"/>
                </a:cubicBezTo>
                <a:cubicBezTo>
                  <a:pt x="1250387" y="668345"/>
                  <a:pt x="1318259" y="689091"/>
                  <a:pt x="1299977" y="639196"/>
                </a:cubicBezTo>
                <a:cubicBezTo>
                  <a:pt x="1323072" y="639367"/>
                  <a:pt x="1341279" y="658105"/>
                  <a:pt x="1326190" y="625955"/>
                </a:cubicBezTo>
                <a:cubicBezTo>
                  <a:pt x="1333572" y="625050"/>
                  <a:pt x="1337406" y="621362"/>
                  <a:pt x="1339600" y="616295"/>
                </a:cubicBezTo>
                <a:lnTo>
                  <a:pt x="1340054" y="614022"/>
                </a:lnTo>
                <a:lnTo>
                  <a:pt x="1391606" y="615229"/>
                </a:lnTo>
                <a:lnTo>
                  <a:pt x="1397565" y="611490"/>
                </a:lnTo>
                <a:lnTo>
                  <a:pt x="1432302" y="617267"/>
                </a:lnTo>
                <a:lnTo>
                  <a:pt x="1449644" y="617591"/>
                </a:lnTo>
                <a:lnTo>
                  <a:pt x="1455793" y="623174"/>
                </a:lnTo>
                <a:cubicBezTo>
                  <a:pt x="1461744" y="626151"/>
                  <a:pt x="1469373" y="626493"/>
                  <a:pt x="1480758" y="620863"/>
                </a:cubicBezTo>
                <a:lnTo>
                  <a:pt x="1483154" y="618527"/>
                </a:lnTo>
                <a:lnTo>
                  <a:pt x="1505495" y="624325"/>
                </a:lnTo>
                <a:cubicBezTo>
                  <a:pt x="1512992" y="627532"/>
                  <a:pt x="1520025" y="632078"/>
                  <a:pt x="1526340" y="638496"/>
                </a:cubicBezTo>
                <a:cubicBezTo>
                  <a:pt x="1586113" y="586768"/>
                  <a:pt x="1659006" y="610309"/>
                  <a:pt x="1731986" y="589682"/>
                </a:cubicBezTo>
                <a:cubicBezTo>
                  <a:pt x="1750397" y="523106"/>
                  <a:pt x="1896056" y="573257"/>
                  <a:pt x="1927935" y="628540"/>
                </a:cubicBezTo>
                <a:cubicBezTo>
                  <a:pt x="1912854" y="559823"/>
                  <a:pt x="2112261" y="676347"/>
                  <a:pt x="2039075" y="599964"/>
                </a:cubicBezTo>
                <a:cubicBezTo>
                  <a:pt x="2066036" y="601198"/>
                  <a:pt x="2086366" y="569532"/>
                  <a:pt x="2066980" y="550413"/>
                </a:cubicBezTo>
                <a:cubicBezTo>
                  <a:pt x="2155364" y="582582"/>
                  <a:pt x="2259548" y="514786"/>
                  <a:pt x="2352236" y="519602"/>
                </a:cubicBezTo>
                <a:cubicBezTo>
                  <a:pt x="2388450" y="459394"/>
                  <a:pt x="2373298" y="511682"/>
                  <a:pt x="2420791" y="492826"/>
                </a:cubicBezTo>
                <a:cubicBezTo>
                  <a:pt x="2417962" y="542563"/>
                  <a:pt x="2475071" y="455098"/>
                  <a:pt x="2489932" y="507864"/>
                </a:cubicBezTo>
                <a:cubicBezTo>
                  <a:pt x="2498105" y="502761"/>
                  <a:pt x="2505553" y="496153"/>
                  <a:pt x="2512917" y="489127"/>
                </a:cubicBezTo>
                <a:lnTo>
                  <a:pt x="2516783" y="485473"/>
                </a:lnTo>
                <a:lnTo>
                  <a:pt x="2534360" y="480064"/>
                </a:lnTo>
                <a:lnTo>
                  <a:pt x="2536691" y="467018"/>
                </a:lnTo>
                <a:lnTo>
                  <a:pt x="2561265" y="450623"/>
                </a:lnTo>
                <a:cubicBezTo>
                  <a:pt x="2570872" y="446262"/>
                  <a:pt x="2581686" y="443655"/>
                  <a:pt x="2594349" y="443884"/>
                </a:cubicBezTo>
                <a:cubicBezTo>
                  <a:pt x="2640435" y="464638"/>
                  <a:pt x="2696955" y="396361"/>
                  <a:pt x="2754324" y="424766"/>
                </a:cubicBezTo>
                <a:cubicBezTo>
                  <a:pt x="2775130" y="430896"/>
                  <a:pt x="2837731" y="423458"/>
                  <a:pt x="2848470" y="405966"/>
                </a:cubicBezTo>
                <a:cubicBezTo>
                  <a:pt x="2861295" y="401100"/>
                  <a:pt x="2876936" y="405309"/>
                  <a:pt x="2881772" y="387260"/>
                </a:cubicBezTo>
                <a:cubicBezTo>
                  <a:pt x="2890299" y="365261"/>
                  <a:pt x="2938134" y="392997"/>
                  <a:pt x="2929932" y="368912"/>
                </a:cubicBezTo>
                <a:cubicBezTo>
                  <a:pt x="2963844" y="387799"/>
                  <a:pt x="2986550" y="341223"/>
                  <a:pt x="3013020" y="327578"/>
                </a:cubicBezTo>
                <a:cubicBezTo>
                  <a:pt x="3040041" y="346996"/>
                  <a:pt x="3068934" y="299222"/>
                  <a:pt x="3127968" y="287613"/>
                </a:cubicBezTo>
                <a:cubicBezTo>
                  <a:pt x="3157770" y="310215"/>
                  <a:pt x="3167695" y="279445"/>
                  <a:pt x="3222191" y="307887"/>
                </a:cubicBezTo>
                <a:cubicBezTo>
                  <a:pt x="3223593" y="304249"/>
                  <a:pt x="3225533" y="300801"/>
                  <a:pt x="3227953" y="297650"/>
                </a:cubicBezTo>
                <a:cubicBezTo>
                  <a:pt x="3242008" y="279345"/>
                  <a:pt x="3268831" y="274825"/>
                  <a:pt x="3287859" y="287558"/>
                </a:cubicBezTo>
                <a:cubicBezTo>
                  <a:pt x="3373144" y="323866"/>
                  <a:pt x="3442657" y="311681"/>
                  <a:pt x="3510042" y="311820"/>
                </a:cubicBezTo>
                <a:cubicBezTo>
                  <a:pt x="3585274" y="306641"/>
                  <a:pt x="3525753" y="258887"/>
                  <a:pt x="3626773" y="290452"/>
                </a:cubicBezTo>
                <a:cubicBezTo>
                  <a:pt x="3633124" y="269835"/>
                  <a:pt x="3644693" y="267134"/>
                  <a:pt x="3666217" y="273255"/>
                </a:cubicBezTo>
                <a:cubicBezTo>
                  <a:pt x="3702502" y="269310"/>
                  <a:pt x="3690563" y="221720"/>
                  <a:pt x="3732427" y="245039"/>
                </a:cubicBezTo>
                <a:cubicBezTo>
                  <a:pt x="3720985" y="220241"/>
                  <a:pt x="3798776" y="224539"/>
                  <a:pt x="3777022" y="200276"/>
                </a:cubicBezTo>
                <a:cubicBezTo>
                  <a:pt x="3781759" y="193499"/>
                  <a:pt x="3786499" y="190723"/>
                  <a:pt x="3791246" y="189996"/>
                </a:cubicBezTo>
                <a:cubicBezTo>
                  <a:pt x="3800740" y="188542"/>
                  <a:pt x="3810265" y="195284"/>
                  <a:pt x="3819864" y="194605"/>
                </a:cubicBezTo>
                <a:lnTo>
                  <a:pt x="3830398" y="188383"/>
                </a:lnTo>
                <a:lnTo>
                  <a:pt x="3834360" y="188992"/>
                </a:lnTo>
                <a:lnTo>
                  <a:pt x="3843715" y="188752"/>
                </a:lnTo>
                <a:lnTo>
                  <a:pt x="3842609" y="197386"/>
                </a:lnTo>
                <a:cubicBezTo>
                  <a:pt x="3840673" y="205638"/>
                  <a:pt x="3839248" y="214671"/>
                  <a:pt x="3853961" y="213380"/>
                </a:cubicBezTo>
                <a:cubicBezTo>
                  <a:pt x="3884396" y="206569"/>
                  <a:pt x="3895082" y="241941"/>
                  <a:pt x="3907640" y="207568"/>
                </a:cubicBezTo>
                <a:lnTo>
                  <a:pt x="3910449" y="197808"/>
                </a:lnTo>
                <a:lnTo>
                  <a:pt x="3917197" y="196121"/>
                </a:lnTo>
                <a:cubicBezTo>
                  <a:pt x="3920833" y="196372"/>
                  <a:pt x="3922919" y="198717"/>
                  <a:pt x="3922400" y="205056"/>
                </a:cubicBezTo>
                <a:cubicBezTo>
                  <a:pt x="3950680" y="178467"/>
                  <a:pt x="3984062" y="218098"/>
                  <a:pt x="4013061" y="224874"/>
                </a:cubicBezTo>
                <a:cubicBezTo>
                  <a:pt x="4034530" y="199451"/>
                  <a:pt x="4074202" y="238734"/>
                  <a:pt x="4134285" y="235592"/>
                </a:cubicBezTo>
                <a:cubicBezTo>
                  <a:pt x="4157674" y="206403"/>
                  <a:pt x="4174806" y="233822"/>
                  <a:pt x="4220717" y="192946"/>
                </a:cubicBezTo>
                <a:cubicBezTo>
                  <a:pt x="4222964" y="196132"/>
                  <a:pt x="4225687" y="199002"/>
                  <a:pt x="4228802" y="201468"/>
                </a:cubicBezTo>
                <a:cubicBezTo>
                  <a:pt x="4246898" y="215792"/>
                  <a:pt x="4274013" y="213632"/>
                  <a:pt x="4289361" y="196642"/>
                </a:cubicBezTo>
                <a:cubicBezTo>
                  <a:pt x="4363212" y="140627"/>
                  <a:pt x="4433598" y="135488"/>
                  <a:pt x="4498913" y="118915"/>
                </a:cubicBezTo>
                <a:cubicBezTo>
                  <a:pt x="4573135" y="105586"/>
                  <a:pt x="4527062" y="166416"/>
                  <a:pt x="4617330" y="111163"/>
                </a:cubicBezTo>
                <a:cubicBezTo>
                  <a:pt x="4628518" y="129608"/>
                  <a:pt x="4640397" y="129405"/>
                  <a:pt x="4659778" y="118219"/>
                </a:cubicBezTo>
                <a:cubicBezTo>
                  <a:pt x="4695929" y="113193"/>
                  <a:pt x="4695958" y="162259"/>
                  <a:pt x="4730870" y="129432"/>
                </a:cubicBezTo>
                <a:cubicBezTo>
                  <a:pt x="4725822" y="156271"/>
                  <a:pt x="4800214" y="133127"/>
                  <a:pt x="4785037" y="161964"/>
                </a:cubicBezTo>
                <a:cubicBezTo>
                  <a:pt x="4810025" y="183633"/>
                  <a:pt x="4819434" y="143205"/>
                  <a:pt x="4844073" y="161768"/>
                </a:cubicBezTo>
                <a:cubicBezTo>
                  <a:pt x="4870797" y="164132"/>
                  <a:pt x="4827288" y="135164"/>
                  <a:pt x="4856454" y="130488"/>
                </a:cubicBezTo>
                <a:cubicBezTo>
                  <a:pt x="4892086" y="129553"/>
                  <a:pt x="4889263" y="81477"/>
                  <a:pt x="4920038" y="140418"/>
                </a:cubicBezTo>
                <a:cubicBezTo>
                  <a:pt x="4956358" y="122308"/>
                  <a:pt x="4965108" y="149263"/>
                  <a:pt x="5016639" y="158905"/>
                </a:cubicBezTo>
                <a:cubicBezTo>
                  <a:pt x="5037063" y="141828"/>
                  <a:pt x="5054534" y="147986"/>
                  <a:pt x="5072009" y="161502"/>
                </a:cubicBezTo>
                <a:cubicBezTo>
                  <a:pt x="5121260" y="153653"/>
                  <a:pt x="5167555" y="172635"/>
                  <a:pt x="5223626" y="177356"/>
                </a:cubicBezTo>
                <a:cubicBezTo>
                  <a:pt x="5282824" y="155243"/>
                  <a:pt x="5315859" y="195041"/>
                  <a:pt x="5375773" y="199913"/>
                </a:cubicBezTo>
                <a:cubicBezTo>
                  <a:pt x="5432511" y="156218"/>
                  <a:pt x="5417550" y="256036"/>
                  <a:pt x="5467502" y="250963"/>
                </a:cubicBezTo>
                <a:cubicBezTo>
                  <a:pt x="5547124" y="209975"/>
                  <a:pt x="5467171" y="283839"/>
                  <a:pt x="5592395" y="265434"/>
                </a:cubicBezTo>
                <a:cubicBezTo>
                  <a:pt x="5599201" y="258867"/>
                  <a:pt x="5614752" y="264706"/>
                  <a:pt x="5613532" y="273379"/>
                </a:cubicBezTo>
                <a:cubicBezTo>
                  <a:pt x="5621390" y="270408"/>
                  <a:pt x="5639720" y="253173"/>
                  <a:pt x="5642173" y="266904"/>
                </a:cubicBezTo>
                <a:cubicBezTo>
                  <a:pt x="5682296" y="267049"/>
                  <a:pt x="5721812" y="257513"/>
                  <a:pt x="5756910" y="239211"/>
                </a:cubicBezTo>
                <a:cubicBezTo>
                  <a:pt x="5834998" y="260050"/>
                  <a:pt x="5790596" y="197229"/>
                  <a:pt x="5846667" y="201786"/>
                </a:cubicBezTo>
                <a:cubicBezTo>
                  <a:pt x="5892444" y="227312"/>
                  <a:pt x="5908324" y="204527"/>
                  <a:pt x="5960732" y="220708"/>
                </a:cubicBezTo>
                <a:cubicBezTo>
                  <a:pt x="5977124" y="175349"/>
                  <a:pt x="6009640" y="223654"/>
                  <a:pt x="6029542" y="210339"/>
                </a:cubicBezTo>
                <a:cubicBezTo>
                  <a:pt x="6063108" y="261420"/>
                  <a:pt x="6107411" y="160034"/>
                  <a:pt x="6141123" y="159923"/>
                </a:cubicBezTo>
                <a:cubicBezTo>
                  <a:pt x="6198068" y="167749"/>
                  <a:pt x="6260628" y="219715"/>
                  <a:pt x="6290640" y="167441"/>
                </a:cubicBezTo>
                <a:cubicBezTo>
                  <a:pt x="6295193" y="188689"/>
                  <a:pt x="6290494" y="217816"/>
                  <a:pt x="6322806" y="213293"/>
                </a:cubicBezTo>
                <a:cubicBezTo>
                  <a:pt x="6335911" y="223881"/>
                  <a:pt x="6338726" y="256581"/>
                  <a:pt x="6364914" y="240140"/>
                </a:cubicBezTo>
                <a:cubicBezTo>
                  <a:pt x="6331888" y="211628"/>
                  <a:pt x="6385856" y="207033"/>
                  <a:pt x="6380420" y="173195"/>
                </a:cubicBezTo>
                <a:cubicBezTo>
                  <a:pt x="6420580" y="151473"/>
                  <a:pt x="6513519" y="179296"/>
                  <a:pt x="6507891" y="118474"/>
                </a:cubicBezTo>
                <a:cubicBezTo>
                  <a:pt x="6519398" y="82452"/>
                  <a:pt x="6571830" y="137398"/>
                  <a:pt x="6571807" y="98636"/>
                </a:cubicBezTo>
                <a:cubicBezTo>
                  <a:pt x="6594702" y="123421"/>
                  <a:pt x="6634676" y="82071"/>
                  <a:pt x="6671880" y="82931"/>
                </a:cubicBezTo>
                <a:cubicBezTo>
                  <a:pt x="6678855" y="65407"/>
                  <a:pt x="6687415" y="66196"/>
                  <a:pt x="6702266" y="75470"/>
                </a:cubicBezTo>
                <a:cubicBezTo>
                  <a:pt x="6747004" y="78450"/>
                  <a:pt x="6798307" y="53072"/>
                  <a:pt x="6845802" y="24496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4A4846CB-E6A3-6193-EE63-7F51C9BCFE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663" y="4421130"/>
            <a:ext cx="10403767" cy="2285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71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6404C40-B630-B2C2-08F7-40C284083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D18969DA-E869-40AF-94FC-E40F96D7D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BCE0A23-3D2F-A9C2-B539-1584916DCB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0124" y="1472609"/>
            <a:ext cx="4457701" cy="2135692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 latinLnBrk="0"/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연령별</a:t>
            </a:r>
            <a:r>
              <a:rPr lang="en-US" altLang="ko-KR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디지털정보화 역량 수준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3F7E2660-6512-A668-E1BB-07551ECC02D1}"/>
              </a:ext>
            </a:extLst>
          </p:cNvPr>
          <p:cNvSpPr txBox="1">
            <a:spLocks/>
          </p:cNvSpPr>
          <p:nvPr/>
        </p:nvSpPr>
        <p:spPr>
          <a:xfrm>
            <a:off x="1124888" y="3833038"/>
            <a:ext cx="5115138" cy="22763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 latinLnBrk="0">
              <a:buNone/>
            </a:pP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정보화 역량은 </a:t>
            </a:r>
            <a:endParaRPr lang="en-US" altLang="ko-KR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buNone/>
            </a:pPr>
            <a:r>
              <a:rPr lang="en-US" altLang="ko-K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40</a:t>
            </a: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 </a:t>
            </a:r>
            <a:r>
              <a:rPr lang="en-US" altLang="ko-K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119.7%</a:t>
            </a:r>
          </a:p>
          <a:p>
            <a:pPr marL="0" indent="0" algn="ctr" latinLnBrk="0">
              <a:buNone/>
            </a:pPr>
            <a:r>
              <a:rPr lang="en-US" altLang="ko-KR" sz="1700" dirty="0"/>
              <a:t>50</a:t>
            </a:r>
            <a:r>
              <a:rPr lang="ko-KR" altLang="en-US" sz="1700" dirty="0"/>
              <a:t>대 </a:t>
            </a:r>
            <a:r>
              <a:rPr lang="en-US" altLang="ko-KR" sz="1700" dirty="0"/>
              <a:t>95.1%</a:t>
            </a:r>
          </a:p>
          <a:p>
            <a:pPr marL="0" indent="0" algn="ctr" latinLnBrk="0">
              <a:buNone/>
            </a:pPr>
            <a:r>
              <a:rPr lang="en-US" altLang="ko-KR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60</a:t>
            </a:r>
            <a:r>
              <a:rPr lang="ko-KR" altLang="en-US" sz="17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대 이상에서 급격히 떨어지는 경향을 보임</a:t>
            </a:r>
            <a:endParaRPr lang="en-US" altLang="ko-KR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algn="ctr" latinLnBrk="0">
              <a:buNone/>
            </a:pPr>
            <a:endParaRPr lang="en-US" altLang="ko-KR" sz="17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0776B1EE-A7D1-46A3-81E9-19E58E41DD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4589928" y="1"/>
            <a:ext cx="7602071" cy="484093"/>
          </a:xfrm>
          <a:custGeom>
            <a:avLst/>
            <a:gdLst>
              <a:gd name="connsiteX0" fmla="*/ 9683888 w 9683888"/>
              <a:gd name="connsiteY0" fmla="*/ 0 h 743457"/>
              <a:gd name="connsiteX1" fmla="*/ 0 w 9683888"/>
              <a:gd name="connsiteY1" fmla="*/ 0 h 743457"/>
              <a:gd name="connsiteX2" fmla="*/ 0 w 9683888"/>
              <a:gd name="connsiteY2" fmla="*/ 365878 h 743457"/>
              <a:gd name="connsiteX3" fmla="*/ 11844 w 9683888"/>
              <a:gd name="connsiteY3" fmla="*/ 367909 h 743457"/>
              <a:gd name="connsiteX4" fmla="*/ 106208 w 9683888"/>
              <a:gd name="connsiteY4" fmla="*/ 385974 h 743457"/>
              <a:gd name="connsiteX5" fmla="*/ 183667 w 9683888"/>
              <a:gd name="connsiteY5" fmla="*/ 399162 h 743457"/>
              <a:gd name="connsiteX6" fmla="*/ 292430 w 9683888"/>
              <a:gd name="connsiteY6" fmla="*/ 390408 h 743457"/>
              <a:gd name="connsiteX7" fmla="*/ 386942 w 9683888"/>
              <a:gd name="connsiteY7" fmla="*/ 395582 h 743457"/>
              <a:gd name="connsiteX8" fmla="*/ 485751 w 9683888"/>
              <a:gd name="connsiteY8" fmla="*/ 408404 h 743457"/>
              <a:gd name="connsiteX9" fmla="*/ 604107 w 9683888"/>
              <a:gd name="connsiteY9" fmla="*/ 418647 h 743457"/>
              <a:gd name="connsiteX10" fmla="*/ 694081 w 9683888"/>
              <a:gd name="connsiteY10" fmla="*/ 449524 h 743457"/>
              <a:gd name="connsiteX11" fmla="*/ 762452 w 9683888"/>
              <a:gd name="connsiteY11" fmla="*/ 456090 h 743457"/>
              <a:gd name="connsiteX12" fmla="*/ 987872 w 9683888"/>
              <a:gd name="connsiteY12" fmla="*/ 481862 h 743457"/>
              <a:gd name="connsiteX13" fmla="*/ 1077163 w 9683888"/>
              <a:gd name="connsiteY13" fmla="*/ 524467 h 743457"/>
              <a:gd name="connsiteX14" fmla="*/ 1258716 w 9683888"/>
              <a:gd name="connsiteY14" fmla="*/ 587975 h 743457"/>
              <a:gd name="connsiteX15" fmla="*/ 1298056 w 9683888"/>
              <a:gd name="connsiteY15" fmla="*/ 595413 h 743457"/>
              <a:gd name="connsiteX16" fmla="*/ 1327017 w 9683888"/>
              <a:gd name="connsiteY16" fmla="*/ 617412 h 743457"/>
              <a:gd name="connsiteX17" fmla="*/ 1347909 w 9683888"/>
              <a:gd name="connsiteY17" fmla="*/ 620209 h 743457"/>
              <a:gd name="connsiteX18" fmla="*/ 1421792 w 9683888"/>
              <a:gd name="connsiteY18" fmla="*/ 626139 h 743457"/>
              <a:gd name="connsiteX19" fmla="*/ 1519789 w 9683888"/>
              <a:gd name="connsiteY19" fmla="*/ 645011 h 743457"/>
              <a:gd name="connsiteX20" fmla="*/ 1620886 w 9683888"/>
              <a:gd name="connsiteY20" fmla="*/ 687715 h 743457"/>
              <a:gd name="connsiteX21" fmla="*/ 1676745 w 9683888"/>
              <a:gd name="connsiteY21" fmla="*/ 690130 h 743457"/>
              <a:gd name="connsiteX22" fmla="*/ 1832228 w 9683888"/>
              <a:gd name="connsiteY22" fmla="*/ 690860 h 743457"/>
              <a:gd name="connsiteX23" fmla="*/ 1980464 w 9683888"/>
              <a:gd name="connsiteY23" fmla="*/ 704858 h 743457"/>
              <a:gd name="connsiteX24" fmla="*/ 2051150 w 9683888"/>
              <a:gd name="connsiteY24" fmla="*/ 711187 h 743457"/>
              <a:gd name="connsiteX25" fmla="*/ 2162824 w 9683888"/>
              <a:gd name="connsiteY25" fmla="*/ 709178 h 743457"/>
              <a:gd name="connsiteX26" fmla="*/ 2259859 w 9683888"/>
              <a:gd name="connsiteY26" fmla="*/ 718188 h 743457"/>
              <a:gd name="connsiteX27" fmla="*/ 2378290 w 9683888"/>
              <a:gd name="connsiteY27" fmla="*/ 738748 h 743457"/>
              <a:gd name="connsiteX28" fmla="*/ 2407828 w 9683888"/>
              <a:gd name="connsiteY28" fmla="*/ 743457 h 743457"/>
              <a:gd name="connsiteX29" fmla="*/ 2428936 w 9683888"/>
              <a:gd name="connsiteY29" fmla="*/ 734697 h 743457"/>
              <a:gd name="connsiteX30" fmla="*/ 2646106 w 9683888"/>
              <a:gd name="connsiteY30" fmla="*/ 660204 h 743457"/>
              <a:gd name="connsiteX31" fmla="*/ 2799920 w 9683888"/>
              <a:gd name="connsiteY31" fmla="*/ 630451 h 743457"/>
              <a:gd name="connsiteX32" fmla="*/ 2953556 w 9683888"/>
              <a:gd name="connsiteY32" fmla="*/ 607173 h 743457"/>
              <a:gd name="connsiteX33" fmla="*/ 3009839 w 9683888"/>
              <a:gd name="connsiteY33" fmla="*/ 601743 h 743457"/>
              <a:gd name="connsiteX34" fmla="*/ 3115016 w 9683888"/>
              <a:gd name="connsiteY34" fmla="*/ 584982 h 743457"/>
              <a:gd name="connsiteX35" fmla="*/ 3185844 w 9683888"/>
              <a:gd name="connsiteY35" fmla="*/ 595356 h 743457"/>
              <a:gd name="connsiteX36" fmla="*/ 3246013 w 9683888"/>
              <a:gd name="connsiteY36" fmla="*/ 592418 h 743457"/>
              <a:gd name="connsiteX37" fmla="*/ 3313565 w 9683888"/>
              <a:gd name="connsiteY37" fmla="*/ 574138 h 743457"/>
              <a:gd name="connsiteX38" fmla="*/ 3414143 w 9683888"/>
              <a:gd name="connsiteY38" fmla="*/ 553730 h 743457"/>
              <a:gd name="connsiteX39" fmla="*/ 3552895 w 9683888"/>
              <a:gd name="connsiteY39" fmla="*/ 548563 h 743457"/>
              <a:gd name="connsiteX40" fmla="*/ 3753012 w 9683888"/>
              <a:gd name="connsiteY40" fmla="*/ 599520 h 743457"/>
              <a:gd name="connsiteX41" fmla="*/ 3804392 w 9683888"/>
              <a:gd name="connsiteY41" fmla="*/ 604131 h 743457"/>
              <a:gd name="connsiteX42" fmla="*/ 3916696 w 9683888"/>
              <a:gd name="connsiteY42" fmla="*/ 606540 h 743457"/>
              <a:gd name="connsiteX43" fmla="*/ 4063849 w 9683888"/>
              <a:gd name="connsiteY43" fmla="*/ 604058 h 743457"/>
              <a:gd name="connsiteX44" fmla="*/ 4172179 w 9683888"/>
              <a:gd name="connsiteY44" fmla="*/ 592355 h 743457"/>
              <a:gd name="connsiteX45" fmla="*/ 4276294 w 9683888"/>
              <a:gd name="connsiteY45" fmla="*/ 587119 h 743457"/>
              <a:gd name="connsiteX46" fmla="*/ 4411090 w 9683888"/>
              <a:gd name="connsiteY46" fmla="*/ 575600 h 743457"/>
              <a:gd name="connsiteX47" fmla="*/ 4540465 w 9683888"/>
              <a:gd name="connsiteY47" fmla="*/ 567464 h 743457"/>
              <a:gd name="connsiteX48" fmla="*/ 4545352 w 9683888"/>
              <a:gd name="connsiteY48" fmla="*/ 555554 h 743457"/>
              <a:gd name="connsiteX49" fmla="*/ 4564014 w 9683888"/>
              <a:gd name="connsiteY49" fmla="*/ 553660 h 743457"/>
              <a:gd name="connsiteX50" fmla="*/ 4568602 w 9683888"/>
              <a:gd name="connsiteY50" fmla="*/ 550913 h 743457"/>
              <a:gd name="connsiteX51" fmla="*/ 4595289 w 9683888"/>
              <a:gd name="connsiteY51" fmla="*/ 537407 h 743457"/>
              <a:gd name="connsiteX52" fmla="*/ 4739026 w 9683888"/>
              <a:gd name="connsiteY52" fmla="*/ 532483 h 743457"/>
              <a:gd name="connsiteX53" fmla="*/ 5061335 w 9683888"/>
              <a:gd name="connsiteY53" fmla="*/ 545635 h 743457"/>
              <a:gd name="connsiteX54" fmla="*/ 5338634 w 9683888"/>
              <a:gd name="connsiteY54" fmla="*/ 595754 h 743457"/>
              <a:gd name="connsiteX55" fmla="*/ 5529430 w 9683888"/>
              <a:gd name="connsiteY55" fmla="*/ 606335 h 743457"/>
              <a:gd name="connsiteX56" fmla="*/ 5604039 w 9683888"/>
              <a:gd name="connsiteY56" fmla="*/ 607676 h 743457"/>
              <a:gd name="connsiteX57" fmla="*/ 5625281 w 9683888"/>
              <a:gd name="connsiteY57" fmla="*/ 617253 h 743457"/>
              <a:gd name="connsiteX58" fmla="*/ 5628138 w 9683888"/>
              <a:gd name="connsiteY58" fmla="*/ 615483 h 743457"/>
              <a:gd name="connsiteX59" fmla="*/ 5653593 w 9683888"/>
              <a:gd name="connsiteY59" fmla="*/ 617873 h 743457"/>
              <a:gd name="connsiteX60" fmla="*/ 5658658 w 9683888"/>
              <a:gd name="connsiteY60" fmla="*/ 624279 h 743457"/>
              <a:gd name="connsiteX61" fmla="*/ 5675963 w 9683888"/>
              <a:gd name="connsiteY61" fmla="*/ 627762 h 743457"/>
              <a:gd name="connsiteX62" fmla="*/ 5709625 w 9683888"/>
              <a:gd name="connsiteY62" fmla="*/ 639593 h 743457"/>
              <a:gd name="connsiteX63" fmla="*/ 5716324 w 9683888"/>
              <a:gd name="connsiteY63" fmla="*/ 637148 h 743457"/>
              <a:gd name="connsiteX64" fmla="*/ 5767720 w 9683888"/>
              <a:gd name="connsiteY64" fmla="*/ 647737 h 743457"/>
              <a:gd name="connsiteX65" fmla="*/ 5768619 w 9683888"/>
              <a:gd name="connsiteY65" fmla="*/ 645671 h 743457"/>
              <a:gd name="connsiteX66" fmla="*/ 5858696 w 9683888"/>
              <a:gd name="connsiteY66" fmla="*/ 628099 h 743457"/>
              <a:gd name="connsiteX67" fmla="*/ 5935260 w 9683888"/>
              <a:gd name="connsiteY67" fmla="*/ 596904 h 743457"/>
              <a:gd name="connsiteX68" fmla="*/ 5946176 w 9683888"/>
              <a:gd name="connsiteY68" fmla="*/ 597874 h 743457"/>
              <a:gd name="connsiteX69" fmla="*/ 5946447 w 9683888"/>
              <a:gd name="connsiteY69" fmla="*/ 597396 h 743457"/>
              <a:gd name="connsiteX70" fmla="*/ 5958069 w 9683888"/>
              <a:gd name="connsiteY70" fmla="*/ 597432 h 743457"/>
              <a:gd name="connsiteX71" fmla="*/ 5966081 w 9683888"/>
              <a:gd name="connsiteY71" fmla="*/ 599643 h 743457"/>
              <a:gd name="connsiteX72" fmla="*/ 5987259 w 9683888"/>
              <a:gd name="connsiteY72" fmla="*/ 601523 h 743457"/>
              <a:gd name="connsiteX73" fmla="*/ 5994905 w 9683888"/>
              <a:gd name="connsiteY73" fmla="*/ 598873 h 743457"/>
              <a:gd name="connsiteX74" fmla="*/ 6054803 w 9683888"/>
              <a:gd name="connsiteY74" fmla="*/ 541202 h 743457"/>
              <a:gd name="connsiteX75" fmla="*/ 6188672 w 9683888"/>
              <a:gd name="connsiteY75" fmla="*/ 496389 h 743457"/>
              <a:gd name="connsiteX76" fmla="*/ 6323280 w 9683888"/>
              <a:gd name="connsiteY76" fmla="*/ 458013 h 743457"/>
              <a:gd name="connsiteX77" fmla="*/ 6457257 w 9683888"/>
              <a:gd name="connsiteY77" fmla="*/ 414621 h 743457"/>
              <a:gd name="connsiteX78" fmla="*/ 6530019 w 9683888"/>
              <a:gd name="connsiteY78" fmla="*/ 423168 h 743457"/>
              <a:gd name="connsiteX79" fmla="*/ 6626800 w 9683888"/>
              <a:gd name="connsiteY79" fmla="*/ 375078 h 743457"/>
              <a:gd name="connsiteX80" fmla="*/ 6689231 w 9683888"/>
              <a:gd name="connsiteY80" fmla="*/ 353501 h 743457"/>
              <a:gd name="connsiteX81" fmla="*/ 6726440 w 9683888"/>
              <a:gd name="connsiteY81" fmla="*/ 340276 h 743457"/>
              <a:gd name="connsiteX82" fmla="*/ 6835228 w 9683888"/>
              <a:gd name="connsiteY82" fmla="*/ 329393 h 743457"/>
              <a:gd name="connsiteX83" fmla="*/ 7039363 w 9683888"/>
              <a:gd name="connsiteY83" fmla="*/ 370823 h 743457"/>
              <a:gd name="connsiteX84" fmla="*/ 7095156 w 9683888"/>
              <a:gd name="connsiteY84" fmla="*/ 366075 h 743457"/>
              <a:gd name="connsiteX85" fmla="*/ 7187061 w 9683888"/>
              <a:gd name="connsiteY85" fmla="*/ 383876 h 743457"/>
              <a:gd name="connsiteX86" fmla="*/ 7295039 w 9683888"/>
              <a:gd name="connsiteY86" fmla="*/ 355046 h 743457"/>
              <a:gd name="connsiteX87" fmla="*/ 7373651 w 9683888"/>
              <a:gd name="connsiteY87" fmla="*/ 322299 h 743457"/>
              <a:gd name="connsiteX88" fmla="*/ 7418964 w 9683888"/>
              <a:gd name="connsiteY88" fmla="*/ 308685 h 743457"/>
              <a:gd name="connsiteX89" fmla="*/ 7450568 w 9683888"/>
              <a:gd name="connsiteY89" fmla="*/ 293511 h 743457"/>
              <a:gd name="connsiteX90" fmla="*/ 7538380 w 9683888"/>
              <a:gd name="connsiteY90" fmla="*/ 283235 h 743457"/>
              <a:gd name="connsiteX91" fmla="*/ 7786348 w 9683888"/>
              <a:gd name="connsiteY91" fmla="*/ 225377 h 743457"/>
              <a:gd name="connsiteX92" fmla="*/ 7849534 w 9683888"/>
              <a:gd name="connsiteY92" fmla="*/ 245434 h 743457"/>
              <a:gd name="connsiteX93" fmla="*/ 7981165 w 9683888"/>
              <a:gd name="connsiteY93" fmla="*/ 222252 h 743457"/>
              <a:gd name="connsiteX94" fmla="*/ 8171882 w 9683888"/>
              <a:gd name="connsiteY94" fmla="*/ 222497 h 743457"/>
              <a:gd name="connsiteX95" fmla="*/ 8242270 w 9683888"/>
              <a:gd name="connsiteY95" fmla="*/ 180535 h 743457"/>
              <a:gd name="connsiteX96" fmla="*/ 8490152 w 9683888"/>
              <a:gd name="connsiteY96" fmla="*/ 209193 h 743457"/>
              <a:gd name="connsiteX97" fmla="*/ 8622272 w 9683888"/>
              <a:gd name="connsiteY97" fmla="*/ 188859 h 743457"/>
              <a:gd name="connsiteX98" fmla="*/ 8738606 w 9683888"/>
              <a:gd name="connsiteY98" fmla="*/ 208945 h 743457"/>
              <a:gd name="connsiteX99" fmla="*/ 8831307 w 9683888"/>
              <a:gd name="connsiteY99" fmla="*/ 207738 h 743457"/>
              <a:gd name="connsiteX100" fmla="*/ 8891432 w 9683888"/>
              <a:gd name="connsiteY100" fmla="*/ 184510 h 743457"/>
              <a:gd name="connsiteX101" fmla="*/ 8946980 w 9683888"/>
              <a:gd name="connsiteY101" fmla="*/ 145578 h 743457"/>
              <a:gd name="connsiteX102" fmla="*/ 9107760 w 9683888"/>
              <a:gd name="connsiteY102" fmla="*/ 128052 h 743457"/>
              <a:gd name="connsiteX103" fmla="*/ 9195623 w 9683888"/>
              <a:gd name="connsiteY103" fmla="*/ 100212 h 743457"/>
              <a:gd name="connsiteX104" fmla="*/ 9256898 w 9683888"/>
              <a:gd name="connsiteY104" fmla="*/ 73900 h 743457"/>
              <a:gd name="connsiteX105" fmla="*/ 9351740 w 9683888"/>
              <a:gd name="connsiteY105" fmla="*/ 80439 h 743457"/>
              <a:gd name="connsiteX106" fmla="*/ 9539796 w 9683888"/>
              <a:gd name="connsiteY106" fmla="*/ 87069 h 743457"/>
              <a:gd name="connsiteX107" fmla="*/ 9619109 w 9683888"/>
              <a:gd name="connsiteY107" fmla="*/ 39994 h 7434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</a:cxnLst>
            <a:rect l="l" t="t" r="r" b="b"/>
            <a:pathLst>
              <a:path w="9683888" h="743457">
                <a:moveTo>
                  <a:pt x="9683888" y="0"/>
                </a:moveTo>
                <a:lnTo>
                  <a:pt x="0" y="0"/>
                </a:lnTo>
                <a:lnTo>
                  <a:pt x="0" y="365878"/>
                </a:lnTo>
                <a:lnTo>
                  <a:pt x="11844" y="367909"/>
                </a:lnTo>
                <a:cubicBezTo>
                  <a:pt x="50423" y="374387"/>
                  <a:pt x="87879" y="380746"/>
                  <a:pt x="106208" y="385974"/>
                </a:cubicBezTo>
                <a:cubicBezTo>
                  <a:pt x="119919" y="389979"/>
                  <a:pt x="149687" y="402128"/>
                  <a:pt x="183667" y="399162"/>
                </a:cubicBezTo>
                <a:cubicBezTo>
                  <a:pt x="228274" y="394575"/>
                  <a:pt x="256969" y="398315"/>
                  <a:pt x="292430" y="390408"/>
                </a:cubicBezTo>
                <a:cubicBezTo>
                  <a:pt x="325377" y="395694"/>
                  <a:pt x="374510" y="420053"/>
                  <a:pt x="386942" y="395582"/>
                </a:cubicBezTo>
                <a:cubicBezTo>
                  <a:pt x="400429" y="416427"/>
                  <a:pt x="451168" y="399411"/>
                  <a:pt x="485751" y="408404"/>
                </a:cubicBezTo>
                <a:cubicBezTo>
                  <a:pt x="520399" y="423586"/>
                  <a:pt x="570416" y="404235"/>
                  <a:pt x="604107" y="418647"/>
                </a:cubicBezTo>
                <a:cubicBezTo>
                  <a:pt x="633631" y="425521"/>
                  <a:pt x="672063" y="446364"/>
                  <a:pt x="694081" y="449524"/>
                </a:cubicBezTo>
                <a:cubicBezTo>
                  <a:pt x="700528" y="463278"/>
                  <a:pt x="713487" y="450700"/>
                  <a:pt x="762452" y="456090"/>
                </a:cubicBezTo>
                <a:cubicBezTo>
                  <a:pt x="811417" y="461479"/>
                  <a:pt x="935420" y="470466"/>
                  <a:pt x="987872" y="481862"/>
                </a:cubicBezTo>
                <a:cubicBezTo>
                  <a:pt x="1018493" y="475799"/>
                  <a:pt x="1019470" y="516810"/>
                  <a:pt x="1077163" y="524467"/>
                </a:cubicBezTo>
                <a:cubicBezTo>
                  <a:pt x="1124222" y="535807"/>
                  <a:pt x="1202940" y="574855"/>
                  <a:pt x="1258716" y="587975"/>
                </a:cubicBezTo>
                <a:cubicBezTo>
                  <a:pt x="1274181" y="586466"/>
                  <a:pt x="1286859" y="589632"/>
                  <a:pt x="1298056" y="595413"/>
                </a:cubicBezTo>
                <a:lnTo>
                  <a:pt x="1327017" y="617412"/>
                </a:lnTo>
                <a:lnTo>
                  <a:pt x="1347909" y="620209"/>
                </a:lnTo>
                <a:cubicBezTo>
                  <a:pt x="1377004" y="628445"/>
                  <a:pt x="1394712" y="616344"/>
                  <a:pt x="1421792" y="626139"/>
                </a:cubicBezTo>
                <a:cubicBezTo>
                  <a:pt x="1466260" y="647543"/>
                  <a:pt x="1506099" y="610975"/>
                  <a:pt x="1519789" y="645011"/>
                </a:cubicBezTo>
                <a:cubicBezTo>
                  <a:pt x="1556219" y="665699"/>
                  <a:pt x="1578776" y="668950"/>
                  <a:pt x="1620886" y="687715"/>
                </a:cubicBezTo>
                <a:cubicBezTo>
                  <a:pt x="1658228" y="693647"/>
                  <a:pt x="1636224" y="694371"/>
                  <a:pt x="1676745" y="690130"/>
                </a:cubicBezTo>
                <a:cubicBezTo>
                  <a:pt x="1713709" y="697532"/>
                  <a:pt x="1774627" y="701403"/>
                  <a:pt x="1832228" y="690860"/>
                </a:cubicBezTo>
                <a:cubicBezTo>
                  <a:pt x="1866586" y="689181"/>
                  <a:pt x="1949046" y="755765"/>
                  <a:pt x="1980464" y="704858"/>
                </a:cubicBezTo>
                <a:cubicBezTo>
                  <a:pt x="2001472" y="716610"/>
                  <a:pt x="2020758" y="710467"/>
                  <a:pt x="2051150" y="711187"/>
                </a:cubicBezTo>
                <a:cubicBezTo>
                  <a:pt x="2081543" y="711907"/>
                  <a:pt x="2117567" y="736153"/>
                  <a:pt x="2162824" y="709178"/>
                </a:cubicBezTo>
                <a:cubicBezTo>
                  <a:pt x="2219712" y="701824"/>
                  <a:pt x="2181421" y="742368"/>
                  <a:pt x="2259859" y="718188"/>
                </a:cubicBezTo>
                <a:cubicBezTo>
                  <a:pt x="2296623" y="733933"/>
                  <a:pt x="2337412" y="741012"/>
                  <a:pt x="2378290" y="738748"/>
                </a:cubicBezTo>
                <a:cubicBezTo>
                  <a:pt x="2380041" y="725410"/>
                  <a:pt x="2399659" y="741017"/>
                  <a:pt x="2407828" y="743457"/>
                </a:cubicBezTo>
                <a:cubicBezTo>
                  <a:pt x="2406113" y="735180"/>
                  <a:pt x="2421642" y="728742"/>
                  <a:pt x="2428936" y="734697"/>
                </a:cubicBezTo>
                <a:cubicBezTo>
                  <a:pt x="2468648" y="720822"/>
                  <a:pt x="2584275" y="677579"/>
                  <a:pt x="2646106" y="660204"/>
                </a:cubicBezTo>
                <a:cubicBezTo>
                  <a:pt x="2706894" y="652346"/>
                  <a:pt x="2738390" y="612318"/>
                  <a:pt x="2799920" y="630451"/>
                </a:cubicBezTo>
                <a:cubicBezTo>
                  <a:pt x="2856798" y="622940"/>
                  <a:pt x="2902940" y="602232"/>
                  <a:pt x="2953556" y="607173"/>
                </a:cubicBezTo>
                <a:cubicBezTo>
                  <a:pt x="2970626" y="593247"/>
                  <a:pt x="2988095" y="586399"/>
                  <a:pt x="3009839" y="601743"/>
                </a:cubicBezTo>
                <a:cubicBezTo>
                  <a:pt x="3046166" y="594868"/>
                  <a:pt x="3085682" y="586046"/>
                  <a:pt x="3115016" y="584982"/>
                </a:cubicBezTo>
                <a:cubicBezTo>
                  <a:pt x="3144992" y="587935"/>
                  <a:pt x="3158740" y="599045"/>
                  <a:pt x="3185844" y="595356"/>
                </a:cubicBezTo>
                <a:cubicBezTo>
                  <a:pt x="3209939" y="576197"/>
                  <a:pt x="3221731" y="614583"/>
                  <a:pt x="3246013" y="592418"/>
                </a:cubicBezTo>
                <a:cubicBezTo>
                  <a:pt x="3228976" y="565486"/>
                  <a:pt x="3320172" y="599686"/>
                  <a:pt x="3313565" y="574138"/>
                </a:cubicBezTo>
                <a:cubicBezTo>
                  <a:pt x="3341586" y="564515"/>
                  <a:pt x="3371901" y="555346"/>
                  <a:pt x="3414143" y="553730"/>
                </a:cubicBezTo>
                <a:cubicBezTo>
                  <a:pt x="3463229" y="557630"/>
                  <a:pt x="3476532" y="539673"/>
                  <a:pt x="3552895" y="548563"/>
                </a:cubicBezTo>
                <a:cubicBezTo>
                  <a:pt x="3620356" y="561042"/>
                  <a:pt x="3688830" y="574962"/>
                  <a:pt x="3753012" y="599520"/>
                </a:cubicBezTo>
                <a:cubicBezTo>
                  <a:pt x="3769580" y="615048"/>
                  <a:pt x="3777112" y="602961"/>
                  <a:pt x="3804392" y="604131"/>
                </a:cubicBezTo>
                <a:cubicBezTo>
                  <a:pt x="3831672" y="605301"/>
                  <a:pt x="3878076" y="605222"/>
                  <a:pt x="3916696" y="606540"/>
                </a:cubicBezTo>
                <a:cubicBezTo>
                  <a:pt x="3970533" y="603881"/>
                  <a:pt x="3981244" y="618066"/>
                  <a:pt x="4063849" y="604058"/>
                </a:cubicBezTo>
                <a:cubicBezTo>
                  <a:pt x="4074473" y="605185"/>
                  <a:pt x="4134611" y="589365"/>
                  <a:pt x="4172179" y="592355"/>
                </a:cubicBezTo>
                <a:cubicBezTo>
                  <a:pt x="4180554" y="576172"/>
                  <a:pt x="4255433" y="602075"/>
                  <a:pt x="4276294" y="587119"/>
                </a:cubicBezTo>
                <a:cubicBezTo>
                  <a:pt x="4326119" y="586973"/>
                  <a:pt x="4361692" y="573867"/>
                  <a:pt x="4411090" y="575600"/>
                </a:cubicBezTo>
                <a:cubicBezTo>
                  <a:pt x="4465125" y="575500"/>
                  <a:pt x="4518088" y="570805"/>
                  <a:pt x="4540465" y="567464"/>
                </a:cubicBezTo>
                <a:lnTo>
                  <a:pt x="4545352" y="555554"/>
                </a:lnTo>
                <a:lnTo>
                  <a:pt x="4564014" y="553660"/>
                </a:lnTo>
                <a:lnTo>
                  <a:pt x="4568602" y="550913"/>
                </a:lnTo>
                <a:cubicBezTo>
                  <a:pt x="4577353" y="545618"/>
                  <a:pt x="4586105" y="540734"/>
                  <a:pt x="4595289" y="537407"/>
                </a:cubicBezTo>
                <a:cubicBezTo>
                  <a:pt x="4623104" y="537511"/>
                  <a:pt x="4660764" y="533229"/>
                  <a:pt x="4739026" y="532483"/>
                </a:cubicBezTo>
                <a:cubicBezTo>
                  <a:pt x="4806238" y="527255"/>
                  <a:pt x="4944577" y="524439"/>
                  <a:pt x="5061335" y="545635"/>
                </a:cubicBezTo>
                <a:cubicBezTo>
                  <a:pt x="5167156" y="553533"/>
                  <a:pt x="5251789" y="586167"/>
                  <a:pt x="5338634" y="595754"/>
                </a:cubicBezTo>
                <a:cubicBezTo>
                  <a:pt x="5415763" y="589622"/>
                  <a:pt x="5434719" y="609365"/>
                  <a:pt x="5529430" y="606335"/>
                </a:cubicBezTo>
                <a:cubicBezTo>
                  <a:pt x="5534498" y="613561"/>
                  <a:pt x="5597157" y="603269"/>
                  <a:pt x="5604039" y="607676"/>
                </a:cubicBezTo>
                <a:lnTo>
                  <a:pt x="5625281" y="617253"/>
                </a:lnTo>
                <a:lnTo>
                  <a:pt x="5628138" y="615483"/>
                </a:lnTo>
                <a:cubicBezTo>
                  <a:pt x="5640641" y="612245"/>
                  <a:pt x="5648217" y="613966"/>
                  <a:pt x="5653593" y="617873"/>
                </a:cubicBezTo>
                <a:lnTo>
                  <a:pt x="5658658" y="624279"/>
                </a:lnTo>
                <a:lnTo>
                  <a:pt x="5675963" y="627762"/>
                </a:lnTo>
                <a:lnTo>
                  <a:pt x="5709625" y="639593"/>
                </a:lnTo>
                <a:lnTo>
                  <a:pt x="5716324" y="637148"/>
                </a:lnTo>
                <a:lnTo>
                  <a:pt x="5767720" y="647737"/>
                </a:lnTo>
                <a:lnTo>
                  <a:pt x="5768619" y="645671"/>
                </a:lnTo>
                <a:cubicBezTo>
                  <a:pt x="5776130" y="642927"/>
                  <a:pt x="5830922" y="636226"/>
                  <a:pt x="5858696" y="628099"/>
                </a:cubicBezTo>
                <a:lnTo>
                  <a:pt x="5935260" y="596904"/>
                </a:lnTo>
                <a:lnTo>
                  <a:pt x="5946176" y="597874"/>
                </a:lnTo>
                <a:lnTo>
                  <a:pt x="5946447" y="597396"/>
                </a:lnTo>
                <a:cubicBezTo>
                  <a:pt x="5948934" y="596546"/>
                  <a:pt x="5952567" y="596468"/>
                  <a:pt x="5958069" y="597432"/>
                </a:cubicBezTo>
                <a:lnTo>
                  <a:pt x="5966081" y="599643"/>
                </a:lnTo>
                <a:lnTo>
                  <a:pt x="5987259" y="601523"/>
                </a:lnTo>
                <a:lnTo>
                  <a:pt x="5994905" y="598873"/>
                </a:lnTo>
                <a:cubicBezTo>
                  <a:pt x="6020610" y="579716"/>
                  <a:pt x="6016968" y="560235"/>
                  <a:pt x="6054803" y="541202"/>
                </a:cubicBezTo>
                <a:cubicBezTo>
                  <a:pt x="6108247" y="527358"/>
                  <a:pt x="6130976" y="484538"/>
                  <a:pt x="6188672" y="496389"/>
                </a:cubicBezTo>
                <a:cubicBezTo>
                  <a:pt x="6238659" y="483279"/>
                  <a:pt x="6277194" y="458153"/>
                  <a:pt x="6323280" y="458013"/>
                </a:cubicBezTo>
                <a:cubicBezTo>
                  <a:pt x="6368044" y="444385"/>
                  <a:pt x="6422801" y="420428"/>
                  <a:pt x="6457257" y="414621"/>
                </a:cubicBezTo>
                <a:cubicBezTo>
                  <a:pt x="6483424" y="410645"/>
                  <a:pt x="6508964" y="423228"/>
                  <a:pt x="6530019" y="423168"/>
                </a:cubicBezTo>
                <a:cubicBezTo>
                  <a:pt x="6558276" y="416578"/>
                  <a:pt x="6600264" y="386690"/>
                  <a:pt x="6626800" y="375078"/>
                </a:cubicBezTo>
                <a:cubicBezTo>
                  <a:pt x="6664418" y="400828"/>
                  <a:pt x="6655535" y="354302"/>
                  <a:pt x="6689231" y="353501"/>
                </a:cubicBezTo>
                <a:cubicBezTo>
                  <a:pt x="6708837" y="361122"/>
                  <a:pt x="6719642" y="359485"/>
                  <a:pt x="6726440" y="340276"/>
                </a:cubicBezTo>
                <a:cubicBezTo>
                  <a:pt x="6818329" y="378763"/>
                  <a:pt x="6765502" y="328183"/>
                  <a:pt x="6835228" y="329393"/>
                </a:cubicBezTo>
                <a:cubicBezTo>
                  <a:pt x="6897464" y="335048"/>
                  <a:pt x="6962224" y="329085"/>
                  <a:pt x="7039363" y="370823"/>
                </a:cubicBezTo>
                <a:cubicBezTo>
                  <a:pt x="7056368" y="384567"/>
                  <a:pt x="7070539" y="363899"/>
                  <a:pt x="7095156" y="366075"/>
                </a:cubicBezTo>
                <a:cubicBezTo>
                  <a:pt x="7119772" y="368250"/>
                  <a:pt x="7153748" y="385714"/>
                  <a:pt x="7187061" y="383876"/>
                </a:cubicBezTo>
                <a:cubicBezTo>
                  <a:pt x="7242115" y="377604"/>
                  <a:pt x="7270954" y="334249"/>
                  <a:pt x="7295039" y="355046"/>
                </a:cubicBezTo>
                <a:cubicBezTo>
                  <a:pt x="7320104" y="344159"/>
                  <a:pt x="7343179" y="301443"/>
                  <a:pt x="7373651" y="322299"/>
                </a:cubicBezTo>
                <a:cubicBezTo>
                  <a:pt x="7367160" y="298575"/>
                  <a:pt x="7410095" y="329040"/>
                  <a:pt x="7418964" y="308685"/>
                </a:cubicBezTo>
                <a:cubicBezTo>
                  <a:pt x="7424243" y="291807"/>
                  <a:pt x="7438503" y="297117"/>
                  <a:pt x="7450568" y="293511"/>
                </a:cubicBezTo>
                <a:cubicBezTo>
                  <a:pt x="7461276" y="277652"/>
                  <a:pt x="7519437" y="275664"/>
                  <a:pt x="7538380" y="283235"/>
                </a:cubicBezTo>
                <a:cubicBezTo>
                  <a:pt x="7594343" y="271879"/>
                  <a:pt x="7734488" y="231676"/>
                  <a:pt x="7786348" y="225377"/>
                </a:cubicBezTo>
                <a:cubicBezTo>
                  <a:pt x="7797693" y="277094"/>
                  <a:pt x="7847327" y="236176"/>
                  <a:pt x="7849534" y="245434"/>
                </a:cubicBezTo>
                <a:cubicBezTo>
                  <a:pt x="7894253" y="231282"/>
                  <a:pt x="7937937" y="238796"/>
                  <a:pt x="7981165" y="222252"/>
                </a:cubicBezTo>
                <a:cubicBezTo>
                  <a:pt x="8066564" y="234459"/>
                  <a:pt x="8127007" y="235277"/>
                  <a:pt x="8171882" y="222497"/>
                </a:cubicBezTo>
                <a:cubicBezTo>
                  <a:pt x="8183092" y="205785"/>
                  <a:pt x="8217423" y="177145"/>
                  <a:pt x="8242270" y="180535"/>
                </a:cubicBezTo>
                <a:cubicBezTo>
                  <a:pt x="8294138" y="178846"/>
                  <a:pt x="8410926" y="208334"/>
                  <a:pt x="8490152" y="209193"/>
                </a:cubicBezTo>
                <a:cubicBezTo>
                  <a:pt x="8558493" y="195433"/>
                  <a:pt x="8564727" y="233466"/>
                  <a:pt x="8622272" y="188859"/>
                </a:cubicBezTo>
                <a:cubicBezTo>
                  <a:pt x="8659556" y="191317"/>
                  <a:pt x="8666988" y="178214"/>
                  <a:pt x="8738606" y="208945"/>
                </a:cubicBezTo>
                <a:cubicBezTo>
                  <a:pt x="8769507" y="208543"/>
                  <a:pt x="8800406" y="224019"/>
                  <a:pt x="8831307" y="207738"/>
                </a:cubicBezTo>
                <a:cubicBezTo>
                  <a:pt x="8836477" y="191612"/>
                  <a:pt x="8870109" y="182455"/>
                  <a:pt x="8891432" y="184510"/>
                </a:cubicBezTo>
                <a:cubicBezTo>
                  <a:pt x="8876795" y="135260"/>
                  <a:pt x="8938553" y="173381"/>
                  <a:pt x="8946980" y="145578"/>
                </a:cubicBezTo>
                <a:cubicBezTo>
                  <a:pt x="9010957" y="156064"/>
                  <a:pt x="9046552" y="157746"/>
                  <a:pt x="9107760" y="128052"/>
                </a:cubicBezTo>
                <a:cubicBezTo>
                  <a:pt x="9135191" y="151813"/>
                  <a:pt x="9184204" y="114911"/>
                  <a:pt x="9195623" y="100212"/>
                </a:cubicBezTo>
                <a:cubicBezTo>
                  <a:pt x="9222736" y="85917"/>
                  <a:pt x="9230892" y="98248"/>
                  <a:pt x="9256898" y="73900"/>
                </a:cubicBezTo>
                <a:cubicBezTo>
                  <a:pt x="9276443" y="63724"/>
                  <a:pt x="9334001" y="80454"/>
                  <a:pt x="9351740" y="80439"/>
                </a:cubicBezTo>
                <a:cubicBezTo>
                  <a:pt x="9398889" y="82633"/>
                  <a:pt x="9473718" y="102566"/>
                  <a:pt x="9539796" y="87069"/>
                </a:cubicBezTo>
                <a:cubicBezTo>
                  <a:pt x="9565852" y="70987"/>
                  <a:pt x="9591569" y="56211"/>
                  <a:pt x="9619109" y="39994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AA587FF-0E0B-699F-3A72-CD5769BC38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74116" y="1071350"/>
            <a:ext cx="4987113" cy="4281700"/>
          </a:xfrm>
          <a:prstGeom prst="rect">
            <a:avLst/>
          </a:prstGeom>
        </p:spPr>
      </p:pic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A0A40C28-B748-4B4A-BF04-30E783CE7F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504329"/>
            <a:ext cx="10680562" cy="1353672"/>
          </a:xfrm>
          <a:custGeom>
            <a:avLst/>
            <a:gdLst>
              <a:gd name="connsiteX0" fmla="*/ 3617689 w 10680562"/>
              <a:gd name="connsiteY0" fmla="*/ 0 h 1605023"/>
              <a:gd name="connsiteX1" fmla="*/ 3635901 w 10680562"/>
              <a:gd name="connsiteY1" fmla="*/ 7738 h 1605023"/>
              <a:gd name="connsiteX2" fmla="*/ 3690891 w 10680562"/>
              <a:gd name="connsiteY2" fmla="*/ 7049 h 1605023"/>
              <a:gd name="connsiteX3" fmla="*/ 3832247 w 10680562"/>
              <a:gd name="connsiteY3" fmla="*/ 13937 h 1605023"/>
              <a:gd name="connsiteX4" fmla="*/ 3999111 w 10680562"/>
              <a:gd name="connsiteY4" fmla="*/ 44624 h 1605023"/>
              <a:gd name="connsiteX5" fmla="*/ 4034676 w 10680562"/>
              <a:gd name="connsiteY5" fmla="*/ 48775 h 1605023"/>
              <a:gd name="connsiteX6" fmla="*/ 4065394 w 10680562"/>
              <a:gd name="connsiteY6" fmla="*/ 42879 h 1605023"/>
              <a:gd name="connsiteX7" fmla="*/ 4072648 w 10680562"/>
              <a:gd name="connsiteY7" fmla="*/ 33262 h 1605023"/>
              <a:gd name="connsiteX8" fmla="*/ 4092232 w 10680562"/>
              <a:gd name="connsiteY8" fmla="*/ 34026 h 1605023"/>
              <a:gd name="connsiteX9" fmla="*/ 4097470 w 10680562"/>
              <a:gd name="connsiteY9" fmla="*/ 32252 h 1605023"/>
              <a:gd name="connsiteX10" fmla="*/ 4127488 w 10680562"/>
              <a:gd name="connsiteY10" fmla="*/ 24056 h 1605023"/>
              <a:gd name="connsiteX11" fmla="*/ 4190803 w 10680562"/>
              <a:gd name="connsiteY11" fmla="*/ 55685 h 1605023"/>
              <a:gd name="connsiteX12" fmla="*/ 4269333 w 10680562"/>
              <a:gd name="connsiteY12" fmla="*/ 54186 h 1605023"/>
              <a:gd name="connsiteX13" fmla="*/ 4481486 w 10680562"/>
              <a:gd name="connsiteY13" fmla="*/ 116915 h 1605023"/>
              <a:gd name="connsiteX14" fmla="*/ 4651418 w 10680562"/>
              <a:gd name="connsiteY14" fmla="*/ 150071 h 1605023"/>
              <a:gd name="connsiteX15" fmla="*/ 4863575 w 10680562"/>
              <a:gd name="connsiteY15" fmla="*/ 175458 h 1605023"/>
              <a:gd name="connsiteX16" fmla="*/ 5013635 w 10680562"/>
              <a:gd name="connsiteY16" fmla="*/ 213928 h 1605023"/>
              <a:gd name="connsiteX17" fmla="*/ 5203044 w 10680562"/>
              <a:gd name="connsiteY17" fmla="*/ 228946 h 1605023"/>
              <a:gd name="connsiteX18" fmla="*/ 5207070 w 10680562"/>
              <a:gd name="connsiteY18" fmla="*/ 235105 h 1605023"/>
              <a:gd name="connsiteX19" fmla="*/ 5224253 w 10680562"/>
              <a:gd name="connsiteY19" fmla="*/ 240320 h 1605023"/>
              <a:gd name="connsiteX20" fmla="*/ 5256736 w 10680562"/>
              <a:gd name="connsiteY20" fmla="*/ 254811 h 1605023"/>
              <a:gd name="connsiteX21" fmla="*/ 5264095 w 10680562"/>
              <a:gd name="connsiteY21" fmla="*/ 253567 h 1605023"/>
              <a:gd name="connsiteX22" fmla="*/ 5315084 w 10680562"/>
              <a:gd name="connsiteY22" fmla="*/ 269264 h 1605023"/>
              <a:gd name="connsiteX23" fmla="*/ 5316393 w 10680562"/>
              <a:gd name="connsiteY23" fmla="*/ 267603 h 1605023"/>
              <a:gd name="connsiteX24" fmla="*/ 5333427 w 10680562"/>
              <a:gd name="connsiteY24" fmla="*/ 263823 h 1605023"/>
              <a:gd name="connsiteX25" fmla="*/ 5364589 w 10680562"/>
              <a:gd name="connsiteY25" fmla="*/ 260882 h 1605023"/>
              <a:gd name="connsiteX26" fmla="*/ 5443973 w 10680562"/>
              <a:gd name="connsiteY26" fmla="*/ 230866 h 1605023"/>
              <a:gd name="connsiteX27" fmla="*/ 5497201 w 10680562"/>
              <a:gd name="connsiteY27" fmla="*/ 247023 h 1605023"/>
              <a:gd name="connsiteX28" fmla="*/ 5508269 w 10680562"/>
              <a:gd name="connsiteY28" fmla="*/ 249256 h 1605023"/>
              <a:gd name="connsiteX29" fmla="*/ 5508636 w 10680562"/>
              <a:gd name="connsiteY29" fmla="*/ 248880 h 1605023"/>
              <a:gd name="connsiteX30" fmla="*/ 5520606 w 10680562"/>
              <a:gd name="connsiteY30" fmla="*/ 250400 h 1605023"/>
              <a:gd name="connsiteX31" fmla="*/ 5528451 w 10680562"/>
              <a:gd name="connsiteY31" fmla="*/ 253330 h 1605023"/>
              <a:gd name="connsiteX32" fmla="*/ 5549923 w 10680562"/>
              <a:gd name="connsiteY32" fmla="*/ 257662 h 1605023"/>
              <a:gd name="connsiteX33" fmla="*/ 5558295 w 10680562"/>
              <a:gd name="connsiteY33" fmla="*/ 256364 h 1605023"/>
              <a:gd name="connsiteX34" fmla="*/ 5664799 w 10680562"/>
              <a:gd name="connsiteY34" fmla="*/ 278924 h 1605023"/>
              <a:gd name="connsiteX35" fmla="*/ 5796160 w 10680562"/>
              <a:gd name="connsiteY35" fmla="*/ 307979 h 1605023"/>
              <a:gd name="connsiteX36" fmla="*/ 5897647 w 10680562"/>
              <a:gd name="connsiteY36" fmla="*/ 339431 h 1605023"/>
              <a:gd name="connsiteX37" fmla="*/ 5978838 w 10680562"/>
              <a:gd name="connsiteY37" fmla="*/ 367970 h 1605023"/>
              <a:gd name="connsiteX38" fmla="*/ 6050367 w 10680562"/>
              <a:gd name="connsiteY38" fmla="*/ 386341 h 1605023"/>
              <a:gd name="connsiteX39" fmla="*/ 6140609 w 10680562"/>
              <a:gd name="connsiteY39" fmla="*/ 385135 h 1605023"/>
              <a:gd name="connsiteX40" fmla="*/ 6302950 w 10680562"/>
              <a:gd name="connsiteY40" fmla="*/ 448183 h 1605023"/>
              <a:gd name="connsiteX41" fmla="*/ 6308533 w 10680562"/>
              <a:gd name="connsiteY41" fmla="*/ 448551 h 1605023"/>
              <a:gd name="connsiteX42" fmla="*/ 6340278 w 10680562"/>
              <a:gd name="connsiteY42" fmla="*/ 468555 h 1605023"/>
              <a:gd name="connsiteX43" fmla="*/ 6341685 w 10680562"/>
              <a:gd name="connsiteY43" fmla="*/ 467587 h 1605023"/>
              <a:gd name="connsiteX44" fmla="*/ 6354862 w 10680562"/>
              <a:gd name="connsiteY44" fmla="*/ 467794 h 1605023"/>
              <a:gd name="connsiteX45" fmla="*/ 6377840 w 10680562"/>
              <a:gd name="connsiteY45" fmla="*/ 471024 h 1605023"/>
              <a:gd name="connsiteX46" fmla="*/ 6442804 w 10680562"/>
              <a:gd name="connsiteY46" fmla="*/ 463091 h 1605023"/>
              <a:gd name="connsiteX47" fmla="*/ 6476009 w 10680562"/>
              <a:gd name="connsiteY47" fmla="*/ 483807 h 1605023"/>
              <a:gd name="connsiteX48" fmla="*/ 6483237 w 10680562"/>
              <a:gd name="connsiteY48" fmla="*/ 487308 h 1605023"/>
              <a:gd name="connsiteX49" fmla="*/ 6483605 w 10680562"/>
              <a:gd name="connsiteY49" fmla="*/ 487102 h 1605023"/>
              <a:gd name="connsiteX50" fmla="*/ 6491673 w 10680562"/>
              <a:gd name="connsiteY50" fmla="*/ 490243 h 1605023"/>
              <a:gd name="connsiteX51" fmla="*/ 6496411 w 10680562"/>
              <a:gd name="connsiteY51" fmla="*/ 493689 h 1605023"/>
              <a:gd name="connsiteX52" fmla="*/ 6510429 w 10680562"/>
              <a:gd name="connsiteY52" fmla="*/ 500479 h 1605023"/>
              <a:gd name="connsiteX53" fmla="*/ 6516750 w 10680562"/>
              <a:gd name="connsiteY53" fmla="*/ 500983 h 1605023"/>
              <a:gd name="connsiteX54" fmla="*/ 6580199 w 10680562"/>
              <a:gd name="connsiteY54" fmla="*/ 483318 h 1605023"/>
              <a:gd name="connsiteX55" fmla="*/ 6690237 w 10680562"/>
              <a:gd name="connsiteY55" fmla="*/ 493051 h 1605023"/>
              <a:gd name="connsiteX56" fmla="*/ 6798356 w 10680562"/>
              <a:gd name="connsiteY56" fmla="*/ 506748 h 1605023"/>
              <a:gd name="connsiteX57" fmla="*/ 6837102 w 10680562"/>
              <a:gd name="connsiteY57" fmla="*/ 513677 h 1605023"/>
              <a:gd name="connsiteX58" fmla="*/ 6907934 w 10680562"/>
              <a:gd name="connsiteY58" fmla="*/ 517339 h 1605023"/>
              <a:gd name="connsiteX59" fmla="*/ 6941474 w 10680562"/>
              <a:gd name="connsiteY59" fmla="*/ 513632 h 1605023"/>
              <a:gd name="connsiteX60" fmla="*/ 6942754 w 10680562"/>
              <a:gd name="connsiteY60" fmla="*/ 514394 h 1605023"/>
              <a:gd name="connsiteX61" fmla="*/ 6946363 w 10680562"/>
              <a:gd name="connsiteY61" fmla="*/ 511066 h 1605023"/>
              <a:gd name="connsiteX62" fmla="*/ 6952592 w 10680562"/>
              <a:gd name="connsiteY62" fmla="*/ 510252 h 1605023"/>
              <a:gd name="connsiteX63" fmla="*/ 6968398 w 10680562"/>
              <a:gd name="connsiteY63" fmla="*/ 513946 h 1605023"/>
              <a:gd name="connsiteX64" fmla="*/ 6974142 w 10680562"/>
              <a:gd name="connsiteY64" fmla="*/ 516310 h 1605023"/>
              <a:gd name="connsiteX65" fmla="*/ 6982971 w 10680562"/>
              <a:gd name="connsiteY65" fmla="*/ 517694 h 1605023"/>
              <a:gd name="connsiteX66" fmla="*/ 6983252 w 10680562"/>
              <a:gd name="connsiteY66" fmla="*/ 517416 h 1605023"/>
              <a:gd name="connsiteX67" fmla="*/ 6991400 w 10680562"/>
              <a:gd name="connsiteY67" fmla="*/ 519321 h 1605023"/>
              <a:gd name="connsiteX68" fmla="*/ 7030460 w 10680562"/>
              <a:gd name="connsiteY68" fmla="*/ 532556 h 1605023"/>
              <a:gd name="connsiteX69" fmla="*/ 7089916 w 10680562"/>
              <a:gd name="connsiteY69" fmla="*/ 511503 h 1605023"/>
              <a:gd name="connsiteX70" fmla="*/ 7113059 w 10680562"/>
              <a:gd name="connsiteY70" fmla="*/ 509904 h 1605023"/>
              <a:gd name="connsiteX71" fmla="*/ 7125755 w 10680562"/>
              <a:gd name="connsiteY71" fmla="*/ 507393 h 1605023"/>
              <a:gd name="connsiteX72" fmla="*/ 7126765 w 10680562"/>
              <a:gd name="connsiteY72" fmla="*/ 506166 h 1605023"/>
              <a:gd name="connsiteX73" fmla="*/ 7164175 w 10680562"/>
              <a:gd name="connsiteY73" fmla="*/ 519011 h 1605023"/>
              <a:gd name="connsiteX74" fmla="*/ 7169654 w 10680562"/>
              <a:gd name="connsiteY74" fmla="*/ 518219 h 1605023"/>
              <a:gd name="connsiteX75" fmla="*/ 7193386 w 10680562"/>
              <a:gd name="connsiteY75" fmla="*/ 529788 h 1605023"/>
              <a:gd name="connsiteX76" fmla="*/ 7205997 w 10680562"/>
              <a:gd name="connsiteY76" fmla="*/ 534060 h 1605023"/>
              <a:gd name="connsiteX77" fmla="*/ 7208842 w 10680562"/>
              <a:gd name="connsiteY77" fmla="*/ 538783 h 1605023"/>
              <a:gd name="connsiteX78" fmla="*/ 7227817 w 10680562"/>
              <a:gd name="connsiteY78" fmla="*/ 543304 h 1605023"/>
              <a:gd name="connsiteX79" fmla="*/ 7230267 w 10680562"/>
              <a:gd name="connsiteY79" fmla="*/ 542497 h 1605023"/>
              <a:gd name="connsiteX80" fmla="*/ 7244913 w 10680562"/>
              <a:gd name="connsiteY80" fmla="*/ 551160 h 1605023"/>
              <a:gd name="connsiteX81" fmla="*/ 7255970 w 10680562"/>
              <a:gd name="connsiteY81" fmla="*/ 564383 h 1605023"/>
              <a:gd name="connsiteX82" fmla="*/ 7421156 w 10680562"/>
              <a:gd name="connsiteY82" fmla="*/ 584155 h 1605023"/>
              <a:gd name="connsiteX83" fmla="*/ 7553166 w 10680562"/>
              <a:gd name="connsiteY83" fmla="*/ 653085 h 1605023"/>
              <a:gd name="connsiteX84" fmla="*/ 7643092 w 10680562"/>
              <a:gd name="connsiteY84" fmla="*/ 662482 h 1605023"/>
              <a:gd name="connsiteX85" fmla="*/ 7896429 w 10680562"/>
              <a:gd name="connsiteY85" fmla="*/ 689054 h 1605023"/>
              <a:gd name="connsiteX86" fmla="*/ 7954620 w 10680562"/>
              <a:gd name="connsiteY86" fmla="*/ 689481 h 1605023"/>
              <a:gd name="connsiteX87" fmla="*/ 8000803 w 10680562"/>
              <a:gd name="connsiteY87" fmla="*/ 714583 h 1605023"/>
              <a:gd name="connsiteX88" fmla="*/ 8023216 w 10680562"/>
              <a:gd name="connsiteY88" fmla="*/ 709000 h 1605023"/>
              <a:gd name="connsiteX89" fmla="*/ 8027136 w 10680562"/>
              <a:gd name="connsiteY89" fmla="*/ 707765 h 1605023"/>
              <a:gd name="connsiteX90" fmla="*/ 8041622 w 10680562"/>
              <a:gd name="connsiteY90" fmla="*/ 708731 h 1605023"/>
              <a:gd name="connsiteX91" fmla="*/ 8047209 w 10680562"/>
              <a:gd name="connsiteY91" fmla="*/ 701624 h 1605023"/>
              <a:gd name="connsiteX92" fmla="*/ 8070088 w 10680562"/>
              <a:gd name="connsiteY92" fmla="*/ 697789 h 1605023"/>
              <a:gd name="connsiteX93" fmla="*/ 8096332 w 10680562"/>
              <a:gd name="connsiteY93" fmla="*/ 701624 h 1605023"/>
              <a:gd name="connsiteX94" fmla="*/ 8219225 w 10680562"/>
              <a:gd name="connsiteY94" fmla="*/ 728069 h 1605023"/>
              <a:gd name="connsiteX95" fmla="*/ 8293793 w 10680562"/>
              <a:gd name="connsiteY95" fmla="*/ 739200 h 1605023"/>
              <a:gd name="connsiteX96" fmla="*/ 8323753 w 10680562"/>
              <a:gd name="connsiteY96" fmla="*/ 736063 h 1605023"/>
              <a:gd name="connsiteX97" fmla="*/ 8364496 w 10680562"/>
              <a:gd name="connsiteY97" fmla="*/ 736635 h 1605023"/>
              <a:gd name="connsiteX98" fmla="*/ 8437662 w 10680562"/>
              <a:gd name="connsiteY98" fmla="*/ 731942 h 1605023"/>
              <a:gd name="connsiteX99" fmla="*/ 8533764 w 10680562"/>
              <a:gd name="connsiteY99" fmla="*/ 735554 h 1605023"/>
              <a:gd name="connsiteX100" fmla="*/ 8596769 w 10680562"/>
              <a:gd name="connsiteY100" fmla="*/ 769632 h 1605023"/>
              <a:gd name="connsiteX101" fmla="*/ 8604035 w 10680562"/>
              <a:gd name="connsiteY101" fmla="*/ 764982 h 1605023"/>
              <a:gd name="connsiteX102" fmla="*/ 8650929 w 10680562"/>
              <a:gd name="connsiteY102" fmla="*/ 773164 h 1605023"/>
              <a:gd name="connsiteX103" fmla="*/ 8806497 w 10680562"/>
              <a:gd name="connsiteY103" fmla="*/ 839707 h 1605023"/>
              <a:gd name="connsiteX104" fmla="*/ 8898377 w 10680562"/>
              <a:gd name="connsiteY104" fmla="*/ 854651 h 1605023"/>
              <a:gd name="connsiteX105" fmla="*/ 8932389 w 10680562"/>
              <a:gd name="connsiteY105" fmla="*/ 853846 h 1605023"/>
              <a:gd name="connsiteX106" fmla="*/ 8989288 w 10680562"/>
              <a:gd name="connsiteY106" fmla="*/ 852877 h 1605023"/>
              <a:gd name="connsiteX107" fmla="*/ 9035275 w 10680562"/>
              <a:gd name="connsiteY107" fmla="*/ 837110 h 1605023"/>
              <a:gd name="connsiteX108" fmla="*/ 9138626 w 10680562"/>
              <a:gd name="connsiteY108" fmla="*/ 862106 h 1605023"/>
              <a:gd name="connsiteX109" fmla="*/ 9216298 w 10680562"/>
              <a:gd name="connsiteY109" fmla="*/ 858754 h 1605023"/>
              <a:gd name="connsiteX110" fmla="*/ 9259941 w 10680562"/>
              <a:gd name="connsiteY110" fmla="*/ 861843 h 1605023"/>
              <a:gd name="connsiteX111" fmla="*/ 9380407 w 10680562"/>
              <a:gd name="connsiteY111" fmla="*/ 864825 h 1605023"/>
              <a:gd name="connsiteX112" fmla="*/ 9490772 w 10680562"/>
              <a:gd name="connsiteY112" fmla="*/ 901190 h 1605023"/>
              <a:gd name="connsiteX113" fmla="*/ 9584982 w 10680562"/>
              <a:gd name="connsiteY113" fmla="*/ 935980 h 1605023"/>
              <a:gd name="connsiteX114" fmla="*/ 9759797 w 10680562"/>
              <a:gd name="connsiteY114" fmla="*/ 1010923 h 1605023"/>
              <a:gd name="connsiteX115" fmla="*/ 9834455 w 10680562"/>
              <a:gd name="connsiteY115" fmla="*/ 1082908 h 1605023"/>
              <a:gd name="connsiteX116" fmla="*/ 9939504 w 10680562"/>
              <a:gd name="connsiteY116" fmla="*/ 1110614 h 1605023"/>
              <a:gd name="connsiteX117" fmla="*/ 10077001 w 10680562"/>
              <a:gd name="connsiteY117" fmla="*/ 1160906 h 1605023"/>
              <a:gd name="connsiteX118" fmla="*/ 10178431 w 10680562"/>
              <a:gd name="connsiteY118" fmla="*/ 1244920 h 1605023"/>
              <a:gd name="connsiteX119" fmla="*/ 10248658 w 10680562"/>
              <a:gd name="connsiteY119" fmla="*/ 1309335 h 1605023"/>
              <a:gd name="connsiteX120" fmla="*/ 10414709 w 10680562"/>
              <a:gd name="connsiteY120" fmla="*/ 1388645 h 1605023"/>
              <a:gd name="connsiteX121" fmla="*/ 10592469 w 10680562"/>
              <a:gd name="connsiteY121" fmla="*/ 1543828 h 1605023"/>
              <a:gd name="connsiteX122" fmla="*/ 10674941 w 10680562"/>
              <a:gd name="connsiteY122" fmla="*/ 1597388 h 1605023"/>
              <a:gd name="connsiteX123" fmla="*/ 10680562 w 10680562"/>
              <a:gd name="connsiteY123" fmla="*/ 1605023 h 1605023"/>
              <a:gd name="connsiteX124" fmla="*/ 0 w 10680562"/>
              <a:gd name="connsiteY124" fmla="*/ 1605023 h 1605023"/>
              <a:gd name="connsiteX125" fmla="*/ 0 w 10680562"/>
              <a:gd name="connsiteY125" fmla="*/ 415048 h 1605023"/>
              <a:gd name="connsiteX126" fmla="*/ 9656 w 10680562"/>
              <a:gd name="connsiteY126" fmla="*/ 416044 h 1605023"/>
              <a:gd name="connsiteX127" fmla="*/ 179196 w 10680562"/>
              <a:gd name="connsiteY127" fmla="*/ 423071 h 1605023"/>
              <a:gd name="connsiteX128" fmla="*/ 250912 w 10680562"/>
              <a:gd name="connsiteY128" fmla="*/ 408617 h 1605023"/>
              <a:gd name="connsiteX129" fmla="*/ 291375 w 10680562"/>
              <a:gd name="connsiteY129" fmla="*/ 403710 h 1605023"/>
              <a:gd name="connsiteX130" fmla="*/ 320542 w 10680562"/>
              <a:gd name="connsiteY130" fmla="*/ 396592 h 1605023"/>
              <a:gd name="connsiteX131" fmla="*/ 522426 w 10680562"/>
              <a:gd name="connsiteY131" fmla="*/ 407158 h 1605023"/>
              <a:gd name="connsiteX132" fmla="*/ 549068 w 10680562"/>
              <a:gd name="connsiteY132" fmla="*/ 407418 h 1605023"/>
              <a:gd name="connsiteX133" fmla="*/ 571100 w 10680562"/>
              <a:gd name="connsiteY133" fmla="*/ 400562 h 1605023"/>
              <a:gd name="connsiteX134" fmla="*/ 575457 w 10680562"/>
              <a:gd name="connsiteY134" fmla="*/ 392801 h 1605023"/>
              <a:gd name="connsiteX135" fmla="*/ 589968 w 10680562"/>
              <a:gd name="connsiteY135" fmla="*/ 391807 h 1605023"/>
              <a:gd name="connsiteX136" fmla="*/ 593649 w 10680562"/>
              <a:gd name="connsiteY136" fmla="*/ 390062 h 1605023"/>
              <a:gd name="connsiteX137" fmla="*/ 614928 w 10680562"/>
              <a:gd name="connsiteY137" fmla="*/ 381544 h 1605023"/>
              <a:gd name="connsiteX138" fmla="*/ 722580 w 10680562"/>
              <a:gd name="connsiteY138" fmla="*/ 392722 h 1605023"/>
              <a:gd name="connsiteX139" fmla="*/ 946884 w 10680562"/>
              <a:gd name="connsiteY139" fmla="*/ 411854 h 1605023"/>
              <a:gd name="connsiteX140" fmla="*/ 1210905 w 10680562"/>
              <a:gd name="connsiteY140" fmla="*/ 432414 h 1605023"/>
              <a:gd name="connsiteX141" fmla="*/ 1377854 w 10680562"/>
              <a:gd name="connsiteY141" fmla="*/ 429745 h 1605023"/>
              <a:gd name="connsiteX142" fmla="*/ 1391004 w 10680562"/>
              <a:gd name="connsiteY142" fmla="*/ 441307 h 1605023"/>
              <a:gd name="connsiteX143" fmla="*/ 1406953 w 10680562"/>
              <a:gd name="connsiteY143" fmla="*/ 447889 h 1605023"/>
              <a:gd name="connsiteX144" fmla="*/ 1409246 w 10680562"/>
              <a:gd name="connsiteY144" fmla="*/ 446765 h 1605023"/>
              <a:gd name="connsiteX145" fmla="*/ 1428800 w 10680562"/>
              <a:gd name="connsiteY145" fmla="*/ 448677 h 1605023"/>
              <a:gd name="connsiteX146" fmla="*/ 1432402 w 10680562"/>
              <a:gd name="connsiteY146" fmla="*/ 452956 h 1605023"/>
              <a:gd name="connsiteX147" fmla="*/ 1606578 w 10680562"/>
              <a:gd name="connsiteY147" fmla="*/ 430870 h 1605023"/>
              <a:gd name="connsiteX148" fmla="*/ 1647476 w 10680562"/>
              <a:gd name="connsiteY148" fmla="*/ 438687 h 1605023"/>
              <a:gd name="connsiteX149" fmla="*/ 1655866 w 10680562"/>
              <a:gd name="connsiteY149" fmla="*/ 439472 h 1605023"/>
              <a:gd name="connsiteX150" fmla="*/ 1656096 w 10680562"/>
              <a:gd name="connsiteY150" fmla="*/ 439162 h 1605023"/>
              <a:gd name="connsiteX151" fmla="*/ 1670708 w 10680562"/>
              <a:gd name="connsiteY151" fmla="*/ 412530 h 1605023"/>
              <a:gd name="connsiteX152" fmla="*/ 1737953 w 10680562"/>
              <a:gd name="connsiteY152" fmla="*/ 399496 h 1605023"/>
              <a:gd name="connsiteX153" fmla="*/ 1848192 w 10680562"/>
              <a:gd name="connsiteY153" fmla="*/ 376032 h 1605023"/>
              <a:gd name="connsiteX154" fmla="*/ 1954077 w 10680562"/>
              <a:gd name="connsiteY154" fmla="*/ 352621 h 1605023"/>
              <a:gd name="connsiteX155" fmla="*/ 1993047 w 10680562"/>
              <a:gd name="connsiteY155" fmla="*/ 346068 h 1605023"/>
              <a:gd name="connsiteX156" fmla="*/ 2059719 w 10680562"/>
              <a:gd name="connsiteY156" fmla="*/ 325903 h 1605023"/>
              <a:gd name="connsiteX157" fmla="*/ 2088528 w 10680562"/>
              <a:gd name="connsiteY157" fmla="*/ 311409 h 1605023"/>
              <a:gd name="connsiteX158" fmla="*/ 2090087 w 10680562"/>
              <a:gd name="connsiteY158" fmla="*/ 311676 h 1605023"/>
              <a:gd name="connsiteX159" fmla="*/ 2091700 w 10680562"/>
              <a:gd name="connsiteY159" fmla="*/ 307455 h 1605023"/>
              <a:gd name="connsiteX160" fmla="*/ 2096989 w 10680562"/>
              <a:gd name="connsiteY160" fmla="*/ 304649 h 1605023"/>
              <a:gd name="connsiteX161" fmla="*/ 2113325 w 10680562"/>
              <a:gd name="connsiteY161" fmla="*/ 302764 h 1605023"/>
              <a:gd name="connsiteX162" fmla="*/ 2119780 w 10680562"/>
              <a:gd name="connsiteY162" fmla="*/ 303007 h 1605023"/>
              <a:gd name="connsiteX163" fmla="*/ 2128562 w 10680562"/>
              <a:gd name="connsiteY163" fmla="*/ 301336 h 1605023"/>
              <a:gd name="connsiteX164" fmla="*/ 2128679 w 10680562"/>
              <a:gd name="connsiteY164" fmla="*/ 300991 h 1605023"/>
              <a:gd name="connsiteX165" fmla="*/ 2179558 w 10680562"/>
              <a:gd name="connsiteY165" fmla="*/ 299095 h 1605023"/>
              <a:gd name="connsiteX166" fmla="*/ 2223277 w 10680562"/>
              <a:gd name="connsiteY166" fmla="*/ 260239 h 1605023"/>
              <a:gd name="connsiteX167" fmla="*/ 2243644 w 10680562"/>
              <a:gd name="connsiteY167" fmla="*/ 251110 h 1605023"/>
              <a:gd name="connsiteX168" fmla="*/ 2253986 w 10680562"/>
              <a:gd name="connsiteY168" fmla="*/ 244616 h 1605023"/>
              <a:gd name="connsiteX169" fmla="*/ 2254285 w 10680562"/>
              <a:gd name="connsiteY169" fmla="*/ 243167 h 1605023"/>
              <a:gd name="connsiteX170" fmla="*/ 2295037 w 10680562"/>
              <a:gd name="connsiteY170" fmla="*/ 242433 h 1605023"/>
              <a:gd name="connsiteX171" fmla="*/ 2299648 w 10680562"/>
              <a:gd name="connsiteY171" fmla="*/ 239896 h 1605023"/>
              <a:gd name="connsiteX172" fmla="*/ 2327237 w 10680562"/>
              <a:gd name="connsiteY172" fmla="*/ 242539 h 1605023"/>
              <a:gd name="connsiteX173" fmla="*/ 2340943 w 10680562"/>
              <a:gd name="connsiteY173" fmla="*/ 242239 h 1605023"/>
              <a:gd name="connsiteX174" fmla="*/ 2345943 w 10680562"/>
              <a:gd name="connsiteY174" fmla="*/ 245589 h 1605023"/>
              <a:gd name="connsiteX175" fmla="*/ 2365602 w 10680562"/>
              <a:gd name="connsiteY175" fmla="*/ 243403 h 1605023"/>
              <a:gd name="connsiteX176" fmla="*/ 2367433 w 10680562"/>
              <a:gd name="connsiteY176" fmla="*/ 241858 h 1605023"/>
              <a:gd name="connsiteX177" fmla="*/ 2385231 w 10680562"/>
              <a:gd name="connsiteY177" fmla="*/ 244873 h 1605023"/>
              <a:gd name="connsiteX178" fmla="*/ 2402059 w 10680562"/>
              <a:gd name="connsiteY178" fmla="*/ 253223 h 1605023"/>
              <a:gd name="connsiteX179" fmla="*/ 2719020 w 10680562"/>
              <a:gd name="connsiteY179" fmla="*/ 235271 h 1605023"/>
              <a:gd name="connsiteX180" fmla="*/ 2877308 w 10680562"/>
              <a:gd name="connsiteY180" fmla="*/ 208630 h 1605023"/>
              <a:gd name="connsiteX181" fmla="*/ 3051375 w 10680562"/>
              <a:gd name="connsiteY181" fmla="*/ 154110 h 1605023"/>
              <a:gd name="connsiteX182" fmla="*/ 3104837 w 10680562"/>
              <a:gd name="connsiteY182" fmla="*/ 135199 h 1605023"/>
              <a:gd name="connsiteX183" fmla="*/ 3159836 w 10680562"/>
              <a:gd name="connsiteY183" fmla="*/ 142694 h 1605023"/>
              <a:gd name="connsiteX184" fmla="*/ 3177510 w 10680562"/>
              <a:gd name="connsiteY184" fmla="*/ 130186 h 1605023"/>
              <a:gd name="connsiteX185" fmla="*/ 3180470 w 10680562"/>
              <a:gd name="connsiteY185" fmla="*/ 127764 h 1605023"/>
              <a:gd name="connsiteX186" fmla="*/ 3194216 w 10680562"/>
              <a:gd name="connsiteY186" fmla="*/ 123837 h 1605023"/>
              <a:gd name="connsiteX187" fmla="*/ 3214710 w 10680562"/>
              <a:gd name="connsiteY187" fmla="*/ 104451 h 1605023"/>
              <a:gd name="connsiteX188" fmla="*/ 3240671 w 10680562"/>
              <a:gd name="connsiteY188" fmla="*/ 99232 h 1605023"/>
              <a:gd name="connsiteX189" fmla="*/ 3366544 w 10680562"/>
              <a:gd name="connsiteY189" fmla="*/ 82506 h 1605023"/>
              <a:gd name="connsiteX190" fmla="*/ 3440424 w 10680562"/>
              <a:gd name="connsiteY190" fmla="*/ 67891 h 1605023"/>
              <a:gd name="connsiteX191" fmla="*/ 3466248 w 10680562"/>
              <a:gd name="connsiteY191" fmla="*/ 55103 h 1605023"/>
              <a:gd name="connsiteX192" fmla="*/ 3503820 w 10680562"/>
              <a:gd name="connsiteY192" fmla="*/ 42110 h 1605023"/>
              <a:gd name="connsiteX193" fmla="*/ 3568389 w 10680562"/>
              <a:gd name="connsiteY193" fmla="*/ 13576 h 1605023"/>
              <a:gd name="connsiteX194" fmla="*/ 3604089 w 10680562"/>
              <a:gd name="connsiteY194" fmla="*/ 6980 h 16050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</a:cxnLst>
            <a:rect l="l" t="t" r="r" b="b"/>
            <a:pathLst>
              <a:path w="10680562" h="1605023">
                <a:moveTo>
                  <a:pt x="3617689" y="0"/>
                </a:moveTo>
                <a:lnTo>
                  <a:pt x="3635901" y="7738"/>
                </a:lnTo>
                <a:cubicBezTo>
                  <a:pt x="3636815" y="-13593"/>
                  <a:pt x="3674070" y="21953"/>
                  <a:pt x="3690891" y="7049"/>
                </a:cubicBezTo>
                <a:cubicBezTo>
                  <a:pt x="3723615" y="8082"/>
                  <a:pt x="3780877" y="7675"/>
                  <a:pt x="3832247" y="13937"/>
                </a:cubicBezTo>
                <a:cubicBezTo>
                  <a:pt x="3878761" y="52737"/>
                  <a:pt x="3960967" y="15082"/>
                  <a:pt x="3999111" y="44624"/>
                </a:cubicBezTo>
                <a:cubicBezTo>
                  <a:pt x="4011661" y="48427"/>
                  <a:pt x="4023440" y="49464"/>
                  <a:pt x="4034676" y="48775"/>
                </a:cubicBezTo>
                <a:lnTo>
                  <a:pt x="4065394" y="42879"/>
                </a:lnTo>
                <a:lnTo>
                  <a:pt x="4072648" y="33262"/>
                </a:lnTo>
                <a:lnTo>
                  <a:pt x="4092232" y="34026"/>
                </a:lnTo>
                <a:lnTo>
                  <a:pt x="4097470" y="32252"/>
                </a:lnTo>
                <a:cubicBezTo>
                  <a:pt x="4107476" y="28819"/>
                  <a:pt x="4117405" y="25741"/>
                  <a:pt x="4127488" y="24056"/>
                </a:cubicBezTo>
                <a:cubicBezTo>
                  <a:pt x="4122379" y="69900"/>
                  <a:pt x="4212421" y="17287"/>
                  <a:pt x="4190803" y="55685"/>
                </a:cubicBezTo>
                <a:cubicBezTo>
                  <a:pt x="4245322" y="54405"/>
                  <a:pt x="4210442" y="91290"/>
                  <a:pt x="4269333" y="54186"/>
                </a:cubicBezTo>
                <a:cubicBezTo>
                  <a:pt x="4360007" y="84494"/>
                  <a:pt x="4405441" y="66275"/>
                  <a:pt x="4481486" y="116915"/>
                </a:cubicBezTo>
                <a:cubicBezTo>
                  <a:pt x="4469366" y="96298"/>
                  <a:pt x="4624978" y="141388"/>
                  <a:pt x="4651418" y="150071"/>
                </a:cubicBezTo>
                <a:lnTo>
                  <a:pt x="4863575" y="175458"/>
                </a:lnTo>
                <a:cubicBezTo>
                  <a:pt x="4867452" y="182323"/>
                  <a:pt x="5007365" y="209256"/>
                  <a:pt x="5013635" y="213928"/>
                </a:cubicBezTo>
                <a:lnTo>
                  <a:pt x="5203044" y="228946"/>
                </a:lnTo>
                <a:lnTo>
                  <a:pt x="5207070" y="235105"/>
                </a:lnTo>
                <a:lnTo>
                  <a:pt x="5224253" y="240320"/>
                </a:lnTo>
                <a:lnTo>
                  <a:pt x="5256736" y="254811"/>
                </a:lnTo>
                <a:lnTo>
                  <a:pt x="5264095" y="253567"/>
                </a:lnTo>
                <a:lnTo>
                  <a:pt x="5315084" y="269264"/>
                </a:lnTo>
                <a:lnTo>
                  <a:pt x="5316393" y="267603"/>
                </a:lnTo>
                <a:cubicBezTo>
                  <a:pt x="5320500" y="264235"/>
                  <a:pt x="5325719" y="262424"/>
                  <a:pt x="5333427" y="263823"/>
                </a:cubicBezTo>
                <a:cubicBezTo>
                  <a:pt x="5330520" y="234164"/>
                  <a:pt x="5341605" y="254143"/>
                  <a:pt x="5364589" y="260882"/>
                </a:cubicBezTo>
                <a:cubicBezTo>
                  <a:pt x="5365199" y="216323"/>
                  <a:pt x="5425089" y="252089"/>
                  <a:pt x="5443973" y="230866"/>
                </a:cubicBezTo>
                <a:cubicBezTo>
                  <a:pt x="5460840" y="236821"/>
                  <a:pt x="5478689" y="242307"/>
                  <a:pt x="5497201" y="247023"/>
                </a:cubicBezTo>
                <a:lnTo>
                  <a:pt x="5508269" y="249256"/>
                </a:lnTo>
                <a:lnTo>
                  <a:pt x="5508636" y="248880"/>
                </a:lnTo>
                <a:cubicBezTo>
                  <a:pt x="5511356" y="248469"/>
                  <a:pt x="5515116" y="248867"/>
                  <a:pt x="5520606" y="250400"/>
                </a:cubicBezTo>
                <a:lnTo>
                  <a:pt x="5528451" y="253330"/>
                </a:lnTo>
                <a:lnTo>
                  <a:pt x="5549923" y="257662"/>
                </a:lnTo>
                <a:lnTo>
                  <a:pt x="5558295" y="256364"/>
                </a:lnTo>
                <a:lnTo>
                  <a:pt x="5664799" y="278924"/>
                </a:lnTo>
                <a:lnTo>
                  <a:pt x="5796160" y="307979"/>
                </a:lnTo>
                <a:lnTo>
                  <a:pt x="5897647" y="339431"/>
                </a:lnTo>
                <a:cubicBezTo>
                  <a:pt x="5894921" y="322560"/>
                  <a:pt x="5962532" y="357207"/>
                  <a:pt x="5978838" y="367970"/>
                </a:cubicBezTo>
                <a:cubicBezTo>
                  <a:pt x="6035145" y="375765"/>
                  <a:pt x="6006578" y="380813"/>
                  <a:pt x="6050367" y="386341"/>
                </a:cubicBezTo>
                <a:cubicBezTo>
                  <a:pt x="6051161" y="391932"/>
                  <a:pt x="6137489" y="380709"/>
                  <a:pt x="6140609" y="385135"/>
                </a:cubicBezTo>
                <a:cubicBezTo>
                  <a:pt x="6205928" y="424013"/>
                  <a:pt x="6248816" y="452185"/>
                  <a:pt x="6302950" y="448183"/>
                </a:cubicBezTo>
                <a:lnTo>
                  <a:pt x="6308533" y="448551"/>
                </a:lnTo>
                <a:lnTo>
                  <a:pt x="6340278" y="468555"/>
                </a:lnTo>
                <a:lnTo>
                  <a:pt x="6341685" y="467587"/>
                </a:lnTo>
                <a:cubicBezTo>
                  <a:pt x="6345560" y="465876"/>
                  <a:pt x="6349786" y="465470"/>
                  <a:pt x="6354862" y="467794"/>
                </a:cubicBezTo>
                <a:cubicBezTo>
                  <a:pt x="6361260" y="446013"/>
                  <a:pt x="6363438" y="462250"/>
                  <a:pt x="6377840" y="471024"/>
                </a:cubicBezTo>
                <a:cubicBezTo>
                  <a:pt x="6390990" y="439154"/>
                  <a:pt x="6423334" y="475084"/>
                  <a:pt x="6442804" y="463091"/>
                </a:cubicBezTo>
                <a:cubicBezTo>
                  <a:pt x="6453090" y="470255"/>
                  <a:pt x="6464204" y="477252"/>
                  <a:pt x="6476009" y="483807"/>
                </a:cubicBezTo>
                <a:lnTo>
                  <a:pt x="6483237" y="487308"/>
                </a:lnTo>
                <a:lnTo>
                  <a:pt x="6483605" y="487102"/>
                </a:lnTo>
                <a:cubicBezTo>
                  <a:pt x="6485654" y="487272"/>
                  <a:pt x="6488212" y="488201"/>
                  <a:pt x="6491673" y="490243"/>
                </a:cubicBezTo>
                <a:lnTo>
                  <a:pt x="6496411" y="493689"/>
                </a:lnTo>
                <a:lnTo>
                  <a:pt x="6510429" y="500479"/>
                </a:lnTo>
                <a:lnTo>
                  <a:pt x="6516750" y="500983"/>
                </a:lnTo>
                <a:cubicBezTo>
                  <a:pt x="6541864" y="496675"/>
                  <a:pt x="6554866" y="452619"/>
                  <a:pt x="6580199" y="483318"/>
                </a:cubicBezTo>
                <a:cubicBezTo>
                  <a:pt x="6622601" y="489571"/>
                  <a:pt x="6654587" y="470617"/>
                  <a:pt x="6690237" y="493051"/>
                </a:cubicBezTo>
                <a:cubicBezTo>
                  <a:pt x="6729957" y="498806"/>
                  <a:pt x="6766252" y="494451"/>
                  <a:pt x="6798356" y="506748"/>
                </a:cubicBezTo>
                <a:cubicBezTo>
                  <a:pt x="6813529" y="501270"/>
                  <a:pt x="6826992" y="500232"/>
                  <a:pt x="6837102" y="513677"/>
                </a:cubicBezTo>
                <a:cubicBezTo>
                  <a:pt x="6874837" y="515764"/>
                  <a:pt x="6887115" y="500833"/>
                  <a:pt x="6907934" y="517339"/>
                </a:cubicBezTo>
                <a:cubicBezTo>
                  <a:pt x="6934086" y="494196"/>
                  <a:pt x="6933260" y="504492"/>
                  <a:pt x="6941474" y="513632"/>
                </a:cubicBezTo>
                <a:lnTo>
                  <a:pt x="6942754" y="514394"/>
                </a:lnTo>
                <a:lnTo>
                  <a:pt x="6946363" y="511066"/>
                </a:lnTo>
                <a:lnTo>
                  <a:pt x="6952592" y="510252"/>
                </a:lnTo>
                <a:lnTo>
                  <a:pt x="6968398" y="513946"/>
                </a:lnTo>
                <a:lnTo>
                  <a:pt x="6974142" y="516310"/>
                </a:lnTo>
                <a:cubicBezTo>
                  <a:pt x="6978173" y="517574"/>
                  <a:pt x="6980948" y="517948"/>
                  <a:pt x="6982971" y="517694"/>
                </a:cubicBezTo>
                <a:lnTo>
                  <a:pt x="6983252" y="517416"/>
                </a:lnTo>
                <a:lnTo>
                  <a:pt x="6991400" y="519321"/>
                </a:lnTo>
                <a:cubicBezTo>
                  <a:pt x="7005004" y="523242"/>
                  <a:pt x="7018100" y="527732"/>
                  <a:pt x="7030460" y="532556"/>
                </a:cubicBezTo>
                <a:cubicBezTo>
                  <a:pt x="7044917" y="516932"/>
                  <a:pt x="7088472" y="545083"/>
                  <a:pt x="7089916" y="511503"/>
                </a:cubicBezTo>
                <a:cubicBezTo>
                  <a:pt x="7106785" y="517039"/>
                  <a:pt x="7114554" y="532321"/>
                  <a:pt x="7113059" y="509904"/>
                </a:cubicBezTo>
                <a:cubicBezTo>
                  <a:pt x="7118735" y="511110"/>
                  <a:pt x="7122641" y="509850"/>
                  <a:pt x="7125755" y="507393"/>
                </a:cubicBezTo>
                <a:lnTo>
                  <a:pt x="7126765" y="506166"/>
                </a:lnTo>
                <a:lnTo>
                  <a:pt x="7164175" y="519011"/>
                </a:lnTo>
                <a:lnTo>
                  <a:pt x="7169654" y="518219"/>
                </a:lnTo>
                <a:lnTo>
                  <a:pt x="7193386" y="529788"/>
                </a:lnTo>
                <a:lnTo>
                  <a:pt x="7205997" y="534060"/>
                </a:lnTo>
                <a:lnTo>
                  <a:pt x="7208842" y="538783"/>
                </a:lnTo>
                <a:cubicBezTo>
                  <a:pt x="7212314" y="541931"/>
                  <a:pt x="7217803" y="543928"/>
                  <a:pt x="7227817" y="543304"/>
                </a:cubicBezTo>
                <a:lnTo>
                  <a:pt x="7230267" y="542497"/>
                </a:lnTo>
                <a:lnTo>
                  <a:pt x="7244913" y="551160"/>
                </a:lnTo>
                <a:cubicBezTo>
                  <a:pt x="7249453" y="554807"/>
                  <a:pt x="7253253" y="559130"/>
                  <a:pt x="7255970" y="564383"/>
                </a:cubicBezTo>
                <a:cubicBezTo>
                  <a:pt x="7315146" y="548103"/>
                  <a:pt x="7361553" y="579076"/>
                  <a:pt x="7421156" y="584155"/>
                </a:cubicBezTo>
                <a:cubicBezTo>
                  <a:pt x="7465612" y="613750"/>
                  <a:pt x="7546249" y="613142"/>
                  <a:pt x="7553166" y="653085"/>
                </a:cubicBezTo>
                <a:cubicBezTo>
                  <a:pt x="7562552" y="609214"/>
                  <a:pt x="7673998" y="724531"/>
                  <a:pt x="7643092" y="662482"/>
                </a:cubicBezTo>
                <a:lnTo>
                  <a:pt x="7896429" y="689054"/>
                </a:lnTo>
                <a:cubicBezTo>
                  <a:pt x="7940867" y="662251"/>
                  <a:pt x="7914217" y="689365"/>
                  <a:pt x="7954620" y="689481"/>
                </a:cubicBezTo>
                <a:cubicBezTo>
                  <a:pt x="7937756" y="718000"/>
                  <a:pt x="8005608" y="680123"/>
                  <a:pt x="8000803" y="714583"/>
                </a:cubicBezTo>
                <a:cubicBezTo>
                  <a:pt x="8008309" y="713512"/>
                  <a:pt x="8015731" y="711389"/>
                  <a:pt x="8023216" y="709000"/>
                </a:cubicBezTo>
                <a:lnTo>
                  <a:pt x="8027136" y="707765"/>
                </a:lnTo>
                <a:lnTo>
                  <a:pt x="8041622" y="708731"/>
                </a:lnTo>
                <a:lnTo>
                  <a:pt x="8047209" y="701624"/>
                </a:lnTo>
                <a:lnTo>
                  <a:pt x="8070088" y="697789"/>
                </a:lnTo>
                <a:cubicBezTo>
                  <a:pt x="8078424" y="697492"/>
                  <a:pt x="8087123" y="698508"/>
                  <a:pt x="8096332" y="701624"/>
                </a:cubicBezTo>
                <a:cubicBezTo>
                  <a:pt x="8123926" y="724651"/>
                  <a:pt x="8185640" y="697894"/>
                  <a:pt x="8219225" y="728069"/>
                </a:cubicBezTo>
                <a:cubicBezTo>
                  <a:pt x="8232644" y="736562"/>
                  <a:pt x="8280723" y="746936"/>
                  <a:pt x="8293793" y="739200"/>
                </a:cubicBezTo>
                <a:cubicBezTo>
                  <a:pt x="8304636" y="739365"/>
                  <a:pt x="8314843" y="745516"/>
                  <a:pt x="8323753" y="736063"/>
                </a:cubicBezTo>
                <a:cubicBezTo>
                  <a:pt x="8336542" y="725164"/>
                  <a:pt x="8363344" y="752699"/>
                  <a:pt x="8364496" y="736635"/>
                </a:cubicBezTo>
                <a:cubicBezTo>
                  <a:pt x="8383724" y="755702"/>
                  <a:pt x="8414211" y="733717"/>
                  <a:pt x="8437662" y="731942"/>
                </a:cubicBezTo>
                <a:cubicBezTo>
                  <a:pt x="8451685" y="749699"/>
                  <a:pt x="8487061" y="728469"/>
                  <a:pt x="8533764" y="735554"/>
                </a:cubicBezTo>
                <a:cubicBezTo>
                  <a:pt x="8548878" y="755832"/>
                  <a:pt x="8565301" y="740114"/>
                  <a:pt x="8596769" y="769632"/>
                </a:cubicBezTo>
                <a:cubicBezTo>
                  <a:pt x="8598880" y="767829"/>
                  <a:pt x="8601326" y="766261"/>
                  <a:pt x="8604035" y="764982"/>
                </a:cubicBezTo>
                <a:cubicBezTo>
                  <a:pt x="8619777" y="757551"/>
                  <a:pt x="8640772" y="761213"/>
                  <a:pt x="8650929" y="773164"/>
                </a:cubicBezTo>
                <a:cubicBezTo>
                  <a:pt x="8702615" y="814545"/>
                  <a:pt x="8757170" y="823762"/>
                  <a:pt x="8806497" y="839707"/>
                </a:cubicBezTo>
                <a:cubicBezTo>
                  <a:pt x="8863157" y="854381"/>
                  <a:pt x="8833749" y="812347"/>
                  <a:pt x="8898377" y="854651"/>
                </a:cubicBezTo>
                <a:cubicBezTo>
                  <a:pt x="8909161" y="844048"/>
                  <a:pt x="8918437" y="845186"/>
                  <a:pt x="8932389" y="853846"/>
                </a:cubicBezTo>
                <a:cubicBezTo>
                  <a:pt x="8960146" y="860074"/>
                  <a:pt x="8965550" y="829338"/>
                  <a:pt x="8989288" y="852877"/>
                </a:cubicBezTo>
                <a:cubicBezTo>
                  <a:pt x="8988278" y="835633"/>
                  <a:pt x="9043995" y="856467"/>
                  <a:pt x="9035275" y="837110"/>
                </a:cubicBezTo>
                <a:cubicBezTo>
                  <a:pt x="9060165" y="838647"/>
                  <a:pt x="9108456" y="858499"/>
                  <a:pt x="9138626" y="862106"/>
                </a:cubicBezTo>
                <a:cubicBezTo>
                  <a:pt x="9165080" y="876547"/>
                  <a:pt x="9174888" y="860404"/>
                  <a:pt x="9216298" y="858754"/>
                </a:cubicBezTo>
                <a:cubicBezTo>
                  <a:pt x="9230418" y="871192"/>
                  <a:pt x="9244774" y="868822"/>
                  <a:pt x="9259941" y="861843"/>
                </a:cubicBezTo>
                <a:cubicBezTo>
                  <a:pt x="9297647" y="870955"/>
                  <a:pt x="9335980" y="863006"/>
                  <a:pt x="9380407" y="864825"/>
                </a:cubicBezTo>
                <a:cubicBezTo>
                  <a:pt x="9424338" y="883720"/>
                  <a:pt x="9443322" y="899138"/>
                  <a:pt x="9490772" y="901190"/>
                </a:cubicBezTo>
                <a:cubicBezTo>
                  <a:pt x="9530410" y="933396"/>
                  <a:pt x="9546422" y="928548"/>
                  <a:pt x="9584982" y="935980"/>
                </a:cubicBezTo>
                <a:cubicBezTo>
                  <a:pt x="9629819" y="954269"/>
                  <a:pt x="9718219" y="986435"/>
                  <a:pt x="9759797" y="1010923"/>
                </a:cubicBezTo>
                <a:cubicBezTo>
                  <a:pt x="9801376" y="1035410"/>
                  <a:pt x="9804503" y="1066293"/>
                  <a:pt x="9834455" y="1082908"/>
                </a:cubicBezTo>
                <a:cubicBezTo>
                  <a:pt x="9864406" y="1099522"/>
                  <a:pt x="9891608" y="1087791"/>
                  <a:pt x="9939504" y="1110614"/>
                </a:cubicBezTo>
                <a:cubicBezTo>
                  <a:pt x="9978150" y="1098522"/>
                  <a:pt x="10034187" y="1166580"/>
                  <a:pt x="10077001" y="1160906"/>
                </a:cubicBezTo>
                <a:cubicBezTo>
                  <a:pt x="10084861" y="1190721"/>
                  <a:pt x="10164307" y="1234884"/>
                  <a:pt x="10178431" y="1244920"/>
                </a:cubicBezTo>
                <a:cubicBezTo>
                  <a:pt x="10210316" y="1215779"/>
                  <a:pt x="10222273" y="1306394"/>
                  <a:pt x="10248658" y="1309335"/>
                </a:cubicBezTo>
                <a:lnTo>
                  <a:pt x="10414709" y="1388645"/>
                </a:lnTo>
                <a:cubicBezTo>
                  <a:pt x="10473963" y="1440373"/>
                  <a:pt x="10538857" y="1454568"/>
                  <a:pt x="10592469" y="1543828"/>
                </a:cubicBezTo>
                <a:cubicBezTo>
                  <a:pt x="10651538" y="1531501"/>
                  <a:pt x="10660082" y="1567462"/>
                  <a:pt x="10674941" y="1597388"/>
                </a:cubicBezTo>
                <a:lnTo>
                  <a:pt x="10680562" y="1605023"/>
                </a:lnTo>
                <a:lnTo>
                  <a:pt x="0" y="1605023"/>
                </a:lnTo>
                <a:lnTo>
                  <a:pt x="0" y="415048"/>
                </a:lnTo>
                <a:lnTo>
                  <a:pt x="9656" y="416044"/>
                </a:lnTo>
                <a:cubicBezTo>
                  <a:pt x="66794" y="420549"/>
                  <a:pt x="142962" y="423374"/>
                  <a:pt x="179196" y="423071"/>
                </a:cubicBezTo>
                <a:cubicBezTo>
                  <a:pt x="202136" y="418172"/>
                  <a:pt x="228694" y="392385"/>
                  <a:pt x="250912" y="408617"/>
                </a:cubicBezTo>
                <a:cubicBezTo>
                  <a:pt x="249389" y="392611"/>
                  <a:pt x="280512" y="416185"/>
                  <a:pt x="291375" y="403710"/>
                </a:cubicBezTo>
                <a:cubicBezTo>
                  <a:pt x="298635" y="393187"/>
                  <a:pt x="309770" y="397885"/>
                  <a:pt x="320542" y="396592"/>
                </a:cubicBezTo>
                <a:cubicBezTo>
                  <a:pt x="359051" y="397166"/>
                  <a:pt x="484339" y="405354"/>
                  <a:pt x="522426" y="407158"/>
                </a:cubicBezTo>
                <a:cubicBezTo>
                  <a:pt x="532069" y="408997"/>
                  <a:pt x="540856" y="408831"/>
                  <a:pt x="549068" y="407418"/>
                </a:cubicBezTo>
                <a:lnTo>
                  <a:pt x="571100" y="400562"/>
                </a:lnTo>
                <a:lnTo>
                  <a:pt x="575457" y="392801"/>
                </a:lnTo>
                <a:lnTo>
                  <a:pt x="589968" y="391807"/>
                </a:lnTo>
                <a:lnTo>
                  <a:pt x="593649" y="390062"/>
                </a:lnTo>
                <a:cubicBezTo>
                  <a:pt x="600667" y="386700"/>
                  <a:pt x="607669" y="383607"/>
                  <a:pt x="614928" y="381544"/>
                </a:cubicBezTo>
                <a:cubicBezTo>
                  <a:pt x="636416" y="381988"/>
                  <a:pt x="667253" y="387671"/>
                  <a:pt x="722580" y="392722"/>
                </a:cubicBezTo>
                <a:cubicBezTo>
                  <a:pt x="792539" y="408114"/>
                  <a:pt x="885615" y="380106"/>
                  <a:pt x="946884" y="411854"/>
                </a:cubicBezTo>
                <a:cubicBezTo>
                  <a:pt x="1028270" y="418469"/>
                  <a:pt x="1139077" y="429433"/>
                  <a:pt x="1210905" y="432414"/>
                </a:cubicBezTo>
                <a:cubicBezTo>
                  <a:pt x="1270803" y="429423"/>
                  <a:pt x="1321921" y="453757"/>
                  <a:pt x="1377854" y="429745"/>
                </a:cubicBezTo>
                <a:cubicBezTo>
                  <a:pt x="1381419" y="434564"/>
                  <a:pt x="1385901" y="438319"/>
                  <a:pt x="1391004" y="441307"/>
                </a:cubicBezTo>
                <a:lnTo>
                  <a:pt x="1406953" y="447889"/>
                </a:lnTo>
                <a:lnTo>
                  <a:pt x="1409246" y="446765"/>
                </a:lnTo>
                <a:cubicBezTo>
                  <a:pt x="1419066" y="444804"/>
                  <a:pt x="1424836" y="446037"/>
                  <a:pt x="1428800" y="448677"/>
                </a:cubicBezTo>
                <a:lnTo>
                  <a:pt x="1432402" y="452956"/>
                </a:lnTo>
                <a:lnTo>
                  <a:pt x="1606578" y="430870"/>
                </a:lnTo>
                <a:cubicBezTo>
                  <a:pt x="1619625" y="433971"/>
                  <a:pt x="1633347" y="436643"/>
                  <a:pt x="1647476" y="438687"/>
                </a:cubicBezTo>
                <a:lnTo>
                  <a:pt x="1655866" y="439472"/>
                </a:lnTo>
                <a:lnTo>
                  <a:pt x="1656096" y="439162"/>
                </a:lnTo>
                <a:cubicBezTo>
                  <a:pt x="1658061" y="438636"/>
                  <a:pt x="1666503" y="411823"/>
                  <a:pt x="1670708" y="412530"/>
                </a:cubicBezTo>
                <a:lnTo>
                  <a:pt x="1737953" y="399496"/>
                </a:lnTo>
                <a:lnTo>
                  <a:pt x="1848192" y="376032"/>
                </a:lnTo>
                <a:cubicBezTo>
                  <a:pt x="1887458" y="368088"/>
                  <a:pt x="1918458" y="352092"/>
                  <a:pt x="1954077" y="352621"/>
                </a:cubicBezTo>
                <a:cubicBezTo>
                  <a:pt x="1965180" y="342609"/>
                  <a:pt x="1976973" y="337201"/>
                  <a:pt x="1993047" y="346068"/>
                </a:cubicBezTo>
                <a:cubicBezTo>
                  <a:pt x="2028636" y="335449"/>
                  <a:pt x="2032293" y="317806"/>
                  <a:pt x="2059719" y="325903"/>
                </a:cubicBezTo>
                <a:cubicBezTo>
                  <a:pt x="2071905" y="296194"/>
                  <a:pt x="2076373" y="305826"/>
                  <a:pt x="2088528" y="311409"/>
                </a:cubicBezTo>
                <a:lnTo>
                  <a:pt x="2090087" y="311676"/>
                </a:lnTo>
                <a:lnTo>
                  <a:pt x="2091700" y="307455"/>
                </a:lnTo>
                <a:lnTo>
                  <a:pt x="2096989" y="304649"/>
                </a:lnTo>
                <a:lnTo>
                  <a:pt x="2113325" y="302764"/>
                </a:lnTo>
                <a:lnTo>
                  <a:pt x="2119780" y="303007"/>
                </a:lnTo>
                <a:cubicBezTo>
                  <a:pt x="2124111" y="302819"/>
                  <a:pt x="2126840" y="302239"/>
                  <a:pt x="2128562" y="301336"/>
                </a:cubicBezTo>
                <a:cubicBezTo>
                  <a:pt x="2128600" y="301221"/>
                  <a:pt x="2128640" y="301107"/>
                  <a:pt x="2128679" y="300991"/>
                </a:cubicBezTo>
                <a:lnTo>
                  <a:pt x="2179558" y="299095"/>
                </a:lnTo>
                <a:cubicBezTo>
                  <a:pt x="2184857" y="280099"/>
                  <a:pt x="2238998" y="291238"/>
                  <a:pt x="2223277" y="260239"/>
                </a:cubicBezTo>
                <a:cubicBezTo>
                  <a:pt x="2241523" y="259676"/>
                  <a:pt x="2256386" y="270988"/>
                  <a:pt x="2243644" y="251110"/>
                </a:cubicBezTo>
                <a:cubicBezTo>
                  <a:pt x="2249448" y="250324"/>
                  <a:pt x="2252382" y="247882"/>
                  <a:pt x="2253986" y="244616"/>
                </a:cubicBezTo>
                <a:lnTo>
                  <a:pt x="2254285" y="243167"/>
                </a:lnTo>
                <a:lnTo>
                  <a:pt x="2295037" y="242433"/>
                </a:lnTo>
                <a:lnTo>
                  <a:pt x="2299648" y="239896"/>
                </a:lnTo>
                <a:lnTo>
                  <a:pt x="2327237" y="242539"/>
                </a:lnTo>
                <a:lnTo>
                  <a:pt x="2340943" y="242239"/>
                </a:lnTo>
                <a:lnTo>
                  <a:pt x="2345943" y="245589"/>
                </a:lnTo>
                <a:cubicBezTo>
                  <a:pt x="2350718" y="247299"/>
                  <a:pt x="2356754" y="247292"/>
                  <a:pt x="2365602" y="243403"/>
                </a:cubicBezTo>
                <a:lnTo>
                  <a:pt x="2367433" y="241858"/>
                </a:lnTo>
                <a:lnTo>
                  <a:pt x="2385231" y="244873"/>
                </a:lnTo>
                <a:cubicBezTo>
                  <a:pt x="2391237" y="246682"/>
                  <a:pt x="2396907" y="249351"/>
                  <a:pt x="2402059" y="253223"/>
                </a:cubicBezTo>
                <a:cubicBezTo>
                  <a:pt x="2457690" y="251623"/>
                  <a:pt x="2639813" y="242704"/>
                  <a:pt x="2719020" y="235271"/>
                </a:cubicBezTo>
                <a:cubicBezTo>
                  <a:pt x="2762954" y="229515"/>
                  <a:pt x="2821915" y="222156"/>
                  <a:pt x="2877308" y="208630"/>
                </a:cubicBezTo>
                <a:cubicBezTo>
                  <a:pt x="2947949" y="226393"/>
                  <a:pt x="2978035" y="153757"/>
                  <a:pt x="3051375" y="154110"/>
                </a:cubicBezTo>
                <a:cubicBezTo>
                  <a:pt x="3078434" y="115011"/>
                  <a:pt x="3067807" y="148493"/>
                  <a:pt x="3104837" y="135199"/>
                </a:cubicBezTo>
                <a:cubicBezTo>
                  <a:pt x="3103880" y="166713"/>
                  <a:pt x="3146743" y="109780"/>
                  <a:pt x="3159836" y="142694"/>
                </a:cubicBezTo>
                <a:cubicBezTo>
                  <a:pt x="3166160" y="139232"/>
                  <a:pt x="3171875" y="134841"/>
                  <a:pt x="3177510" y="130186"/>
                </a:cubicBezTo>
                <a:lnTo>
                  <a:pt x="3180470" y="127764"/>
                </a:lnTo>
                <a:lnTo>
                  <a:pt x="3194216" y="123837"/>
                </a:lnTo>
                <a:lnTo>
                  <a:pt x="3214710" y="104451"/>
                </a:lnTo>
                <a:cubicBezTo>
                  <a:pt x="3222186" y="101416"/>
                  <a:pt x="3230663" y="99454"/>
                  <a:pt x="3240671" y="99232"/>
                </a:cubicBezTo>
                <a:cubicBezTo>
                  <a:pt x="3277606" y="111009"/>
                  <a:pt x="3320498" y="66221"/>
                  <a:pt x="3366544" y="82506"/>
                </a:cubicBezTo>
                <a:cubicBezTo>
                  <a:pt x="3383134" y="85775"/>
                  <a:pt x="3432393" y="79256"/>
                  <a:pt x="3440424" y="67891"/>
                </a:cubicBezTo>
                <a:cubicBezTo>
                  <a:pt x="3450432" y="64444"/>
                  <a:pt x="3462892" y="66649"/>
                  <a:pt x="3466248" y="55103"/>
                </a:cubicBezTo>
                <a:cubicBezTo>
                  <a:pt x="3472418" y="40954"/>
                  <a:pt x="3510917" y="57092"/>
                  <a:pt x="3503820" y="42110"/>
                </a:cubicBezTo>
                <a:lnTo>
                  <a:pt x="3568389" y="13576"/>
                </a:lnTo>
                <a:cubicBezTo>
                  <a:pt x="3579310" y="19318"/>
                  <a:pt x="3590168" y="14433"/>
                  <a:pt x="3604089" y="6980"/>
                </a:cubicBezTo>
                <a:close/>
              </a:path>
            </a:pathLst>
          </a:custGeom>
          <a:solidFill>
            <a:srgbClr val="82766A">
              <a:alpha val="1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0515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43137E2-8F82-D79F-EADA-B926D6E268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F821940F-7A1D-4ACC-85B4-A932898AB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0">
            <a:extLst>
              <a:ext uri="{FF2B5EF4-FFF2-40B4-BE49-F238E27FC236}">
                <a16:creationId xmlns:a16="http://schemas.microsoft.com/office/drawing/2014/main" id="{16674508-81D3-48CF-96BF-7FC60EAA57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55F3B40-C311-11A7-32D1-263B00A26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4784796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연령별</a:t>
            </a:r>
            <a:r>
              <a:rPr lang="en-US" altLang="ko-KR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디지털정보화 활용</a:t>
            </a:r>
            <a:r>
              <a:rPr lang="en-US" altLang="ko-KR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ko-KR" altLang="en-US" sz="37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수준</a:t>
            </a:r>
          </a:p>
        </p:txBody>
      </p:sp>
      <p:sp>
        <p:nvSpPr>
          <p:cNvPr id="5" name="부제목 2">
            <a:extLst>
              <a:ext uri="{FF2B5EF4-FFF2-40B4-BE49-F238E27FC236}">
                <a16:creationId xmlns:a16="http://schemas.microsoft.com/office/drawing/2014/main" id="{1DF9F049-BB32-DF42-1FD3-C0F207431DD8}"/>
              </a:ext>
            </a:extLst>
          </p:cNvPr>
          <p:cNvSpPr txBox="1">
            <a:spLocks/>
          </p:cNvSpPr>
          <p:nvPr/>
        </p:nvSpPr>
        <p:spPr>
          <a:xfrm>
            <a:off x="1137034" y="2194102"/>
            <a:ext cx="4438036" cy="39085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atinLnBrk="0"/>
            <a:r>
              <a:rPr lang="ko-KR" altLang="en-US" sz="2000" dirty="0"/>
              <a:t>정보화 활용 수준은 </a:t>
            </a:r>
            <a:endParaRPr lang="en-US" altLang="ko-KR" sz="2000" dirty="0"/>
          </a:p>
          <a:p>
            <a:pPr marL="0" latinLnBrk="0"/>
            <a:r>
              <a:rPr lang="en-US" altLang="ko-KR" sz="2000" dirty="0"/>
              <a:t>40</a:t>
            </a:r>
            <a:r>
              <a:rPr lang="ko-KR" altLang="en-US" sz="2000" dirty="0"/>
              <a:t>대 </a:t>
            </a:r>
            <a:r>
              <a:rPr lang="en-US" altLang="ko-KR" sz="2000" dirty="0"/>
              <a:t>113.6%</a:t>
            </a:r>
          </a:p>
          <a:p>
            <a:pPr marL="0" latinLnBrk="0"/>
            <a:r>
              <a:rPr lang="en-US" altLang="ko-KR" sz="2000" dirty="0"/>
              <a:t>50</a:t>
            </a:r>
            <a:r>
              <a:rPr lang="ko-KR" altLang="en-US" sz="2000" dirty="0"/>
              <a:t>대 </a:t>
            </a:r>
            <a:r>
              <a:rPr lang="en-US" altLang="ko-KR" sz="2000" dirty="0"/>
              <a:t>103.2%</a:t>
            </a:r>
          </a:p>
          <a:p>
            <a:pPr marL="0" latinLnBrk="0"/>
            <a:r>
              <a:rPr lang="en-US" altLang="ko-KR" sz="2000" dirty="0"/>
              <a:t>70</a:t>
            </a:r>
            <a:r>
              <a:rPr lang="ko-KR" altLang="en-US" sz="2000" dirty="0"/>
              <a:t>대 이상에서 </a:t>
            </a:r>
            <a:r>
              <a:rPr lang="en-US" altLang="ko-KR" sz="2000" dirty="0"/>
              <a:t>46.2%</a:t>
            </a:r>
          </a:p>
          <a:p>
            <a:pPr marL="0" latinLnBrk="0"/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E83F884-38AC-DE6F-DCBD-ED08879048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610" y="1337171"/>
            <a:ext cx="4737650" cy="4205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8210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7C5DA5-F173-F89F-5DE9-401413EA92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28">
            <a:extLst>
              <a:ext uri="{FF2B5EF4-FFF2-40B4-BE49-F238E27FC236}">
                <a16:creationId xmlns:a16="http://schemas.microsoft.com/office/drawing/2014/main" id="{F9BF502C-E1AB-6ED9-6737-035C75FA4A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Freeform: Shape 30">
            <a:extLst>
              <a:ext uri="{FF2B5EF4-FFF2-40B4-BE49-F238E27FC236}">
                <a16:creationId xmlns:a16="http://schemas.microsoft.com/office/drawing/2014/main" id="{184B5A47-4B86-BE47-ABE1-ADD8B18B0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741994" cy="6858000"/>
          </a:xfrm>
          <a:custGeom>
            <a:avLst/>
            <a:gdLst>
              <a:gd name="connsiteX0" fmla="*/ 0 w 6568309"/>
              <a:gd name="connsiteY0" fmla="*/ 0 h 6858000"/>
              <a:gd name="connsiteX1" fmla="*/ 362841 w 6568309"/>
              <a:gd name="connsiteY1" fmla="*/ 0 h 6858000"/>
              <a:gd name="connsiteX2" fmla="*/ 523269 w 6568309"/>
              <a:gd name="connsiteY2" fmla="*/ 0 h 6858000"/>
              <a:gd name="connsiteX3" fmla="*/ 1343025 w 6568309"/>
              <a:gd name="connsiteY3" fmla="*/ 0 h 6858000"/>
              <a:gd name="connsiteX4" fmla="*/ 1705866 w 6568309"/>
              <a:gd name="connsiteY4" fmla="*/ 0 h 6858000"/>
              <a:gd name="connsiteX5" fmla="*/ 1866294 w 6568309"/>
              <a:gd name="connsiteY5" fmla="*/ 0 h 6858000"/>
              <a:gd name="connsiteX6" fmla="*/ 5225154 w 6568309"/>
              <a:gd name="connsiteY6" fmla="*/ 0 h 6858000"/>
              <a:gd name="connsiteX7" fmla="*/ 6568179 w 6568309"/>
              <a:gd name="connsiteY7" fmla="*/ 0 h 6858000"/>
              <a:gd name="connsiteX8" fmla="*/ 6568309 w 6568309"/>
              <a:gd name="connsiteY8" fmla="*/ 1 h 6858000"/>
              <a:gd name="connsiteX9" fmla="*/ 6562951 w 6568309"/>
              <a:gd name="connsiteY9" fmla="*/ 30700 h 6858000"/>
              <a:gd name="connsiteX10" fmla="*/ 6547446 w 6568309"/>
              <a:gd name="connsiteY10" fmla="*/ 310025 h 6858000"/>
              <a:gd name="connsiteX11" fmla="*/ 6558316 w 6568309"/>
              <a:gd name="connsiteY11" fmla="*/ 443960 h 6858000"/>
              <a:gd name="connsiteX12" fmla="*/ 6528896 w 6568309"/>
              <a:gd name="connsiteY12" fmla="*/ 642659 h 6858000"/>
              <a:gd name="connsiteX13" fmla="*/ 6523095 w 6568309"/>
              <a:gd name="connsiteY13" fmla="*/ 673307 h 6858000"/>
              <a:gd name="connsiteX14" fmla="*/ 6496169 w 6568309"/>
              <a:gd name="connsiteY14" fmla="*/ 839641 h 6858000"/>
              <a:gd name="connsiteX15" fmla="*/ 6450789 w 6568309"/>
              <a:gd name="connsiteY15" fmla="*/ 958357 h 6858000"/>
              <a:gd name="connsiteX16" fmla="*/ 6453996 w 6568309"/>
              <a:gd name="connsiteY16" fmla="*/ 963398 h 6858000"/>
              <a:gd name="connsiteX17" fmla="*/ 6419467 w 6568309"/>
              <a:gd name="connsiteY17" fmla="*/ 1117169 h 6858000"/>
              <a:gd name="connsiteX18" fmla="*/ 6417348 w 6568309"/>
              <a:gd name="connsiteY18" fmla="*/ 1144352 h 6858000"/>
              <a:gd name="connsiteX19" fmla="*/ 6418473 w 6568309"/>
              <a:gd name="connsiteY19" fmla="*/ 1164484 h 6858000"/>
              <a:gd name="connsiteX20" fmla="*/ 6406979 w 6568309"/>
              <a:gd name="connsiteY20" fmla="*/ 1213829 h 6858000"/>
              <a:gd name="connsiteX21" fmla="*/ 6381928 w 6568309"/>
              <a:gd name="connsiteY21" fmla="*/ 1294823 h 6858000"/>
              <a:gd name="connsiteX22" fmla="*/ 6377948 w 6568309"/>
              <a:gd name="connsiteY22" fmla="*/ 1312193 h 6858000"/>
              <a:gd name="connsiteX23" fmla="*/ 6379894 w 6568309"/>
              <a:gd name="connsiteY23" fmla="*/ 1327626 h 6858000"/>
              <a:gd name="connsiteX24" fmla="*/ 6385024 w 6568309"/>
              <a:gd name="connsiteY24" fmla="*/ 1331644 h 6858000"/>
              <a:gd name="connsiteX25" fmla="*/ 6383696 w 6568309"/>
              <a:gd name="connsiteY25" fmla="*/ 1341276 h 6858000"/>
              <a:gd name="connsiteX26" fmla="*/ 6384464 w 6568309"/>
              <a:gd name="connsiteY26" fmla="*/ 1343945 h 6858000"/>
              <a:gd name="connsiteX27" fmla="*/ 6387748 w 6568309"/>
              <a:gd name="connsiteY27" fmla="*/ 1359134 h 6858000"/>
              <a:gd name="connsiteX28" fmla="*/ 6364157 w 6568309"/>
              <a:gd name="connsiteY28" fmla="*/ 1427803 h 6858000"/>
              <a:gd name="connsiteX29" fmla="*/ 6335874 w 6568309"/>
              <a:gd name="connsiteY29" fmla="*/ 1540278 h 6858000"/>
              <a:gd name="connsiteX30" fmla="*/ 6331892 w 6568309"/>
              <a:gd name="connsiteY30" fmla="*/ 1547262 h 6858000"/>
              <a:gd name="connsiteX31" fmla="*/ 6332744 w 6568309"/>
              <a:gd name="connsiteY31" fmla="*/ 1577056 h 6858000"/>
              <a:gd name="connsiteX32" fmla="*/ 6333604 w 6568309"/>
              <a:gd name="connsiteY32" fmla="*/ 1595898 h 6858000"/>
              <a:gd name="connsiteX33" fmla="*/ 6324749 w 6568309"/>
              <a:gd name="connsiteY33" fmla="*/ 1703726 h 6858000"/>
              <a:gd name="connsiteX34" fmla="*/ 6329594 w 6568309"/>
              <a:gd name="connsiteY34" fmla="*/ 1809535 h 6858000"/>
              <a:gd name="connsiteX35" fmla="*/ 6329062 w 6568309"/>
              <a:gd name="connsiteY35" fmla="*/ 2018310 h 6858000"/>
              <a:gd name="connsiteX36" fmla="*/ 6321735 w 6568309"/>
              <a:gd name="connsiteY36" fmla="*/ 2071355 h 6858000"/>
              <a:gd name="connsiteX37" fmla="*/ 6322678 w 6568309"/>
              <a:gd name="connsiteY37" fmla="*/ 2141166 h 6858000"/>
              <a:gd name="connsiteX38" fmla="*/ 6321340 w 6568309"/>
              <a:gd name="connsiteY38" fmla="*/ 2154548 h 6858000"/>
              <a:gd name="connsiteX39" fmla="*/ 6316582 w 6568309"/>
              <a:gd name="connsiteY39" fmla="*/ 2158153 h 6858000"/>
              <a:gd name="connsiteX40" fmla="*/ 6311428 w 6568309"/>
              <a:gd name="connsiteY40" fmla="*/ 2178174 h 6858000"/>
              <a:gd name="connsiteX41" fmla="*/ 6310192 w 6568309"/>
              <a:gd name="connsiteY41" fmla="*/ 2202858 h 6858000"/>
              <a:gd name="connsiteX42" fmla="*/ 6309211 w 6568309"/>
              <a:gd name="connsiteY42" fmla="*/ 2320214 h 6858000"/>
              <a:gd name="connsiteX43" fmla="*/ 6300151 w 6568309"/>
              <a:gd name="connsiteY43" fmla="*/ 2417011 h 6858000"/>
              <a:gd name="connsiteX44" fmla="*/ 6295176 w 6568309"/>
              <a:gd name="connsiteY44" fmla="*/ 2454207 h 6858000"/>
              <a:gd name="connsiteX45" fmla="*/ 6293727 w 6568309"/>
              <a:gd name="connsiteY45" fmla="*/ 2487203 h 6858000"/>
              <a:gd name="connsiteX46" fmla="*/ 6285477 w 6568309"/>
              <a:gd name="connsiteY46" fmla="*/ 2512282 h 6858000"/>
              <a:gd name="connsiteX47" fmla="*/ 6286205 w 6568309"/>
              <a:gd name="connsiteY47" fmla="*/ 2514318 h 6858000"/>
              <a:gd name="connsiteX48" fmla="*/ 6304629 w 6568309"/>
              <a:gd name="connsiteY48" fmla="*/ 2574334 h 6858000"/>
              <a:gd name="connsiteX49" fmla="*/ 6303842 w 6568309"/>
              <a:gd name="connsiteY49" fmla="*/ 2579877 h 6858000"/>
              <a:gd name="connsiteX50" fmla="*/ 6303953 w 6568309"/>
              <a:gd name="connsiteY50" fmla="*/ 2608928 h 6858000"/>
              <a:gd name="connsiteX51" fmla="*/ 6303530 w 6568309"/>
              <a:gd name="connsiteY51" fmla="*/ 2613111 h 6858000"/>
              <a:gd name="connsiteX52" fmla="*/ 6297474 w 6568309"/>
              <a:gd name="connsiteY52" fmla="*/ 2621996 h 6858000"/>
              <a:gd name="connsiteX53" fmla="*/ 6299263 w 6568309"/>
              <a:gd name="connsiteY53" fmla="*/ 2634265 h 6858000"/>
              <a:gd name="connsiteX54" fmla="*/ 6293065 w 6568309"/>
              <a:gd name="connsiteY54" fmla="*/ 2647237 h 6858000"/>
              <a:gd name="connsiteX55" fmla="*/ 6297496 w 6568309"/>
              <a:gd name="connsiteY55" fmla="*/ 2650786 h 6858000"/>
              <a:gd name="connsiteX56" fmla="*/ 6301708 w 6568309"/>
              <a:gd name="connsiteY56" fmla="*/ 2661993 h 6858000"/>
              <a:gd name="connsiteX57" fmla="*/ 6295884 w 6568309"/>
              <a:gd name="connsiteY57" fmla="*/ 2670949 h 6858000"/>
              <a:gd name="connsiteX58" fmla="*/ 6291714 w 6568309"/>
              <a:gd name="connsiteY58" fmla="*/ 2690255 h 6858000"/>
              <a:gd name="connsiteX59" fmla="*/ 6292327 w 6568309"/>
              <a:gd name="connsiteY59" fmla="*/ 2695683 h 6858000"/>
              <a:gd name="connsiteX60" fmla="*/ 6284410 w 6568309"/>
              <a:gd name="connsiteY60" fmla="*/ 2713964 h 6858000"/>
              <a:gd name="connsiteX61" fmla="*/ 6280410 w 6568309"/>
              <a:gd name="connsiteY61" fmla="*/ 2730175 h 6858000"/>
              <a:gd name="connsiteX62" fmla="*/ 6288082 w 6568309"/>
              <a:gd name="connsiteY62" fmla="*/ 2763497 h 6858000"/>
              <a:gd name="connsiteX63" fmla="*/ 6260924 w 6568309"/>
              <a:gd name="connsiteY63" fmla="*/ 3051539 h 6858000"/>
              <a:gd name="connsiteX64" fmla="*/ 6210151 w 6568309"/>
              <a:gd name="connsiteY64" fmla="*/ 3335396 h 6858000"/>
              <a:gd name="connsiteX65" fmla="*/ 6212034 w 6568309"/>
              <a:gd name="connsiteY65" fmla="*/ 3456509 h 6858000"/>
              <a:gd name="connsiteX66" fmla="*/ 6197490 w 6568309"/>
              <a:gd name="connsiteY66" fmla="*/ 3531827 h 6858000"/>
              <a:gd name="connsiteX67" fmla="*/ 6208018 w 6568309"/>
              <a:gd name="connsiteY67" fmla="*/ 3570877 h 6858000"/>
              <a:gd name="connsiteX68" fmla="*/ 6205920 w 6568309"/>
              <a:gd name="connsiteY68" fmla="*/ 3583849 h 6858000"/>
              <a:gd name="connsiteX69" fmla="*/ 6199616 w 6568309"/>
              <a:gd name="connsiteY69" fmla="*/ 3592763 h 6858000"/>
              <a:gd name="connsiteX70" fmla="*/ 6181288 w 6568309"/>
              <a:gd name="connsiteY70" fmla="*/ 3653485 h 6858000"/>
              <a:gd name="connsiteX71" fmla="*/ 6175963 w 6568309"/>
              <a:gd name="connsiteY71" fmla="*/ 3670528 h 6858000"/>
              <a:gd name="connsiteX72" fmla="*/ 6176722 w 6568309"/>
              <a:gd name="connsiteY72" fmla="*/ 3685990 h 6858000"/>
              <a:gd name="connsiteX73" fmla="*/ 6181549 w 6568309"/>
              <a:gd name="connsiteY73" fmla="*/ 3690283 h 6858000"/>
              <a:gd name="connsiteX74" fmla="*/ 6179476 w 6568309"/>
              <a:gd name="connsiteY74" fmla="*/ 3699787 h 6858000"/>
              <a:gd name="connsiteX75" fmla="*/ 6180040 w 6568309"/>
              <a:gd name="connsiteY75" fmla="*/ 3702486 h 6858000"/>
              <a:gd name="connsiteX76" fmla="*/ 6182155 w 6568309"/>
              <a:gd name="connsiteY76" fmla="*/ 3717784 h 6858000"/>
              <a:gd name="connsiteX77" fmla="*/ 6158980 w 6568309"/>
              <a:gd name="connsiteY77" fmla="*/ 3746229 h 6858000"/>
              <a:gd name="connsiteX78" fmla="*/ 6096049 w 6568309"/>
              <a:gd name="connsiteY78" fmla="*/ 3924910 h 6858000"/>
              <a:gd name="connsiteX79" fmla="*/ 6069712 w 6568309"/>
              <a:gd name="connsiteY79" fmla="*/ 3989353 h 6858000"/>
              <a:gd name="connsiteX80" fmla="*/ 6067330 w 6568309"/>
              <a:gd name="connsiteY80" fmla="*/ 4033899 h 6858000"/>
              <a:gd name="connsiteX81" fmla="*/ 6061081 w 6568309"/>
              <a:gd name="connsiteY81" fmla="*/ 4142250 h 6858000"/>
              <a:gd name="connsiteX82" fmla="*/ 6042858 w 6568309"/>
              <a:gd name="connsiteY82" fmla="*/ 4329442 h 6858000"/>
              <a:gd name="connsiteX83" fmla="*/ 6034182 w 6568309"/>
              <a:gd name="connsiteY83" fmla="*/ 4456184 h 6858000"/>
              <a:gd name="connsiteX84" fmla="*/ 6029178 w 6568309"/>
              <a:gd name="connsiteY84" fmla="*/ 4468478 h 6858000"/>
              <a:gd name="connsiteX85" fmla="*/ 6029974 w 6568309"/>
              <a:gd name="connsiteY85" fmla="*/ 4469862 h 6858000"/>
              <a:gd name="connsiteX86" fmla="*/ 6028340 w 6568309"/>
              <a:gd name="connsiteY86" fmla="*/ 4483797 h 6858000"/>
              <a:gd name="connsiteX87" fmla="*/ 6025168 w 6568309"/>
              <a:gd name="connsiteY87" fmla="*/ 4487091 h 6858000"/>
              <a:gd name="connsiteX88" fmla="*/ 6023164 w 6568309"/>
              <a:gd name="connsiteY88" fmla="*/ 4496728 h 6858000"/>
              <a:gd name="connsiteX89" fmla="*/ 6016839 w 6568309"/>
              <a:gd name="connsiteY89" fmla="*/ 4515918 h 6858000"/>
              <a:gd name="connsiteX90" fmla="*/ 6017886 w 6568309"/>
              <a:gd name="connsiteY90" fmla="*/ 4519316 h 6858000"/>
              <a:gd name="connsiteX91" fmla="*/ 6011819 w 6568309"/>
              <a:gd name="connsiteY91" fmla="*/ 4547957 h 6858000"/>
              <a:gd name="connsiteX92" fmla="*/ 6012791 w 6568309"/>
              <a:gd name="connsiteY92" fmla="*/ 4548262 h 6858000"/>
              <a:gd name="connsiteX93" fmla="*/ 6015703 w 6568309"/>
              <a:gd name="connsiteY93" fmla="*/ 4555939 h 6858000"/>
              <a:gd name="connsiteX94" fmla="*/ 6018854 w 6568309"/>
              <a:gd name="connsiteY94" fmla="*/ 4570815 h 6858000"/>
              <a:gd name="connsiteX95" fmla="*/ 6033000 w 6568309"/>
              <a:gd name="connsiteY95" fmla="*/ 4633846 h 6858000"/>
              <a:gd name="connsiteX96" fmla="*/ 6032325 w 6568309"/>
              <a:gd name="connsiteY96" fmla="*/ 4639816 h 6858000"/>
              <a:gd name="connsiteX97" fmla="*/ 6032549 w 6568309"/>
              <a:gd name="connsiteY97" fmla="*/ 4639923 h 6858000"/>
              <a:gd name="connsiteX98" fmla="*/ 6032309 w 6568309"/>
              <a:gd name="connsiteY98" fmla="*/ 4646192 h 6858000"/>
              <a:gd name="connsiteX99" fmla="*/ 6031095 w 6568309"/>
              <a:gd name="connsiteY99" fmla="*/ 4650706 h 6858000"/>
              <a:gd name="connsiteX100" fmla="*/ 6029786 w 6568309"/>
              <a:gd name="connsiteY100" fmla="*/ 4662290 h 6858000"/>
              <a:gd name="connsiteX101" fmla="*/ 6030911 w 6568309"/>
              <a:gd name="connsiteY101" fmla="*/ 4666180 h 6858000"/>
              <a:gd name="connsiteX102" fmla="*/ 6033630 w 6568309"/>
              <a:gd name="connsiteY102" fmla="*/ 4667585 h 6858000"/>
              <a:gd name="connsiteX103" fmla="*/ 6033189 w 6568309"/>
              <a:gd name="connsiteY103" fmla="*/ 4668660 h 6858000"/>
              <a:gd name="connsiteX104" fmla="*/ 6038764 w 6568309"/>
              <a:gd name="connsiteY104" fmla="*/ 4689807 h 6858000"/>
              <a:gd name="connsiteX105" fmla="*/ 6042217 w 6568309"/>
              <a:gd name="connsiteY105" fmla="*/ 4737890 h 6858000"/>
              <a:gd name="connsiteX106" fmla="*/ 6040543 w 6568309"/>
              <a:gd name="connsiteY106" fmla="*/ 4765657 h 6858000"/>
              <a:gd name="connsiteX107" fmla="*/ 6039956 w 6568309"/>
              <a:gd name="connsiteY107" fmla="*/ 4841463 h 6858000"/>
              <a:gd name="connsiteX108" fmla="*/ 6057123 w 6568309"/>
              <a:gd name="connsiteY108" fmla="*/ 4969863 h 6858000"/>
              <a:gd name="connsiteX109" fmla="*/ 6055039 w 6568309"/>
              <a:gd name="connsiteY109" fmla="*/ 4974028 h 6858000"/>
              <a:gd name="connsiteX110" fmla="*/ 6053462 w 6568309"/>
              <a:gd name="connsiteY110" fmla="*/ 4980318 h 6858000"/>
              <a:gd name="connsiteX111" fmla="*/ 6053643 w 6568309"/>
              <a:gd name="connsiteY111" fmla="*/ 4980501 h 6858000"/>
              <a:gd name="connsiteX112" fmla="*/ 6051733 w 6568309"/>
              <a:gd name="connsiteY112" fmla="*/ 4986338 h 6858000"/>
              <a:gd name="connsiteX113" fmla="*/ 6049602 w 6568309"/>
              <a:gd name="connsiteY113" fmla="*/ 4991296 h 6858000"/>
              <a:gd name="connsiteX114" fmla="*/ 6075165 w 6568309"/>
              <a:gd name="connsiteY114" fmla="*/ 5076895 h 6858000"/>
              <a:gd name="connsiteX115" fmla="*/ 6073751 w 6568309"/>
              <a:gd name="connsiteY115" fmla="*/ 5081568 h 6858000"/>
              <a:gd name="connsiteX116" fmla="*/ 6073150 w 6568309"/>
              <a:gd name="connsiteY116" fmla="*/ 5088173 h 6858000"/>
              <a:gd name="connsiteX117" fmla="*/ 6073355 w 6568309"/>
              <a:gd name="connsiteY117" fmla="*/ 5088300 h 6858000"/>
              <a:gd name="connsiteX118" fmla="*/ 6072362 w 6568309"/>
              <a:gd name="connsiteY118" fmla="*/ 5094558 h 6858000"/>
              <a:gd name="connsiteX119" fmla="*/ 6064726 w 6568309"/>
              <a:gd name="connsiteY119" fmla="*/ 5125620 h 6858000"/>
              <a:gd name="connsiteX120" fmla="*/ 6065415 w 6568309"/>
              <a:gd name="connsiteY120" fmla="*/ 5268004 h 6858000"/>
              <a:gd name="connsiteX121" fmla="*/ 6066081 w 6568309"/>
              <a:gd name="connsiteY121" fmla="*/ 5269530 h 6858000"/>
              <a:gd name="connsiteX122" fmla="*/ 6043407 w 6568309"/>
              <a:gd name="connsiteY122" fmla="*/ 5390941 h 6858000"/>
              <a:gd name="connsiteX123" fmla="*/ 6025377 w 6568309"/>
              <a:gd name="connsiteY123" fmla="*/ 5539927 h 6858000"/>
              <a:gd name="connsiteX124" fmla="*/ 6010052 w 6568309"/>
              <a:gd name="connsiteY124" fmla="*/ 5791594 h 6858000"/>
              <a:gd name="connsiteX125" fmla="*/ 5994220 w 6568309"/>
              <a:gd name="connsiteY125" fmla="*/ 5855206 h 6858000"/>
              <a:gd name="connsiteX126" fmla="*/ 5982580 w 6568309"/>
              <a:gd name="connsiteY126" fmla="*/ 5873582 h 6858000"/>
              <a:gd name="connsiteX127" fmla="*/ 5983608 w 6568309"/>
              <a:gd name="connsiteY127" fmla="*/ 5876037 h 6858000"/>
              <a:gd name="connsiteX128" fmla="*/ 5983535 w 6568309"/>
              <a:gd name="connsiteY128" fmla="*/ 5886534 h 6858000"/>
              <a:gd name="connsiteX129" fmla="*/ 5988737 w 6568309"/>
              <a:gd name="connsiteY129" fmla="*/ 5888644 h 6858000"/>
              <a:gd name="connsiteX130" fmla="*/ 5992371 w 6568309"/>
              <a:gd name="connsiteY130" fmla="*/ 5903832 h 6858000"/>
              <a:gd name="connsiteX131" fmla="*/ 5990780 w 6568309"/>
              <a:gd name="connsiteY131" fmla="*/ 5923391 h 6858000"/>
              <a:gd name="connsiteX132" fmla="*/ 5993870 w 6568309"/>
              <a:gd name="connsiteY132" fmla="*/ 6013205 h 6858000"/>
              <a:gd name="connsiteX133" fmla="*/ 5997673 w 6568309"/>
              <a:gd name="connsiteY133" fmla="*/ 6074018 h 6858000"/>
              <a:gd name="connsiteX134" fmla="*/ 6014840 w 6568309"/>
              <a:gd name="connsiteY134" fmla="*/ 6130837 h 6858000"/>
              <a:gd name="connsiteX135" fmla="*/ 6010704 w 6568309"/>
              <a:gd name="connsiteY135" fmla="*/ 6152982 h 6858000"/>
              <a:gd name="connsiteX136" fmla="*/ 6038294 w 6568309"/>
              <a:gd name="connsiteY136" fmla="*/ 6221100 h 6858000"/>
              <a:gd name="connsiteX137" fmla="*/ 6052331 w 6568309"/>
              <a:gd name="connsiteY137" fmla="*/ 6287550 h 6858000"/>
              <a:gd name="connsiteX138" fmla="*/ 6074143 w 6568309"/>
              <a:gd name="connsiteY138" fmla="*/ 6401595 h 6858000"/>
              <a:gd name="connsiteX139" fmla="*/ 6060199 w 6568309"/>
              <a:gd name="connsiteY139" fmla="*/ 6487110 h 6858000"/>
              <a:gd name="connsiteX140" fmla="*/ 6081156 w 6568309"/>
              <a:gd name="connsiteY140" fmla="*/ 6588589 h 6858000"/>
              <a:gd name="connsiteX141" fmla="*/ 6114944 w 6568309"/>
              <a:gd name="connsiteY141" fmla="*/ 6769963 h 6858000"/>
              <a:gd name="connsiteX142" fmla="*/ 6128950 w 6568309"/>
              <a:gd name="connsiteY142" fmla="*/ 6835814 h 6858000"/>
              <a:gd name="connsiteX143" fmla="*/ 6132536 w 6568309"/>
              <a:gd name="connsiteY143" fmla="*/ 6858000 h 6858000"/>
              <a:gd name="connsiteX144" fmla="*/ 4789511 w 6568309"/>
              <a:gd name="connsiteY144" fmla="*/ 6858000 h 6858000"/>
              <a:gd name="connsiteX145" fmla="*/ 1866294 w 6568309"/>
              <a:gd name="connsiteY145" fmla="*/ 6858000 h 6858000"/>
              <a:gd name="connsiteX146" fmla="*/ 1705866 w 6568309"/>
              <a:gd name="connsiteY146" fmla="*/ 6858000 h 6858000"/>
              <a:gd name="connsiteX147" fmla="*/ 1343025 w 6568309"/>
              <a:gd name="connsiteY147" fmla="*/ 6858000 h 6858000"/>
              <a:gd name="connsiteX148" fmla="*/ 523269 w 6568309"/>
              <a:gd name="connsiteY148" fmla="*/ 6858000 h 6858000"/>
              <a:gd name="connsiteX149" fmla="*/ 362841 w 6568309"/>
              <a:gd name="connsiteY149" fmla="*/ 6858000 h 6858000"/>
              <a:gd name="connsiteX150" fmla="*/ 0 w 6568309"/>
              <a:gd name="connsiteY150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</a:cxnLst>
            <a:rect l="l" t="t" r="r" b="b"/>
            <a:pathLst>
              <a:path w="6568309" h="6858000">
                <a:moveTo>
                  <a:pt x="0" y="0"/>
                </a:moveTo>
                <a:lnTo>
                  <a:pt x="362841" y="0"/>
                </a:lnTo>
                <a:lnTo>
                  <a:pt x="523269" y="0"/>
                </a:lnTo>
                <a:lnTo>
                  <a:pt x="1343025" y="0"/>
                </a:lnTo>
                <a:lnTo>
                  <a:pt x="1705866" y="0"/>
                </a:lnTo>
                <a:lnTo>
                  <a:pt x="1866294" y="0"/>
                </a:lnTo>
                <a:lnTo>
                  <a:pt x="5225154" y="0"/>
                </a:lnTo>
                <a:lnTo>
                  <a:pt x="6568179" y="0"/>
                </a:lnTo>
                <a:lnTo>
                  <a:pt x="6568309" y="1"/>
                </a:lnTo>
                <a:lnTo>
                  <a:pt x="6562951" y="30700"/>
                </a:lnTo>
                <a:cubicBezTo>
                  <a:pt x="6559126" y="84364"/>
                  <a:pt x="6548218" y="241149"/>
                  <a:pt x="6547446" y="310025"/>
                </a:cubicBezTo>
                <a:cubicBezTo>
                  <a:pt x="6550151" y="367544"/>
                  <a:pt x="6557712" y="408251"/>
                  <a:pt x="6558316" y="443960"/>
                </a:cubicBezTo>
                <a:cubicBezTo>
                  <a:pt x="6555224" y="499397"/>
                  <a:pt x="6534767" y="604434"/>
                  <a:pt x="6528896" y="642659"/>
                </a:cubicBezTo>
                <a:cubicBezTo>
                  <a:pt x="6535204" y="657287"/>
                  <a:pt x="6515365" y="658191"/>
                  <a:pt x="6523095" y="673307"/>
                </a:cubicBezTo>
                <a:cubicBezTo>
                  <a:pt x="6523388" y="693769"/>
                  <a:pt x="6506868" y="797295"/>
                  <a:pt x="6496169" y="839641"/>
                </a:cubicBezTo>
                <a:cubicBezTo>
                  <a:pt x="6484119" y="887148"/>
                  <a:pt x="6457817" y="937731"/>
                  <a:pt x="6450789" y="958357"/>
                </a:cubicBezTo>
                <a:cubicBezTo>
                  <a:pt x="6443760" y="978983"/>
                  <a:pt x="6459217" y="936930"/>
                  <a:pt x="6453996" y="963398"/>
                </a:cubicBezTo>
                <a:cubicBezTo>
                  <a:pt x="6448777" y="989867"/>
                  <a:pt x="6425575" y="1087010"/>
                  <a:pt x="6419467" y="1117169"/>
                </a:cubicBezTo>
                <a:cubicBezTo>
                  <a:pt x="6431540" y="1118586"/>
                  <a:pt x="6409651" y="1135372"/>
                  <a:pt x="6417348" y="1144352"/>
                </a:cubicBezTo>
                <a:cubicBezTo>
                  <a:pt x="6424109" y="1150681"/>
                  <a:pt x="6419047" y="1157251"/>
                  <a:pt x="6418473" y="1164484"/>
                </a:cubicBezTo>
                <a:cubicBezTo>
                  <a:pt x="6423767" y="1173524"/>
                  <a:pt x="6413947" y="1205209"/>
                  <a:pt x="6406979" y="1213829"/>
                </a:cubicBezTo>
                <a:cubicBezTo>
                  <a:pt x="6382818" y="1235037"/>
                  <a:pt x="6400452" y="1277327"/>
                  <a:pt x="6381928" y="1294823"/>
                </a:cubicBezTo>
                <a:cubicBezTo>
                  <a:pt x="6379195" y="1300845"/>
                  <a:pt x="6378069" y="1306615"/>
                  <a:pt x="6377948" y="1312193"/>
                </a:cubicBezTo>
                <a:lnTo>
                  <a:pt x="6379894" y="1327626"/>
                </a:lnTo>
                <a:lnTo>
                  <a:pt x="6385024" y="1331644"/>
                </a:lnTo>
                <a:lnTo>
                  <a:pt x="6383696" y="1341276"/>
                </a:lnTo>
                <a:cubicBezTo>
                  <a:pt x="6383952" y="1342166"/>
                  <a:pt x="6384208" y="1343055"/>
                  <a:pt x="6384464" y="1343945"/>
                </a:cubicBezTo>
                <a:cubicBezTo>
                  <a:pt x="6385957" y="1349040"/>
                  <a:pt x="6387253" y="1354080"/>
                  <a:pt x="6387748" y="1359134"/>
                </a:cubicBezTo>
                <a:cubicBezTo>
                  <a:pt x="6384363" y="1373109"/>
                  <a:pt x="6372802" y="1397612"/>
                  <a:pt x="6364157" y="1427803"/>
                </a:cubicBezTo>
                <a:cubicBezTo>
                  <a:pt x="6348141" y="1460349"/>
                  <a:pt x="6348362" y="1505076"/>
                  <a:pt x="6335874" y="1540278"/>
                </a:cubicBezTo>
                <a:lnTo>
                  <a:pt x="6331892" y="1547262"/>
                </a:lnTo>
                <a:lnTo>
                  <a:pt x="6332744" y="1577056"/>
                </a:lnTo>
                <a:cubicBezTo>
                  <a:pt x="6335859" y="1582205"/>
                  <a:pt x="6336674" y="1589568"/>
                  <a:pt x="6333604" y="1595898"/>
                </a:cubicBezTo>
                <a:lnTo>
                  <a:pt x="6324749" y="1703726"/>
                </a:lnTo>
                <a:cubicBezTo>
                  <a:pt x="6324080" y="1739332"/>
                  <a:pt x="6318019" y="1754453"/>
                  <a:pt x="6329594" y="1809535"/>
                </a:cubicBezTo>
                <a:cubicBezTo>
                  <a:pt x="6344930" y="1868036"/>
                  <a:pt x="6323725" y="1952670"/>
                  <a:pt x="6329062" y="2018310"/>
                </a:cubicBezTo>
                <a:cubicBezTo>
                  <a:pt x="6308075" y="2053162"/>
                  <a:pt x="6326925" y="2034561"/>
                  <a:pt x="6321735" y="2071355"/>
                </a:cubicBezTo>
                <a:lnTo>
                  <a:pt x="6322678" y="2141166"/>
                </a:lnTo>
                <a:lnTo>
                  <a:pt x="6321340" y="2154548"/>
                </a:lnTo>
                <a:lnTo>
                  <a:pt x="6316582" y="2158153"/>
                </a:lnTo>
                <a:lnTo>
                  <a:pt x="6311428" y="2178174"/>
                </a:lnTo>
                <a:cubicBezTo>
                  <a:pt x="6310177" y="2185696"/>
                  <a:pt x="6309622" y="2193828"/>
                  <a:pt x="6310192" y="2202858"/>
                </a:cubicBezTo>
                <a:cubicBezTo>
                  <a:pt x="6319667" y="2232772"/>
                  <a:pt x="6296459" y="2283357"/>
                  <a:pt x="6309211" y="2320214"/>
                </a:cubicBezTo>
                <a:cubicBezTo>
                  <a:pt x="6307537" y="2355906"/>
                  <a:pt x="6302490" y="2394678"/>
                  <a:pt x="6300151" y="2417011"/>
                </a:cubicBezTo>
                <a:cubicBezTo>
                  <a:pt x="6292303" y="2426377"/>
                  <a:pt x="6304439" y="2456509"/>
                  <a:pt x="6295176" y="2454207"/>
                </a:cubicBezTo>
                <a:cubicBezTo>
                  <a:pt x="6299335" y="2464947"/>
                  <a:pt x="6297305" y="2476105"/>
                  <a:pt x="6293727" y="2487203"/>
                </a:cubicBezTo>
                <a:lnTo>
                  <a:pt x="6285477" y="2512282"/>
                </a:lnTo>
                <a:cubicBezTo>
                  <a:pt x="6285720" y="2512961"/>
                  <a:pt x="6285962" y="2513640"/>
                  <a:pt x="6286205" y="2514318"/>
                </a:cubicBezTo>
                <a:cubicBezTo>
                  <a:pt x="6292347" y="2534324"/>
                  <a:pt x="6298487" y="2554328"/>
                  <a:pt x="6304629" y="2574334"/>
                </a:cubicBezTo>
                <a:lnTo>
                  <a:pt x="6303842" y="2579877"/>
                </a:lnTo>
                <a:cubicBezTo>
                  <a:pt x="6303729" y="2585644"/>
                  <a:pt x="6304006" y="2603388"/>
                  <a:pt x="6303953" y="2608928"/>
                </a:cubicBezTo>
                <a:lnTo>
                  <a:pt x="6303530" y="2613111"/>
                </a:lnTo>
                <a:lnTo>
                  <a:pt x="6297474" y="2621996"/>
                </a:lnTo>
                <a:lnTo>
                  <a:pt x="6299263" y="2634265"/>
                </a:lnTo>
                <a:lnTo>
                  <a:pt x="6293065" y="2647237"/>
                </a:lnTo>
                <a:cubicBezTo>
                  <a:pt x="6294685" y="2648158"/>
                  <a:pt x="6296180" y="2649356"/>
                  <a:pt x="6297496" y="2650786"/>
                </a:cubicBezTo>
                <a:lnTo>
                  <a:pt x="6301708" y="2661993"/>
                </a:lnTo>
                <a:lnTo>
                  <a:pt x="6295884" y="2670949"/>
                </a:lnTo>
                <a:cubicBezTo>
                  <a:pt x="6304913" y="2672007"/>
                  <a:pt x="6294429" y="2681695"/>
                  <a:pt x="6291714" y="2690255"/>
                </a:cubicBezTo>
                <a:lnTo>
                  <a:pt x="6292327" y="2695683"/>
                </a:lnTo>
                <a:lnTo>
                  <a:pt x="6284410" y="2713964"/>
                </a:lnTo>
                <a:lnTo>
                  <a:pt x="6280410" y="2730175"/>
                </a:lnTo>
                <a:lnTo>
                  <a:pt x="6288082" y="2763497"/>
                </a:lnTo>
                <a:lnTo>
                  <a:pt x="6260924" y="3051539"/>
                </a:lnTo>
                <a:cubicBezTo>
                  <a:pt x="6251455" y="3165645"/>
                  <a:pt x="6222174" y="3216611"/>
                  <a:pt x="6210151" y="3335396"/>
                </a:cubicBezTo>
                <a:lnTo>
                  <a:pt x="6212034" y="3456509"/>
                </a:lnTo>
                <a:lnTo>
                  <a:pt x="6197490" y="3531827"/>
                </a:lnTo>
                <a:lnTo>
                  <a:pt x="6208018" y="3570877"/>
                </a:lnTo>
                <a:lnTo>
                  <a:pt x="6205920" y="3583849"/>
                </a:lnTo>
                <a:lnTo>
                  <a:pt x="6199616" y="3592763"/>
                </a:lnTo>
                <a:cubicBezTo>
                  <a:pt x="6191839" y="3613948"/>
                  <a:pt x="6196204" y="3641245"/>
                  <a:pt x="6181288" y="3653485"/>
                </a:cubicBezTo>
                <a:cubicBezTo>
                  <a:pt x="6178087" y="3659316"/>
                  <a:pt x="6176516" y="3664985"/>
                  <a:pt x="6175963" y="3670528"/>
                </a:cubicBezTo>
                <a:lnTo>
                  <a:pt x="6176722" y="3685990"/>
                </a:lnTo>
                <a:lnTo>
                  <a:pt x="6181549" y="3690283"/>
                </a:lnTo>
                <a:lnTo>
                  <a:pt x="6179476" y="3699787"/>
                </a:lnTo>
                <a:cubicBezTo>
                  <a:pt x="6179664" y="3700686"/>
                  <a:pt x="6179852" y="3701586"/>
                  <a:pt x="6180040" y="3702486"/>
                </a:cubicBezTo>
                <a:cubicBezTo>
                  <a:pt x="6181140" y="3707637"/>
                  <a:pt x="6182047" y="3712728"/>
                  <a:pt x="6182155" y="3717784"/>
                </a:cubicBezTo>
                <a:cubicBezTo>
                  <a:pt x="6156678" y="3711701"/>
                  <a:pt x="6178864" y="3759789"/>
                  <a:pt x="6158980" y="3746229"/>
                </a:cubicBezTo>
                <a:cubicBezTo>
                  <a:pt x="6144630" y="3780750"/>
                  <a:pt x="6117520" y="3867558"/>
                  <a:pt x="6096049" y="3924910"/>
                </a:cubicBezTo>
                <a:lnTo>
                  <a:pt x="6069712" y="3989353"/>
                </a:lnTo>
                <a:lnTo>
                  <a:pt x="6067330" y="4033899"/>
                </a:lnTo>
                <a:cubicBezTo>
                  <a:pt x="6065506" y="4070470"/>
                  <a:pt x="6063599" y="4110146"/>
                  <a:pt x="6061081" y="4142250"/>
                </a:cubicBezTo>
                <a:cubicBezTo>
                  <a:pt x="6055260" y="4200007"/>
                  <a:pt x="6045907" y="4278998"/>
                  <a:pt x="6042858" y="4329442"/>
                </a:cubicBezTo>
                <a:cubicBezTo>
                  <a:pt x="6038376" y="4381764"/>
                  <a:pt x="6036461" y="4433012"/>
                  <a:pt x="6034182" y="4456184"/>
                </a:cubicBezTo>
                <a:lnTo>
                  <a:pt x="6029178" y="4468478"/>
                </a:lnTo>
                <a:lnTo>
                  <a:pt x="6029974" y="4469862"/>
                </a:lnTo>
                <a:cubicBezTo>
                  <a:pt x="6031287" y="4476321"/>
                  <a:pt x="6030316" y="4480555"/>
                  <a:pt x="6028340" y="4483797"/>
                </a:cubicBezTo>
                <a:lnTo>
                  <a:pt x="6025168" y="4487091"/>
                </a:lnTo>
                <a:lnTo>
                  <a:pt x="6023164" y="4496728"/>
                </a:lnTo>
                <a:lnTo>
                  <a:pt x="6016839" y="4515918"/>
                </a:lnTo>
                <a:cubicBezTo>
                  <a:pt x="6017189" y="4517049"/>
                  <a:pt x="6017537" y="4518182"/>
                  <a:pt x="6017886" y="4519316"/>
                </a:cubicBezTo>
                <a:lnTo>
                  <a:pt x="6011819" y="4547957"/>
                </a:lnTo>
                <a:lnTo>
                  <a:pt x="6012791" y="4548262"/>
                </a:lnTo>
                <a:cubicBezTo>
                  <a:pt x="6014837" y="4549595"/>
                  <a:pt x="6016087" y="4551811"/>
                  <a:pt x="6015703" y="4555939"/>
                </a:cubicBezTo>
                <a:cubicBezTo>
                  <a:pt x="6031790" y="4548276"/>
                  <a:pt x="6021405" y="4557977"/>
                  <a:pt x="6018854" y="4570815"/>
                </a:cubicBezTo>
                <a:cubicBezTo>
                  <a:pt x="6021736" y="4583801"/>
                  <a:pt x="6030754" y="4622347"/>
                  <a:pt x="6033000" y="4633846"/>
                </a:cubicBezTo>
                <a:lnTo>
                  <a:pt x="6032325" y="4639816"/>
                </a:lnTo>
                <a:lnTo>
                  <a:pt x="6032549" y="4639923"/>
                </a:lnTo>
                <a:cubicBezTo>
                  <a:pt x="6032911" y="4641190"/>
                  <a:pt x="6032878" y="4643141"/>
                  <a:pt x="6032309" y="4646192"/>
                </a:cubicBezTo>
                <a:lnTo>
                  <a:pt x="6031095" y="4650706"/>
                </a:lnTo>
                <a:lnTo>
                  <a:pt x="6029786" y="4662290"/>
                </a:lnTo>
                <a:cubicBezTo>
                  <a:pt x="6030161" y="4663587"/>
                  <a:pt x="6030536" y="4664883"/>
                  <a:pt x="6030911" y="4666180"/>
                </a:cubicBezTo>
                <a:lnTo>
                  <a:pt x="6033630" y="4667585"/>
                </a:lnTo>
                <a:lnTo>
                  <a:pt x="6033189" y="4668660"/>
                </a:lnTo>
                <a:cubicBezTo>
                  <a:pt x="6027286" y="4676831"/>
                  <a:pt x="6019767" y="4679345"/>
                  <a:pt x="6038764" y="4689807"/>
                </a:cubicBezTo>
                <a:cubicBezTo>
                  <a:pt x="6028616" y="4708535"/>
                  <a:pt x="6040474" y="4712235"/>
                  <a:pt x="6042217" y="4737890"/>
                </a:cubicBezTo>
                <a:cubicBezTo>
                  <a:pt x="6033362" y="4748600"/>
                  <a:pt x="6035273" y="4757223"/>
                  <a:pt x="6040543" y="4765657"/>
                </a:cubicBezTo>
                <a:cubicBezTo>
                  <a:pt x="6034416" y="4790618"/>
                  <a:pt x="6040696" y="4813399"/>
                  <a:pt x="6039956" y="4841463"/>
                </a:cubicBezTo>
                <a:lnTo>
                  <a:pt x="6057123" y="4969863"/>
                </a:lnTo>
                <a:lnTo>
                  <a:pt x="6055039" y="4974028"/>
                </a:lnTo>
                <a:cubicBezTo>
                  <a:pt x="6053860" y="4976933"/>
                  <a:pt x="6053409" y="4978909"/>
                  <a:pt x="6053462" y="4980318"/>
                </a:cubicBezTo>
                <a:lnTo>
                  <a:pt x="6053643" y="4980501"/>
                </a:lnTo>
                <a:lnTo>
                  <a:pt x="6051733" y="4986338"/>
                </a:lnTo>
                <a:lnTo>
                  <a:pt x="6049602" y="4991296"/>
                </a:lnTo>
                <a:cubicBezTo>
                  <a:pt x="6058123" y="5019829"/>
                  <a:pt x="6066643" y="5048361"/>
                  <a:pt x="6075165" y="5076895"/>
                </a:cubicBezTo>
                <a:lnTo>
                  <a:pt x="6073751" y="5081568"/>
                </a:lnTo>
                <a:cubicBezTo>
                  <a:pt x="6073034" y="5084748"/>
                  <a:pt x="6072888" y="5086810"/>
                  <a:pt x="6073150" y="5088173"/>
                </a:cubicBezTo>
                <a:lnTo>
                  <a:pt x="6073355" y="5088300"/>
                </a:lnTo>
                <a:lnTo>
                  <a:pt x="6072362" y="5094558"/>
                </a:lnTo>
                <a:cubicBezTo>
                  <a:pt x="6070184" y="5105196"/>
                  <a:pt x="6067588" y="5115626"/>
                  <a:pt x="6064726" y="5125620"/>
                </a:cubicBezTo>
                <a:cubicBezTo>
                  <a:pt x="6063568" y="5154527"/>
                  <a:pt x="6065189" y="5244020"/>
                  <a:pt x="6065415" y="5268004"/>
                </a:cubicBezTo>
                <a:cubicBezTo>
                  <a:pt x="6065637" y="5268513"/>
                  <a:pt x="6065860" y="5269021"/>
                  <a:pt x="6066081" y="5269530"/>
                </a:cubicBezTo>
                <a:lnTo>
                  <a:pt x="6043407" y="5390941"/>
                </a:lnTo>
                <a:cubicBezTo>
                  <a:pt x="6032545" y="5438194"/>
                  <a:pt x="6020942" y="5465286"/>
                  <a:pt x="6025377" y="5539927"/>
                </a:cubicBezTo>
                <a:cubicBezTo>
                  <a:pt x="6019787" y="5610775"/>
                  <a:pt x="6013913" y="5740573"/>
                  <a:pt x="6010052" y="5791594"/>
                </a:cubicBezTo>
                <a:cubicBezTo>
                  <a:pt x="5989401" y="5787060"/>
                  <a:pt x="6018524" y="5849672"/>
                  <a:pt x="5994220" y="5855206"/>
                </a:cubicBezTo>
                <a:cubicBezTo>
                  <a:pt x="5995282" y="5860240"/>
                  <a:pt x="5980598" y="5868910"/>
                  <a:pt x="5982580" y="5873582"/>
                </a:cubicBezTo>
                <a:cubicBezTo>
                  <a:pt x="5982922" y="5874401"/>
                  <a:pt x="5983265" y="5875218"/>
                  <a:pt x="5983608" y="5876037"/>
                </a:cubicBezTo>
                <a:lnTo>
                  <a:pt x="5983535" y="5886534"/>
                </a:lnTo>
                <a:lnTo>
                  <a:pt x="5988737" y="5888644"/>
                </a:lnTo>
                <a:cubicBezTo>
                  <a:pt x="5989948" y="5893707"/>
                  <a:pt x="5991159" y="5898769"/>
                  <a:pt x="5992371" y="5903832"/>
                </a:cubicBezTo>
                <a:cubicBezTo>
                  <a:pt x="5992924" y="5909651"/>
                  <a:pt x="5992578" y="5916068"/>
                  <a:pt x="5990780" y="5923391"/>
                </a:cubicBezTo>
                <a:cubicBezTo>
                  <a:pt x="5975822" y="5948880"/>
                  <a:pt x="6013580" y="5981626"/>
                  <a:pt x="5993870" y="6013205"/>
                </a:cubicBezTo>
                <a:cubicBezTo>
                  <a:pt x="5988486" y="6024901"/>
                  <a:pt x="5991718" y="6066777"/>
                  <a:pt x="5997673" y="6074018"/>
                </a:cubicBezTo>
                <a:cubicBezTo>
                  <a:pt x="5998007" y="6081731"/>
                  <a:pt x="6007861" y="6126985"/>
                  <a:pt x="6014840" y="6130837"/>
                </a:cubicBezTo>
                <a:cubicBezTo>
                  <a:pt x="6022998" y="6137057"/>
                  <a:pt x="5999420" y="6156330"/>
                  <a:pt x="6010704" y="6152982"/>
                </a:cubicBezTo>
                <a:cubicBezTo>
                  <a:pt x="6008682" y="6186619"/>
                  <a:pt x="6039938" y="6191636"/>
                  <a:pt x="6038294" y="6221100"/>
                </a:cubicBezTo>
                <a:cubicBezTo>
                  <a:pt x="6039643" y="6222126"/>
                  <a:pt x="6046356" y="6257468"/>
                  <a:pt x="6052331" y="6287550"/>
                </a:cubicBezTo>
                <a:cubicBezTo>
                  <a:pt x="6058307" y="6317632"/>
                  <a:pt x="6082079" y="6391312"/>
                  <a:pt x="6074143" y="6401595"/>
                </a:cubicBezTo>
                <a:cubicBezTo>
                  <a:pt x="6074931" y="6423902"/>
                  <a:pt x="6059614" y="6432919"/>
                  <a:pt x="6060199" y="6487110"/>
                </a:cubicBezTo>
                <a:cubicBezTo>
                  <a:pt x="6075583" y="6574474"/>
                  <a:pt x="6076150" y="6553611"/>
                  <a:pt x="6081156" y="6588589"/>
                </a:cubicBezTo>
                <a:cubicBezTo>
                  <a:pt x="6102088" y="6637976"/>
                  <a:pt x="6067660" y="6687723"/>
                  <a:pt x="6114944" y="6769963"/>
                </a:cubicBezTo>
                <a:cubicBezTo>
                  <a:pt x="6130462" y="6819284"/>
                  <a:pt x="6119243" y="6817955"/>
                  <a:pt x="6128950" y="6835814"/>
                </a:cubicBezTo>
                <a:lnTo>
                  <a:pt x="6132536" y="6858000"/>
                </a:lnTo>
                <a:lnTo>
                  <a:pt x="4789511" y="6858000"/>
                </a:lnTo>
                <a:lnTo>
                  <a:pt x="1866294" y="6858000"/>
                </a:lnTo>
                <a:lnTo>
                  <a:pt x="1705866" y="6858000"/>
                </a:lnTo>
                <a:lnTo>
                  <a:pt x="1343025" y="6858000"/>
                </a:lnTo>
                <a:lnTo>
                  <a:pt x="523269" y="6858000"/>
                </a:lnTo>
                <a:lnTo>
                  <a:pt x="362841" y="6858000"/>
                </a:lnTo>
                <a:lnTo>
                  <a:pt x="0" y="6858000"/>
                </a:lnTo>
                <a:close/>
              </a:path>
            </a:pathLst>
          </a:custGeom>
          <a:solidFill>
            <a:srgbClr val="82766A">
              <a:alpha val="1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D00B6E3-2B58-FFE8-D0FA-5FA78A545A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7034" y="609600"/>
            <a:ext cx="7554790" cy="13308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latinLnBrk="0"/>
            <a:r>
              <a:rPr lang="ko-KR" alt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고령층의 모바일기기 이용 능력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B0205772-C964-05B6-F1D0-1C8CA56E0C2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193"/>
          <a:stretch/>
        </p:blipFill>
        <p:spPr>
          <a:xfrm>
            <a:off x="1394700" y="1940440"/>
            <a:ext cx="9402599" cy="432079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81C16EBF-A46C-6BBD-4D8E-BEFD3B2D771D}"/>
              </a:ext>
            </a:extLst>
          </p:cNvPr>
          <p:cNvSpPr/>
          <p:nvPr/>
        </p:nvSpPr>
        <p:spPr>
          <a:xfrm>
            <a:off x="6741994" y="2682910"/>
            <a:ext cx="944995" cy="3245617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06327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b6b7a2f0-d2dd-4e17-974e-0e477c64dbba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3335980C47A10C4DB02DB50817D2CB76" ma:contentTypeVersion="9" ma:contentTypeDescription="새 문서를 만듭니다." ma:contentTypeScope="" ma:versionID="99362fba005e4998022a093d5eabcad4">
  <xsd:schema xmlns:xsd="http://www.w3.org/2001/XMLSchema" xmlns:xs="http://www.w3.org/2001/XMLSchema" xmlns:p="http://schemas.microsoft.com/office/2006/metadata/properties" xmlns:ns3="b6b7a2f0-d2dd-4e17-974e-0e477c64dbba" targetNamespace="http://schemas.microsoft.com/office/2006/metadata/properties" ma:root="true" ma:fieldsID="20a1af25a883f3dc46621d45b074437a" ns3:_="">
    <xsd:import namespace="b6b7a2f0-d2dd-4e17-974e-0e477c64dbba"/>
    <xsd:element name="properties">
      <xsd:complexType>
        <xsd:sequence>
          <xsd:element name="documentManagement">
            <xsd:complexType>
              <xsd:all>
                <xsd:element ref="ns3:MediaServiceDateTaken" minOccurs="0"/>
                <xsd:element ref="ns3:_activity" minOccurs="0"/>
                <xsd:element ref="ns3:MediaServiceMetadata" minOccurs="0"/>
                <xsd:element ref="ns3:MediaServiceFastMetadata" minOccurs="0"/>
                <xsd:element ref="ns3:MediaServiceSearchProperties" minOccurs="0"/>
                <xsd:element ref="ns3:MediaServiceObjectDetectorVersions" minOccurs="0"/>
                <xsd:element ref="ns3:MediaServiceSystemTags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6b7a2f0-d2dd-4e17-974e-0e477c64dbba" elementFormDefault="qualified">
    <xsd:import namespace="http://schemas.microsoft.com/office/2006/documentManagement/types"/>
    <xsd:import namespace="http://schemas.microsoft.com/office/infopath/2007/PartnerControls"/>
    <xsd:element name="MediaServiceDateTaken" ma:index="8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_activity" ma:index="9" nillable="true" ma:displayName="_activity" ma:hidden="true" ma:internalName="_activity">
      <xsd:simpleType>
        <xsd:restriction base="dms:Note"/>
      </xsd:simpleType>
    </xsd:element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14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8F54505-1F05-4FA0-BF0A-42C66981D6FD}">
  <ds:schemaRefs>
    <ds:schemaRef ds:uri="http://schemas.microsoft.com/office/infopath/2007/PartnerControl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b6b7a2f0-d2dd-4e17-974e-0e477c64dbba"/>
    <ds:schemaRef ds:uri="http://schemas.microsoft.com/office/2006/metadata/properties"/>
    <ds:schemaRef ds:uri="http://purl.org/dc/elements/1.1/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441B7E9C-6595-4D18-83D0-748B061B7F6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3C2365B7-8359-4171-965C-3199C72A192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6b7a2f0-d2dd-4e17-974e-0e477c64dbba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99</Words>
  <Application>Microsoft Office PowerPoint</Application>
  <PresentationFormat>와이드스크린</PresentationFormat>
  <Paragraphs>19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고령층 접근성 근거</vt:lpstr>
      <vt:lpstr>2023 디지털 정보화 수준</vt:lpstr>
      <vt:lpstr>고령층 디지털정보화 수준</vt:lpstr>
      <vt:lpstr>고령층 디지털정보화 수준</vt:lpstr>
      <vt:lpstr>연령별 디지털정보화 역량 수준</vt:lpstr>
      <vt:lpstr>연령별 디지털정보화 활용 수준</vt:lpstr>
      <vt:lpstr>고령층의 모바일기기 이용 능력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lgdx2_심수지</dc:creator>
  <cp:lastModifiedBy>lgdx2_심수지</cp:lastModifiedBy>
  <cp:revision>3</cp:revision>
  <dcterms:created xsi:type="dcterms:W3CDTF">2025-02-27T01:33:28Z</dcterms:created>
  <dcterms:modified xsi:type="dcterms:W3CDTF">2025-02-27T02:52:23Z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0x0101003335980C47A10C4DB02DB50817D2CB76</vt:lpwstr>
  </property>
</Properties>
</file>