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300" r:id="rId5"/>
    <p:sldId id="301" r:id="rId6"/>
    <p:sldId id="302" r:id="rId7"/>
    <p:sldId id="257" r:id="rId8"/>
    <p:sldId id="268" r:id="rId9"/>
    <p:sldId id="278" r:id="rId1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78DE1-4FD1-4591-8922-169376718944}">
  <a:tblStyle styleId="{A4078DE1-4FD1-4591-8922-169376718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993" autoAdjust="0"/>
  </p:normalViewPr>
  <p:slideViewPr>
    <p:cSldViewPr snapToGrid="0">
      <p:cViewPr varScale="1">
        <p:scale>
          <a:sx n="103" d="100"/>
          <a:sy n="10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41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0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2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552225" y="146670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{ </a:t>
            </a:r>
            <a:br>
              <a:rPr lang="en" dirty="0">
                <a:solidFill>
                  <a:schemeClr val="accent6"/>
                </a:solidFill>
              </a:rPr>
            </a:br>
            <a:br>
              <a:rPr lang="en" dirty="0">
                <a:solidFill>
                  <a:schemeClr val="accent6"/>
                </a:solidFill>
              </a:rPr>
            </a:br>
            <a:r>
              <a:rPr lang="fr-FR" dirty="0"/>
              <a:t>Mise en place d’un pipeline d’entrainement continu en utilisant Apache </a:t>
            </a:r>
            <a:r>
              <a:rPr lang="fr-FR" dirty="0" err="1"/>
              <a:t>Airflow</a:t>
            </a:r>
            <a:r>
              <a:rPr lang="fr-FR" dirty="0"/>
              <a:t>, </a:t>
            </a:r>
            <a:r>
              <a:rPr lang="fr-FR" dirty="0" err="1"/>
              <a:t>FastAPI</a:t>
            </a:r>
            <a:r>
              <a:rPr lang="fr-FR" dirty="0"/>
              <a:t>, Flask et docker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6567778" y="4079971"/>
            <a:ext cx="249051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fr-FR" sz="1400" dirty="0"/>
              <a:t>Encadré par :</a:t>
            </a:r>
          </a:p>
          <a:p>
            <a:pPr marL="0" indent="0" algn="r"/>
            <a:r>
              <a:rPr lang="en-US" sz="1400" dirty="0" err="1"/>
              <a:t>Pr.KALLOUBI</a:t>
            </a:r>
            <a:r>
              <a:rPr lang="en-US" sz="1400" dirty="0"/>
              <a:t> Fahd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1775599" y="3961599"/>
            <a:ext cx="221595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Réalisé par: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HANIM H</a:t>
            </a:r>
            <a:r>
              <a:rPr lang="fr-FR" sz="1400" dirty="0"/>
              <a:t>anae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LAYOUNE Ghita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YOUSFI Meryem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" name="Picture 2" descr="ENSA El Jadida - 9rayti.Com">
            <a:extLst>
              <a:ext uri="{FF2B5EF4-FFF2-40B4-BE49-F238E27FC236}">
                <a16:creationId xmlns:a16="http://schemas.microsoft.com/office/drawing/2014/main" id="{A659F820-D159-4894-8DCC-42E8609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45" y="0"/>
            <a:ext cx="1519455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 du projet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Plan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33475" y="226477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Objectif du projet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Objectif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Workflow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Objectif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Workflow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CF656C1C-9E76-B384-A160-9D9CD5240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2"/>
                </a:solidFill>
              </a:rPr>
              <a:t>Objectif: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9" name="Google Shape;472;p28">
            <a:extLst>
              <a:ext uri="{FF2B5EF4-FFF2-40B4-BE49-F238E27FC236}">
                <a16:creationId xmlns:a16="http://schemas.microsoft.com/office/drawing/2014/main" id="{75FDD5BD-6007-14BF-A8E9-64F1E9CDF904}"/>
              </a:ext>
            </a:extLst>
          </p:cNvPr>
          <p:cNvSpPr txBox="1">
            <a:spLocks/>
          </p:cNvSpPr>
          <p:nvPr/>
        </p:nvSpPr>
        <p:spPr>
          <a:xfrm>
            <a:off x="1225711" y="1453096"/>
            <a:ext cx="6969600" cy="223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254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Automatiser l'ensemble du processus, de l'entraînement du modèle à la mise à disposition d'une API de prédiction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 création d'une application web pour l'interaction avec le modèle.</a:t>
            </a: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L'utilisation d'outils tels que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FastAPI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Apache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Airflow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Flask, et Docker vise à rendre le processus efficace, automatisé et évolutif. Tous cela en opérant sur 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dataset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issue 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Objectif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Workflow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CF656C1C-9E76-B384-A160-9D9CD5240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2"/>
                </a:solidFill>
              </a:rPr>
              <a:t>Objectif:</a:t>
            </a:r>
            <a:endParaRPr sz="2000" dirty="0">
              <a:solidFill>
                <a:schemeClr val="accent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95D9524-31A5-FBB2-51A7-9A91AC16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90" y="1257775"/>
            <a:ext cx="5760720" cy="29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Objectif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Workflow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CF656C1C-9E76-B384-A160-9D9CD5240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2"/>
                </a:solidFill>
              </a:rPr>
              <a:t>Objectif:</a:t>
            </a:r>
            <a:endParaRPr sz="2000" dirty="0">
              <a:solidFill>
                <a:schemeClr val="accen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DE8F47-0F61-8669-960C-B0AFA07E6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52" y="3331750"/>
            <a:ext cx="1051560" cy="1051560"/>
          </a:xfrm>
          <a:prstGeom prst="rect">
            <a:avLst/>
          </a:prstGeom>
        </p:spPr>
      </p:pic>
      <p:pic>
        <p:nvPicPr>
          <p:cNvPr id="4" name="Picture 2" descr="How to Download Kaggle Datasets on Ubuntu | endtoend.ai">
            <a:extLst>
              <a:ext uri="{FF2B5EF4-FFF2-40B4-BE49-F238E27FC236}">
                <a16:creationId xmlns:a16="http://schemas.microsoft.com/office/drawing/2014/main" id="{D801F7A0-B9C7-7200-755B-D1EA1D7C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27" y="1495555"/>
            <a:ext cx="1576609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view of Flask, From a Django Developer">
            <a:extLst>
              <a:ext uri="{FF2B5EF4-FFF2-40B4-BE49-F238E27FC236}">
                <a16:creationId xmlns:a16="http://schemas.microsoft.com/office/drawing/2014/main" id="{318A28BA-AE63-BE7C-7C59-67C8ACD3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84" y="3330425"/>
            <a:ext cx="140208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astAPI (@FastAPI) / X">
            <a:extLst>
              <a:ext uri="{FF2B5EF4-FFF2-40B4-BE49-F238E27FC236}">
                <a16:creationId xmlns:a16="http://schemas.microsoft.com/office/drawing/2014/main" id="{8E75F70D-81F6-48D5-99A5-9485DDAB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0" y="3331750"/>
            <a:ext cx="1050235" cy="105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bout Docker | Docker">
            <a:extLst>
              <a:ext uri="{FF2B5EF4-FFF2-40B4-BE49-F238E27FC236}">
                <a16:creationId xmlns:a16="http://schemas.microsoft.com/office/drawing/2014/main" id="{621CC12A-76B3-4DFE-7253-2AB865DA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91" y="1495555"/>
            <a:ext cx="1495066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ython (programming language) - Wikipedia">
            <a:extLst>
              <a:ext uri="{FF2B5EF4-FFF2-40B4-BE49-F238E27FC236}">
                <a16:creationId xmlns:a16="http://schemas.microsoft.com/office/drawing/2014/main" id="{0A97FF66-4CD1-B70D-8206-13EAF486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0" y="1495555"/>
            <a:ext cx="959305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Objectif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Workflow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53" name="Image 452">
            <a:extLst>
              <a:ext uri="{FF2B5EF4-FFF2-40B4-BE49-F238E27FC236}">
                <a16:creationId xmlns:a16="http://schemas.microsoft.com/office/drawing/2014/main" id="{FA8D945C-7A83-D8AF-F00E-B3F0564D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13" y="1257775"/>
            <a:ext cx="5525273" cy="31079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END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154A8-5DFD-3CBE-04E8-3150273048E9}"/>
              </a:ext>
            </a:extLst>
          </p:cNvPr>
          <p:cNvSpPr/>
          <p:nvPr/>
        </p:nvSpPr>
        <p:spPr>
          <a:xfrm>
            <a:off x="2790908" y="2846567"/>
            <a:ext cx="4627659" cy="1107858"/>
          </a:xfrm>
          <a:prstGeom prst="rect">
            <a:avLst/>
          </a:prstGeom>
          <a:solidFill>
            <a:srgbClr val="2E323B"/>
          </a:solidFill>
          <a:ln>
            <a:solidFill>
              <a:srgbClr val="2E32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501524" y="1019346"/>
            <a:ext cx="5185521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Merci pour votre attention; </a:t>
            </a:r>
            <a:r>
              <a:rPr lang="en" sz="4800" dirty="0">
                <a:solidFill>
                  <a:schemeClr val="accent6"/>
                </a:solidFill>
              </a:rPr>
              <a:t>{</a:t>
            </a:r>
            <a:endParaRPr sz="4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Affichage à l'écran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Fira Code</vt:lpstr>
      <vt:lpstr>Times New Roman</vt:lpstr>
      <vt:lpstr>Arial</vt:lpstr>
      <vt:lpstr>Programming Language Workshop for Beginners by Slidesgo</vt:lpstr>
      <vt:lpstr>{   Mise en place d’un pipeline d’entrainement continu en utilisant Apache Airflow, FastAPI, Flask et docker</vt:lpstr>
      <vt:lpstr>01</vt:lpstr>
      <vt:lpstr>01 {</vt:lpstr>
      <vt:lpstr>Objectif:</vt:lpstr>
      <vt:lpstr>Objectif:</vt:lpstr>
      <vt:lpstr>Objectif:</vt:lpstr>
      <vt:lpstr>Workflow</vt:lpstr>
      <vt:lpstr>Présentation PowerPoint</vt:lpstr>
      <vt:lpstr>Merci pour votre attention;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  Mise en place d’un pipeline d’entrainement continu en utilisant Apache Airflow, FastAPI, Flask et docker</dc:title>
  <cp:lastModifiedBy>Ghita Layoune</cp:lastModifiedBy>
  <cp:revision>1</cp:revision>
  <dcterms:modified xsi:type="dcterms:W3CDTF">2023-12-13T02:47:42Z</dcterms:modified>
</cp:coreProperties>
</file>