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CFD8-77FB-47F7-B283-AA6017D0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73F0D-DE20-46E1-95F3-FA8A7B0F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6625E-2350-4909-8E45-FDE35B4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B8202-57E9-4AFF-8E82-434CF18C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28A21-8FA9-40C8-B3D7-22D47F53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53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8C80-4ACF-4159-B959-CD36A256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170E8-3D1C-4C3E-A9F3-F83B60FC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283FD-FE8E-460D-BC9A-1E6ABCE4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6A883-EFB4-44F1-8A3B-9C81339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B6650-FF6A-4404-956F-3FEFC7B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FB5816-A5F5-4BE4-ACD2-3D7FED4AD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F8A01A-84D5-42A5-B64B-71993753C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6BD68-CD8D-4EC7-A797-06555765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6F351-4148-49DC-876F-A9791A4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85D5-3AE4-44BA-8F8B-171ACE8E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2BA11-802D-42CC-A75A-E89D071C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10712-99D8-4C84-B94A-D4386CD0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99E0A-35F2-447D-B8CC-A1FFFD66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0BC2-41BE-4748-B8F6-4BFE34C2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212A5-B9A6-42BA-804A-06F417C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5EE63-5E55-4263-8E87-B0B626FD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9428FC-1BBE-4371-ADF4-18F7CA60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4B808-7A38-4DB1-82A9-0F981E6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2B0A3-8DEB-4DE0-8D57-BBA444AA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B5802-17A6-4CA4-84AC-C1BE05C7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3C908-2AA1-4798-99F8-98313A9C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5BA42-547D-4064-9720-147BAE69D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F85C4-CDD8-487D-A070-B2E4E6C3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FB447-CBC1-4624-A9BD-248A968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5C75B-14C5-4464-A160-D12B798D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D5B07C-B031-4510-9EF2-1C599C7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DDA9-48BC-45DA-93D4-4855A06B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E958BB-431E-453E-A2EC-2B307B4B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963FF-3E54-450F-AB5D-B7C193E4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AFBD59-17C7-4E45-9DB1-BE71D4C9A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52B1F-F47C-4B2C-8C17-C08EFD0E8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D9D462-08D5-4537-88DD-3BD3033A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59925A-8518-4FF1-9056-F7BF3A77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3B5DF2-9387-4B58-BB10-8739667D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B6CA-5F2B-4221-90EE-EEE091DA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09B08E-F4CD-48E5-84F3-652C9854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C7F1C-25F0-4BF3-82C5-65F91B1B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E18CEF-0B8E-4E5A-BA0B-64798D48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6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CD461C-833F-4AD6-8E37-CB6D5D6A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DC5620-69BF-4D5A-A1DC-DAB93863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5BE7E-659D-4F2A-9617-A0B1D2DA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6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113D-08EF-47F4-8C36-07864263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DABC-60AE-4AA2-85A3-0C710E98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656589-87AE-4AD4-91AE-41CB26FE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93C109-2D17-4960-9AE8-84C43963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CB018B-3487-4E9B-85DD-382933F1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EF7BFC-0F79-459E-98BF-EDF97AD3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AF72-08C2-4AE0-93C3-CCF9C56A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1D987F-89F6-41B3-83B9-9855520F0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6FD394-87F9-4492-B789-FA73147A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9A3CD-E8E6-488E-9C10-6F3F568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86D824-052E-40FC-A0F9-E93C6B48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F85F1-86CC-451E-92D9-4D960619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2A4EC-97EF-4518-9BA0-E62A6792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3F6054-244A-4669-9D21-5C647587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476BE-508C-4ABE-8B1F-539383D3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2C5C-86DD-4CC7-A5E2-96D89B150C80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CAD13-2A7E-451A-AB8F-180BC88E1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DB418-5E93-4E42-966F-7F912C6D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FF5-CD70-44FC-81D4-2199B30A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que mostra o console e a pilha(stack), mostrando o seu fluxo">
            <a:extLst>
              <a:ext uri="{FF2B5EF4-FFF2-40B4-BE49-F238E27FC236}">
                <a16:creationId xmlns:a16="http://schemas.microsoft.com/office/drawing/2014/main" id="{2EFA8082-4CD9-414D-A9B4-4FEA7B37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0" y="363391"/>
            <a:ext cx="3028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ssa imagem, a pilha contÃ©m primeiro o mÃ©todo main e, logo em seguida, o metodo1">
            <a:extLst>
              <a:ext uri="{FF2B5EF4-FFF2-40B4-BE49-F238E27FC236}">
                <a16:creationId xmlns:a16="http://schemas.microsoft.com/office/drawing/2014/main" id="{9D3D5CAB-28DA-46FF-8F00-1FC52803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28" y="515791"/>
            <a:ext cx="2952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ilha contÃ©m trÃªs mÃ©todos, sendo que o Ãºltimo mÃ©todo Ã© o metodo2 que foi chamado a partir do metodo1">
            <a:extLst>
              <a:ext uri="{FF2B5EF4-FFF2-40B4-BE49-F238E27FC236}">
                <a16:creationId xmlns:a16="http://schemas.microsoft.com/office/drawing/2014/main" id="{816EB59F-6236-4D9C-B129-50A372B3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11" y="591991"/>
            <a:ext cx="2943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Ã³s a mensagem &quot;Fim do metodo2&quot;, a pilha remove o metodo2">
            <a:extLst>
              <a:ext uri="{FF2B5EF4-FFF2-40B4-BE49-F238E27FC236}">
                <a16:creationId xmlns:a16="http://schemas.microsoft.com/office/drawing/2014/main" id="{6C4FF807-1514-4D8C-AD56-21D9E427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11" y="3642926"/>
            <a:ext cx="3048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Ã³s a mensagem &quot;Fim do metodo1&quot;, a pilha remove o metodo1">
            <a:extLst>
              <a:ext uri="{FF2B5EF4-FFF2-40B4-BE49-F238E27FC236}">
                <a16:creationId xmlns:a16="http://schemas.microsoft.com/office/drawing/2014/main" id="{B2A81196-D14D-484F-8359-B4E91F69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40" y="3661976"/>
            <a:ext cx="29908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que mostra a pilha vazia, apÃ³s terminar de executar o mÃ©todo main">
            <a:extLst>
              <a:ext uri="{FF2B5EF4-FFF2-40B4-BE49-F238E27FC236}">
                <a16:creationId xmlns:a16="http://schemas.microsoft.com/office/drawing/2014/main" id="{F7E60032-342F-4DDD-A96C-6F752318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8" y="3661976"/>
            <a:ext cx="29813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80C6EEB-C76D-4320-997D-AE8CA1D1A3F3}"/>
              </a:ext>
            </a:extLst>
          </p:cNvPr>
          <p:cNvSpPr txBox="1"/>
          <p:nvPr/>
        </p:nvSpPr>
        <p:spPr>
          <a:xfrm>
            <a:off x="2597053" y="203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640100-AADF-46CF-9F37-709BE954C75B}"/>
              </a:ext>
            </a:extLst>
          </p:cNvPr>
          <p:cNvSpPr txBox="1"/>
          <p:nvPr/>
        </p:nvSpPr>
        <p:spPr>
          <a:xfrm>
            <a:off x="8520094" y="205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C7D661-A8A4-4CF7-BDCE-6BCD4D165909}"/>
              </a:ext>
            </a:extLst>
          </p:cNvPr>
          <p:cNvSpPr txBox="1"/>
          <p:nvPr/>
        </p:nvSpPr>
        <p:spPr>
          <a:xfrm>
            <a:off x="2530081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BE2506-452A-41CD-A1C6-B89092A87F9B}"/>
              </a:ext>
            </a:extLst>
          </p:cNvPr>
          <p:cNvSpPr txBox="1"/>
          <p:nvPr/>
        </p:nvSpPr>
        <p:spPr>
          <a:xfrm>
            <a:off x="5393581" y="234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852885-4DBC-40F8-A4FA-B26CA822469A}"/>
              </a:ext>
            </a:extLst>
          </p:cNvPr>
          <p:cNvSpPr txBox="1"/>
          <p:nvPr/>
        </p:nvSpPr>
        <p:spPr>
          <a:xfrm>
            <a:off x="5604832" y="333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6078BF-B0F5-433E-A67B-B3EEEE664B43}"/>
              </a:ext>
            </a:extLst>
          </p:cNvPr>
          <p:cNvSpPr txBox="1"/>
          <p:nvPr/>
        </p:nvSpPr>
        <p:spPr>
          <a:xfrm>
            <a:off x="8525749" y="3322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978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que mostra a comparaÃ§Ã£o de resultados do consoles entre uma execuÃ§Ã£o normal e uma execuÃ§Ã£o com exceÃ§Ã£o.">
            <a:extLst>
              <a:ext uri="{FF2B5EF4-FFF2-40B4-BE49-F238E27FC236}">
                <a16:creationId xmlns:a16="http://schemas.microsoft.com/office/drawing/2014/main" id="{45C0E2F2-6984-4422-8C66-CF3C811E1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14"/>
          <a:stretch/>
        </p:blipFill>
        <p:spPr bwMode="auto">
          <a:xfrm>
            <a:off x="5271782" y="108917"/>
            <a:ext cx="2971071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8E513F9-E099-43B9-BAC9-F4F026B2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5" y="372294"/>
            <a:ext cx="4752975" cy="5743575"/>
          </a:xfrm>
          <a:prstGeom prst="rect">
            <a:avLst/>
          </a:prstGeom>
        </p:spPr>
      </p:pic>
      <p:pic>
        <p:nvPicPr>
          <p:cNvPr id="2052" name="Picture 4" descr="Imagem que mostra a comparaÃ§Ã£o de resultados do consoles entre uma execuÃ§Ã£o normal e uma execuÃ§Ã£o com exceÃ§Ã£o.">
            <a:extLst>
              <a:ext uri="{FF2B5EF4-FFF2-40B4-BE49-F238E27FC236}">
                <a16:creationId xmlns:a16="http://schemas.microsoft.com/office/drawing/2014/main" id="{DC3B404B-B861-48AA-A668-9DA57924C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8" r="2856" b="4638"/>
          <a:stretch/>
        </p:blipFill>
        <p:spPr bwMode="auto">
          <a:xfrm>
            <a:off x="5499083" y="3389244"/>
            <a:ext cx="5327943" cy="34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3.amazonaws.com/caelum-online-public/834-java-excecoes/02/02.01_002_diagrama-bomba-excecao.png">
            <a:extLst>
              <a:ext uri="{FF2B5EF4-FFF2-40B4-BE49-F238E27FC236}">
                <a16:creationId xmlns:a16="http://schemas.microsoft.com/office/drawing/2014/main" id="{29AE06F5-E860-4B11-A5C0-BA32CDE4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68" y="1391138"/>
            <a:ext cx="8760464" cy="40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868C297-2202-4D00-AD4C-A7B24E732327}"/>
              </a:ext>
            </a:extLst>
          </p:cNvPr>
          <p:cNvSpPr txBox="1"/>
          <p:nvPr/>
        </p:nvSpPr>
        <p:spPr>
          <a:xfrm>
            <a:off x="4154987" y="795131"/>
            <a:ext cx="3882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Pilha</a:t>
            </a:r>
            <a:r>
              <a:rPr lang="pt-BR" sz="2400" dirty="0"/>
              <a:t> de execução / </a:t>
            </a:r>
            <a:r>
              <a:rPr lang="pt-BR" sz="2400" dirty="0" err="1"/>
              <a:t>Call</a:t>
            </a:r>
            <a:r>
              <a:rPr lang="pt-BR" sz="2400" dirty="0"/>
              <a:t> </a:t>
            </a:r>
            <a:r>
              <a:rPr lang="pt-BR" sz="2400" b="1" dirty="0" err="1"/>
              <a:t>Stack</a:t>
            </a:r>
            <a:endParaRPr lang="pt-BR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CE37D-D2C2-483C-822A-5D62811FDB87}"/>
              </a:ext>
            </a:extLst>
          </p:cNvPr>
          <p:cNvSpPr txBox="1"/>
          <p:nvPr/>
        </p:nvSpPr>
        <p:spPr>
          <a:xfrm>
            <a:off x="5572537" y="5614456"/>
            <a:ext cx="104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5282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420FDF-677E-426A-8F99-2E59A4719EFD}"/>
              </a:ext>
            </a:extLst>
          </p:cNvPr>
          <p:cNvSpPr txBox="1"/>
          <p:nvPr/>
        </p:nvSpPr>
        <p:spPr>
          <a:xfrm>
            <a:off x="4533616" y="584178"/>
            <a:ext cx="312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Hierarquia de exceções</a:t>
            </a:r>
          </a:p>
        </p:txBody>
      </p:sp>
      <p:pic>
        <p:nvPicPr>
          <p:cNvPr id="1026" name="Picture 2" descr="https://s3.amazonaws.com/caelum-online-public/834-java-excecoes/05/_05.01_001_runtimeexception-exception-error+2.png">
            <a:extLst>
              <a:ext uri="{FF2B5EF4-FFF2-40B4-BE49-F238E27FC236}">
                <a16:creationId xmlns:a16="http://schemas.microsoft.com/office/drawing/2014/main" id="{2B63C23D-A8C4-4B43-BF27-9162072A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65" y="1178363"/>
            <a:ext cx="9219067" cy="52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57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Hideki</dc:creator>
  <cp:lastModifiedBy>Gabriel Hideki</cp:lastModifiedBy>
  <cp:revision>14</cp:revision>
  <dcterms:created xsi:type="dcterms:W3CDTF">2019-03-23T00:57:52Z</dcterms:created>
  <dcterms:modified xsi:type="dcterms:W3CDTF">2019-03-23T15:46:53Z</dcterms:modified>
</cp:coreProperties>
</file>