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0F9BF-A1A0-4BEB-A55D-5300CED6F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58AE18-CECA-4CAD-8922-E2F0897CE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165F7E-3370-40F2-A5CC-DF158068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FD10-059A-4D13-BB3F-759C9F398544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8D22CD-6E85-4DE0-BC7C-4FB81D66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CAC092-48E2-4FB9-8D71-D20DF290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1F45-E9A0-4AE7-BEB5-0A9C54228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62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43703-E497-40F4-882B-ECA4FCDE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7B374B-A5D1-4C49-BB1C-7D14E3431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2E5200-0714-4888-BDCE-00C11C68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FD10-059A-4D13-BB3F-759C9F398544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3FEAD2-D3AE-453F-ADD6-3E5F2AAC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14D2C3-9111-4AF4-B4E1-39B769F3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1F45-E9A0-4AE7-BEB5-0A9C54228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25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CFBA1B-5C46-43BB-86C5-95DFC9628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B36ABE-9F36-424E-8DC4-F191FCAFC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FE1602-1263-42D2-A18E-6C9D1146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FD10-059A-4D13-BB3F-759C9F398544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624115-DCFC-4BA6-9DA6-3FD795173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CDC9AF-ECB0-4738-AB8E-40A6738B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1F45-E9A0-4AE7-BEB5-0A9C54228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30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8C9DE-E894-47DB-9DB5-8A0C22DE8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865A73-64B1-4339-A295-D84150239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07E0C3-3F15-4799-908F-A425A2B9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FD10-059A-4D13-BB3F-759C9F398544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1C589F-7A27-4DFB-96ED-DC5AF7A6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BEECC0-2B14-4176-AB73-ECDF3988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1F45-E9A0-4AE7-BEB5-0A9C54228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2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E2008-CCF2-4330-BEDE-1F7CFC9E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DF77CD-9925-4842-8ABD-ECA11ABF3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70F3D9-D74C-4822-AB3D-6C7E2C64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FD10-059A-4D13-BB3F-759C9F398544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857D2D-BB24-418A-BA47-B973E7DE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B7836D-1F9E-4C16-8D78-598FEEF9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1F45-E9A0-4AE7-BEB5-0A9C54228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18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19203-0160-4850-B27F-EB404661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1743A9-2698-46B1-B5E5-0712425EF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5D63C1-8C0A-4C62-866F-A279130B2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E3CE29-DA01-418C-A319-6AFCE0852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FD10-059A-4D13-BB3F-759C9F398544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40648B-9745-4C17-94D2-D3251C44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7E91B2-EEBD-4D82-8FA0-A445D12D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1F45-E9A0-4AE7-BEB5-0A9C54228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96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5740F-DDC7-44B7-BD28-44D0F12E5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EC5A92-1670-44B2-9492-EB3AE8E4B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F47A47-5DA0-40AC-BA04-CCEA7E64A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7E7CD1-DD46-44C7-B37E-6B7C41E96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7E3AEE-BD62-4C51-B0F1-681299DA3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8CED777-EE7A-4A79-9840-CB833F28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FD10-059A-4D13-BB3F-759C9F398544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227EA7-911C-4B54-925F-39ABC796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39B276D-837D-4206-BDF4-26ACD8A2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1F45-E9A0-4AE7-BEB5-0A9C54228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17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CDB0A-890A-4ED1-BBBD-E8A67C94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446AB5C-2DF6-4D92-B59E-77E00338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FD10-059A-4D13-BB3F-759C9F398544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B823B7-B86B-4D37-8073-E7909A44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381D40-FB7E-48F7-A7D9-B421D6E73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1F45-E9A0-4AE7-BEB5-0A9C54228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79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69C4C2-5042-46F4-8F12-EC0E2470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FD10-059A-4D13-BB3F-759C9F398544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6BD7E2B-4556-42DF-A682-EB3B44C4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5710A8-84FD-4458-8DBE-55F672D8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1F45-E9A0-4AE7-BEB5-0A9C54228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47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E39BE-7515-46ED-8D63-41E142D59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A9EDF3-EA68-4C33-89C6-1994E1FDE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28BE60-D443-43E9-9B36-BE7E90B3D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421FB9-CE32-48D8-B42E-3FCA827E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FD10-059A-4D13-BB3F-759C9F398544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5A503D-980E-49F8-B48A-37F89347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8687AB-2A41-493C-8248-32F8ECB8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1F45-E9A0-4AE7-BEB5-0A9C54228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56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3C9A1-AE66-46FD-B1B1-940ECB5F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94CEF4-E93A-4522-935B-20EDF2518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2509BA-6690-4AD7-BF19-E4242D087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87C7C9-7556-4994-A67F-66251F1E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FD10-059A-4D13-BB3F-759C9F398544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2BC379-9C2D-4A92-92ED-F1EE27C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EB41EB-0487-45C1-B7DC-C4570FE0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1F45-E9A0-4AE7-BEB5-0A9C54228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8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34621DD-AB52-44CB-A9AA-DF5EEAA6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9CA174-EF4C-41A5-8BE5-C5D853160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AB33CF-C8F8-44F6-9F6B-6207E659B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2FD10-059A-4D13-BB3F-759C9F398544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71FA8B-7B7C-46AF-8686-EF4A43EC3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E4A4C9-EF5A-49DD-95DA-D013A65BD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41F45-E9A0-4AE7-BEB5-0A9C54228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06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07154-3547-4D85-B791-FAB8338F3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38DC7E-2E96-475C-8D1E-D69BB4AA56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8E2F0A-4B84-4A53-B174-BA3C75C8A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1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3">
            <a:extLst>
              <a:ext uri="{FF2B5EF4-FFF2-40B4-BE49-F238E27FC236}">
                <a16:creationId xmlns:a16="http://schemas.microsoft.com/office/drawing/2014/main" id="{E0ADDDAC-28CA-4862-B83C-526C20101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0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143F8-C712-43C7-A02F-403B8CD9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09A980-9F1D-4F5C-BF10-15A1CE6D9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E50FDB4-1CF4-4A5F-94A3-85EA245FC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8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3">
            <a:extLst>
              <a:ext uri="{FF2B5EF4-FFF2-40B4-BE49-F238E27FC236}">
                <a16:creationId xmlns:a16="http://schemas.microsoft.com/office/drawing/2014/main" id="{388C4FFE-2B5F-44DE-A4C0-5BE2662A6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6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FC4B3-8AA5-4442-951F-4EB937F3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078E4B-4E67-4062-8262-77C103CBC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9F7269-88E0-48AB-8EEA-FC3FCB711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3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8E185-6A13-4A1E-84FC-2D2356E6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486606-CBAE-4848-8B21-E488663D5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17BE09-7BB0-45BE-9555-34FB6E502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46"/>
            <a:ext cx="12192000" cy="684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2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B06B2-464A-48D6-B398-DEF584E4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736907-673B-408E-9FBC-9DB41A89A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35E833-C001-4275-9902-786EFC6DE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9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B5EA6-033E-4DB7-9A58-D064718D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7AE0F0-03F1-4E1C-BA7A-DCB8854EC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782E0EA-85A8-433F-B8CF-C63274C3F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" y="0"/>
            <a:ext cx="1218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EA854-6B35-4519-B65C-FD4119C6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F6FE81-F9DC-41BA-B57E-C884FDCCA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58CE08-BDB7-4E75-B4FB-A4CD89DA1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622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Hideki</dc:creator>
  <cp:lastModifiedBy>Gabriel Hideki</cp:lastModifiedBy>
  <cp:revision>5</cp:revision>
  <dcterms:created xsi:type="dcterms:W3CDTF">2019-04-02T03:24:08Z</dcterms:created>
  <dcterms:modified xsi:type="dcterms:W3CDTF">2019-04-02T03:44:01Z</dcterms:modified>
</cp:coreProperties>
</file>