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118ED-4BD8-4E9A-AC24-01495538A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0EC22A-0871-4141-8383-62B334E2C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67B5C-0197-43F7-A309-4C6A16C0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DCB8F7-8551-45CB-8C6B-D44FFCB4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43A15-B1C5-4CD0-B8C2-709D8E2A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9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8930A-A6D7-4376-8488-17256F64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5AD283-EE03-4382-B027-E3DFBC193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9ABCB-573D-4D55-95EB-BEB7BDE8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EE226-3BB3-4320-9930-A2271FF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5CEA8-7A50-4473-8735-BFF964A4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FF2211-2C94-46AE-AB88-6D2A9E5C4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C10324-1A94-40B9-A0ED-9FC413E39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895CB-40BB-4FAB-B734-9CDD5E4E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9F690-34F2-4163-9C68-14BE356D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72E8E9-D717-4669-90CF-020228F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4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490CE-B471-4489-8ED8-A9EEC509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C7352-F7D4-44DA-B812-9D0D0C5F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2F114-85EE-4A54-A4A9-B29DCD3E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3C3D5-022E-43FD-A07F-0208C2EB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CC261-2E1F-497B-B18D-919304A7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54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38183-B353-4583-A0EA-B6D3CB0F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409DFF-2315-4185-9359-7F80D3F1B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3FA01-F879-4609-8C53-B7F7280E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48109-A345-4EE6-8C06-02E6D66D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B0F1F-D177-42B7-97F9-72CC3D91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BCEFA-D366-40F1-BDCE-A7824CA7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E02C9-2570-4F1E-8107-3A275445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0BBC28-A269-4CFD-90FA-CCF25A56A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B610F-891F-4BCA-8EB0-939BB332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14975-7353-469E-80F2-C2CAED64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6161B-3133-4E85-90CF-F736E4BE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4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A874E-4600-4E80-B79C-774F6285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9E57E-7453-4F49-BD12-ACEF31055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E2DD19-52E9-4D85-8CA7-92E98C9AE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4F3F2E-6EA2-4D1E-B727-149E6D698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331F21-CE63-4F31-B84F-A53F136E0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93B8BA-4111-4E8E-A745-A42C892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458A4-EDF7-4CF3-9C3C-7E351330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471A63-0CDD-4533-8503-E7C6B112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87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1C55-C8FD-41BA-A823-C65D5DF8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C68130-18D4-4E98-8327-B8DA2F3A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39CD6F-D6E3-4281-8ECB-FDA00FB4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1EB836-E4A8-4030-8810-9B5E4FB8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83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11BB97-0330-4D52-B5B4-1CCA942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C60244-5FD3-41B7-9BE0-6296D845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ACB615-A730-4368-A63D-F7F94936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5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D1A54-9E4E-448B-AA12-34D5356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79320-C872-4D79-A90D-00B32EC1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58C4EA-5B82-4A1D-8DD3-7A4635F7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F6D4C6-53DE-49C4-B1EF-71E660F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01A9B-8946-4690-B79C-21BB9DE2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970F2B-0772-40D5-A34A-D574E963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5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04044-EFBF-4097-BD93-F310048C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6006BE-04FC-431E-AFE0-B2CD93288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DF3EA-75BB-4BBE-B80E-6080F665B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54AEEE-2BE5-4530-9FD0-2570B46A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59F1AB-79A4-4C36-9F18-DA13DB1B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F9B15-B3AB-48FA-BBC8-5285EC17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6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6DA41F-EA25-49A5-9CA7-BEECE680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652C71-7001-4CD6-831A-85FB85FD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1F9BE-EBF6-4AF2-9959-439AB6331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6CE3-A4DA-49E3-A824-7FA0AA7C7401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AD264-E035-4D21-806F-E8D331C8A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6A127-9BD9-48F4-8331-EC731B16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7029-8CCB-4F67-9625-7BBD4559AC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E0BCF-8DCD-413E-9F09-65FCB78BA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F3141D-0BC0-4FEA-8BB3-5B8CC58D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332BCA-EEDF-4EED-8AC2-729660CB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428E6-B2E0-4F8B-A24B-93B14BD4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616165-2E8F-4B75-88B1-A4F699AD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F068F4-E788-4240-B6EE-F3D17EE6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2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494E7-BF74-453F-BEB0-0E3D654E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56A13-3C5A-44A0-9E88-794AE097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3A5E4B-35FC-462C-B575-68343B7F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CAF25-BD2E-41A4-8C87-3FA94D23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D8DDC-9F3E-4B89-A61F-0DCA6503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96E986-3649-40A6-9B0B-6D1AEAAA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" y="0"/>
            <a:ext cx="12162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1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D6748-D510-4FEB-B078-1E300BBD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59291-F236-48C9-8620-B2A3C4F2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852717-2989-4BA5-9488-596AE9D9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61BCB-DE7F-4CC8-939F-A14129CF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248A4-C6FA-4505-977D-CF415921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A27E57-D3F5-439B-BB14-6C2FDA420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00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Hideki</dc:creator>
  <cp:lastModifiedBy>Gabriel Hideki</cp:lastModifiedBy>
  <cp:revision>9</cp:revision>
  <dcterms:created xsi:type="dcterms:W3CDTF">2019-04-06T02:15:43Z</dcterms:created>
  <dcterms:modified xsi:type="dcterms:W3CDTF">2019-04-17T03:38:25Z</dcterms:modified>
</cp:coreProperties>
</file>