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3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5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50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7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7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9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1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8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B3BF-0DD8-45C5-A7CB-C07D2AE1DE48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43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B79032-4864-7730-1241-3CDC9F6D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967" y="-167148"/>
            <a:ext cx="10948219" cy="485984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Big Game Census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B414C3F-9D6B-5FBC-912B-A05B40DE2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r>
              <a:rPr lang="en-IN" dirty="0" smtClean="0">
                <a:solidFill>
                  <a:srgbClr val="FFFF00"/>
                </a:solidFill>
              </a:rPr>
              <a:t>Ghanshyam Saini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2CE11-C222-B8C7-2A34-2CE82FB0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0761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28CD46-1834-F82C-3F54-43B841D8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04335"/>
            <a:ext cx="9720073" cy="48050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This Big Game Census data visualization takes a fun look at where Super Bowl 52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players come from, the related population figures, and opens up pathways (via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embedded links) to additional census data points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The dataset came about when two hapless data nerds had their teams eliminated </a:t>
            </a:r>
            <a:r>
              <a:rPr lang="en-US" dirty="0" err="1" smtClean="0">
                <a:solidFill>
                  <a:srgbClr val="FFFF00"/>
                </a:solidFill>
              </a:rPr>
              <a:t>fromthe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playoffs, thus turning to data to try to find more rooting interests for Super Bowl 52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The rosters for both, competing teams are included, with the corresponding roster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information and birthplace and state population information. The developers </a:t>
            </a:r>
            <a:r>
              <a:rPr lang="en-US" dirty="0" smtClean="0">
                <a:solidFill>
                  <a:srgbClr val="FFFF00"/>
                </a:solidFill>
              </a:rPr>
              <a:t>utilized census </a:t>
            </a:r>
            <a:r>
              <a:rPr lang="en-US" dirty="0">
                <a:solidFill>
                  <a:srgbClr val="FFFF00"/>
                </a:solidFill>
              </a:rPr>
              <a:t>data pulled from census.gov, and roster information from Yahoo Sports, </a:t>
            </a:r>
            <a:r>
              <a:rPr lang="en-US" dirty="0" smtClean="0">
                <a:solidFill>
                  <a:srgbClr val="FFFF00"/>
                </a:solidFill>
              </a:rPr>
              <a:t>and designed </a:t>
            </a:r>
            <a:r>
              <a:rPr lang="en-US" dirty="0">
                <a:solidFill>
                  <a:srgbClr val="FFFF00"/>
                </a:solidFill>
              </a:rPr>
              <a:t>the data visualization within the Tableau platform.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4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CE659F8-EFDB-E3C8-13D5-1AF71A68782A}"/>
              </a:ext>
            </a:extLst>
          </p:cNvPr>
          <p:cNvSpPr txBox="1"/>
          <p:nvPr/>
        </p:nvSpPr>
        <p:spPr>
          <a:xfrm>
            <a:off x="1256624" y="144810"/>
            <a:ext cx="900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DATABASE ARCHITECHTURE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2E63918-0675-568E-94F0-95541869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70" y="1669993"/>
            <a:ext cx="820217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9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C2CBE8D-E246-E99F-F194-29FA8B94A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8" y="1508593"/>
            <a:ext cx="2682383" cy="286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38B23D0-9B6C-5310-7171-C13BFE81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62" y="1508593"/>
            <a:ext cx="3326275" cy="2753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D395AE4-BF6E-D825-F03B-6D637E89B946}"/>
              </a:ext>
            </a:extLst>
          </p:cNvPr>
          <p:cNvSpPr txBox="1"/>
          <p:nvPr/>
        </p:nvSpPr>
        <p:spPr>
          <a:xfrm>
            <a:off x="1705897" y="560439"/>
            <a:ext cx="910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8C710AF-022B-58D5-0D5C-3273BDBA55A4}"/>
              </a:ext>
            </a:extLst>
          </p:cNvPr>
          <p:cNvSpPr txBox="1"/>
          <p:nvPr/>
        </p:nvSpPr>
        <p:spPr>
          <a:xfrm>
            <a:off x="988263" y="4670228"/>
            <a:ext cx="7408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There are 60 players in New England and 58 players in Philadelphia.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60 from AFC AND 58 players from </a:t>
            </a:r>
            <a:r>
              <a:rPr lang="en-IN" dirty="0" err="1">
                <a:solidFill>
                  <a:srgbClr val="FFFF00"/>
                </a:solidFill>
              </a:rPr>
              <a:t>nfc</a:t>
            </a:r>
            <a:r>
              <a:rPr lang="en-IN" dirty="0">
                <a:solidFill>
                  <a:srgbClr val="FFFF00"/>
                </a:solidFill>
              </a:rPr>
              <a:t> and 3 from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Players are more from Texas and </a:t>
            </a:r>
            <a:r>
              <a:rPr lang="en-IN" dirty="0" err="1">
                <a:solidFill>
                  <a:srgbClr val="FFFF00"/>
                </a:solidFill>
              </a:rPr>
              <a:t>california</a:t>
            </a:r>
            <a:endParaRPr lang="en-IN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C71BB00-2488-1C6E-C0AA-4E5975712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" y="1440088"/>
            <a:ext cx="3614266" cy="29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CEF037-1C9E-46A1-39F2-B3C1D92925BB}"/>
              </a:ext>
            </a:extLst>
          </p:cNvPr>
          <p:cNvSpPr txBox="1"/>
          <p:nvPr/>
        </p:nvSpPr>
        <p:spPr>
          <a:xfrm>
            <a:off x="6523703" y="396303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Players from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40E5F8-C714-E887-DD85-675BBF17BD61}"/>
              </a:ext>
            </a:extLst>
          </p:cNvPr>
          <p:cNvSpPr txBox="1"/>
          <p:nvPr/>
        </p:nvSpPr>
        <p:spPr>
          <a:xfrm>
            <a:off x="6715431" y="953729"/>
            <a:ext cx="4375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More players from Philadelphia are from California.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More players from New England are from Texas.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Overall more players are from California and </a:t>
            </a:r>
            <a:r>
              <a:rPr lang="en-IN" dirty="0" err="1">
                <a:solidFill>
                  <a:srgbClr val="FFFF00"/>
                </a:solidFill>
              </a:rPr>
              <a:t>texas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46C4DA4-3F1B-637E-9DB6-2FA31120D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714061"/>
            <a:ext cx="6046840" cy="45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3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B392BF-5453-A721-99F5-C0181EB50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906561"/>
            <a:ext cx="8855207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6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2F9F2-1151-5B74-1253-862D2A55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KPI’S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047EC1-553E-3658-DF9B-70560CF4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FF00"/>
                </a:solidFill>
              </a:rPr>
              <a:t> Players name , age , weight, team , conference and birthplace.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FF00"/>
                </a:solidFill>
              </a:rPr>
              <a:t>Count of players by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FF00"/>
                </a:solidFill>
              </a:rPr>
              <a:t>Total players in each team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FF00"/>
                </a:solidFill>
              </a:rPr>
              <a:t>Total players in each conference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9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Thank You</a:t>
            </a:r>
            <a:endParaRPr lang="en-IN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7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224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Big Game Census Analytics</vt:lpstr>
      <vt:lpstr>Problem Statement:</vt:lpstr>
      <vt:lpstr>PowerPoint Presentation</vt:lpstr>
      <vt:lpstr>PowerPoint Presentation</vt:lpstr>
      <vt:lpstr>PowerPoint Presentation</vt:lpstr>
      <vt:lpstr>PowerPoint Presentation</vt:lpstr>
      <vt:lpstr>KPI’S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Game Census Analytics</dc:title>
  <dc:creator>POORNIMA KR</dc:creator>
  <cp:lastModifiedBy>Microsoft account</cp:lastModifiedBy>
  <cp:revision>3</cp:revision>
  <dcterms:created xsi:type="dcterms:W3CDTF">2024-10-13T16:54:40Z</dcterms:created>
  <dcterms:modified xsi:type="dcterms:W3CDTF">2024-12-04T14:23:45Z</dcterms:modified>
</cp:coreProperties>
</file>