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64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5985E-488E-4078-A2F7-408AB5E02A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3283C8-A7C0-4F80-BBD8-5CB9AE8715F7}">
      <dgm:prSet/>
      <dgm:spPr/>
      <dgm:t>
        <a:bodyPr/>
        <a:lstStyle/>
        <a:p>
          <a:pPr>
            <a:defRPr cap="all"/>
          </a:pPr>
          <a:r>
            <a:rPr lang="en-US"/>
            <a:t>Different apps for delivery of each type of goods</a:t>
          </a:r>
        </a:p>
      </dgm:t>
    </dgm:pt>
    <dgm:pt modelId="{6C421CA8-89EF-4A12-94D5-3E1A1D207512}" type="parTrans" cxnId="{59F2832B-3E27-49DA-98F8-DDE3DE71A26B}">
      <dgm:prSet/>
      <dgm:spPr/>
      <dgm:t>
        <a:bodyPr/>
        <a:lstStyle/>
        <a:p>
          <a:endParaRPr lang="en-US"/>
        </a:p>
      </dgm:t>
    </dgm:pt>
    <dgm:pt modelId="{F3388673-1CF4-4B09-BE3A-F6F733B3067D}" type="sibTrans" cxnId="{59F2832B-3E27-49DA-98F8-DDE3DE71A26B}">
      <dgm:prSet/>
      <dgm:spPr/>
      <dgm:t>
        <a:bodyPr/>
        <a:lstStyle/>
        <a:p>
          <a:endParaRPr lang="en-US"/>
        </a:p>
      </dgm:t>
    </dgm:pt>
    <dgm:pt modelId="{66D7AB84-82AB-4D56-97A0-601C464D942B}">
      <dgm:prSet/>
      <dgm:spPr/>
      <dgm:t>
        <a:bodyPr/>
        <a:lstStyle/>
        <a:p>
          <a:pPr>
            <a:defRPr cap="all"/>
          </a:pPr>
          <a:r>
            <a:rPr lang="en-US"/>
            <a:t>Difficult to keep track of all orders</a:t>
          </a:r>
        </a:p>
      </dgm:t>
    </dgm:pt>
    <dgm:pt modelId="{CC9E56E7-EBB4-4A72-9218-464EC656401A}" type="parTrans" cxnId="{E701CD28-B75B-4C01-8E1C-692DEE628167}">
      <dgm:prSet/>
      <dgm:spPr/>
      <dgm:t>
        <a:bodyPr/>
        <a:lstStyle/>
        <a:p>
          <a:endParaRPr lang="en-US"/>
        </a:p>
      </dgm:t>
    </dgm:pt>
    <dgm:pt modelId="{2633CF54-A6C9-499B-8F3D-3DA412CAADE0}" type="sibTrans" cxnId="{E701CD28-B75B-4C01-8E1C-692DEE628167}">
      <dgm:prSet/>
      <dgm:spPr/>
      <dgm:t>
        <a:bodyPr/>
        <a:lstStyle/>
        <a:p>
          <a:endParaRPr lang="en-US"/>
        </a:p>
      </dgm:t>
    </dgm:pt>
    <dgm:pt modelId="{AF5292ED-BEF8-4A93-AA40-5FA030492E5B}">
      <dgm:prSet/>
      <dgm:spPr/>
      <dgm:t>
        <a:bodyPr/>
        <a:lstStyle/>
        <a:p>
          <a:pPr>
            <a:defRPr cap="all"/>
          </a:pPr>
          <a:r>
            <a:rPr lang="en-US"/>
            <a:t>Lack of platform for local shops selling non-consumables</a:t>
          </a:r>
        </a:p>
      </dgm:t>
    </dgm:pt>
    <dgm:pt modelId="{7254B8F7-992C-49B8-AFA4-0D8A1A7BCDC8}" type="parTrans" cxnId="{C669E772-534E-47BF-9EA3-5BC22A32C105}">
      <dgm:prSet/>
      <dgm:spPr/>
      <dgm:t>
        <a:bodyPr/>
        <a:lstStyle/>
        <a:p>
          <a:endParaRPr lang="en-US"/>
        </a:p>
      </dgm:t>
    </dgm:pt>
    <dgm:pt modelId="{50EA1A27-CB59-48C8-ACD8-9CEC456A8E17}" type="sibTrans" cxnId="{C669E772-534E-47BF-9EA3-5BC22A32C105}">
      <dgm:prSet/>
      <dgm:spPr/>
      <dgm:t>
        <a:bodyPr/>
        <a:lstStyle/>
        <a:p>
          <a:endParaRPr lang="en-US"/>
        </a:p>
      </dgm:t>
    </dgm:pt>
    <dgm:pt modelId="{AD60F49E-4570-4A15-AA18-DF5E39FED740}" type="pres">
      <dgm:prSet presAssocID="{8775985E-488E-4078-A2F7-408AB5E02A1E}" presName="root" presStyleCnt="0">
        <dgm:presLayoutVars>
          <dgm:dir/>
          <dgm:resizeHandles val="exact"/>
        </dgm:presLayoutVars>
      </dgm:prSet>
      <dgm:spPr/>
    </dgm:pt>
    <dgm:pt modelId="{CF6BF116-6B06-4724-BB19-762C259F7100}" type="pres">
      <dgm:prSet presAssocID="{CB3283C8-A7C0-4F80-BBD8-5CB9AE8715F7}" presName="compNode" presStyleCnt="0"/>
      <dgm:spPr/>
    </dgm:pt>
    <dgm:pt modelId="{03FDFF5B-DE1E-4D3C-8088-5045D90446BA}" type="pres">
      <dgm:prSet presAssocID="{CB3283C8-A7C0-4F80-BBD8-5CB9AE8715F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8E2A5E-A32C-43DF-8289-C4F130928E44}" type="pres">
      <dgm:prSet presAssocID="{CB3283C8-A7C0-4F80-BBD8-5CB9AE8715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8F0FD22-9556-4449-A9BB-1903CCD3FC59}" type="pres">
      <dgm:prSet presAssocID="{CB3283C8-A7C0-4F80-BBD8-5CB9AE8715F7}" presName="spaceRect" presStyleCnt="0"/>
      <dgm:spPr/>
    </dgm:pt>
    <dgm:pt modelId="{E3D10ADA-A5C2-4761-B799-D13DFCFF76B9}" type="pres">
      <dgm:prSet presAssocID="{CB3283C8-A7C0-4F80-BBD8-5CB9AE8715F7}" presName="textRect" presStyleLbl="revTx" presStyleIdx="0" presStyleCnt="3">
        <dgm:presLayoutVars>
          <dgm:chMax val="1"/>
          <dgm:chPref val="1"/>
        </dgm:presLayoutVars>
      </dgm:prSet>
      <dgm:spPr/>
    </dgm:pt>
    <dgm:pt modelId="{B417ABF7-143E-4B98-B696-25DBB4D32B01}" type="pres">
      <dgm:prSet presAssocID="{F3388673-1CF4-4B09-BE3A-F6F733B3067D}" presName="sibTrans" presStyleCnt="0"/>
      <dgm:spPr/>
    </dgm:pt>
    <dgm:pt modelId="{9B9150AF-62A1-4A73-A54D-8BB7AAD69810}" type="pres">
      <dgm:prSet presAssocID="{66D7AB84-82AB-4D56-97A0-601C464D942B}" presName="compNode" presStyleCnt="0"/>
      <dgm:spPr/>
    </dgm:pt>
    <dgm:pt modelId="{79202697-E099-4FA7-9D83-CCF7683B186A}" type="pres">
      <dgm:prSet presAssocID="{66D7AB84-82AB-4D56-97A0-601C464D942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BD5401-2B40-41D0-8360-5BD20C49F5C2}" type="pres">
      <dgm:prSet presAssocID="{66D7AB84-82AB-4D56-97A0-601C464D94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AFF4334-7D80-46D6-8D05-B969093598CC}" type="pres">
      <dgm:prSet presAssocID="{66D7AB84-82AB-4D56-97A0-601C464D942B}" presName="spaceRect" presStyleCnt="0"/>
      <dgm:spPr/>
    </dgm:pt>
    <dgm:pt modelId="{444AEDAC-4E55-4074-98FA-91A494C8C3DA}" type="pres">
      <dgm:prSet presAssocID="{66D7AB84-82AB-4D56-97A0-601C464D942B}" presName="textRect" presStyleLbl="revTx" presStyleIdx="1" presStyleCnt="3">
        <dgm:presLayoutVars>
          <dgm:chMax val="1"/>
          <dgm:chPref val="1"/>
        </dgm:presLayoutVars>
      </dgm:prSet>
      <dgm:spPr/>
    </dgm:pt>
    <dgm:pt modelId="{DEE0A878-BDDF-45C2-A9B5-D44BACBE3CBD}" type="pres">
      <dgm:prSet presAssocID="{2633CF54-A6C9-499B-8F3D-3DA412CAADE0}" presName="sibTrans" presStyleCnt="0"/>
      <dgm:spPr/>
    </dgm:pt>
    <dgm:pt modelId="{15F0CBA9-4693-482F-AB48-FEB62885DAEA}" type="pres">
      <dgm:prSet presAssocID="{AF5292ED-BEF8-4A93-AA40-5FA030492E5B}" presName="compNode" presStyleCnt="0"/>
      <dgm:spPr/>
    </dgm:pt>
    <dgm:pt modelId="{3720C5A7-1D4D-49DD-8402-ABD709F9BF00}" type="pres">
      <dgm:prSet presAssocID="{AF5292ED-BEF8-4A93-AA40-5FA030492E5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C64249E-27D7-4548-AAAD-49C8B67B5AFD}" type="pres">
      <dgm:prSet presAssocID="{AF5292ED-BEF8-4A93-AA40-5FA030492E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99FD1589-C268-4615-8353-CED7BBBCEDC6}" type="pres">
      <dgm:prSet presAssocID="{AF5292ED-BEF8-4A93-AA40-5FA030492E5B}" presName="spaceRect" presStyleCnt="0"/>
      <dgm:spPr/>
    </dgm:pt>
    <dgm:pt modelId="{43FF621F-B1A3-427E-8F5B-18571F5437C0}" type="pres">
      <dgm:prSet presAssocID="{AF5292ED-BEF8-4A93-AA40-5FA030492E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01CD28-B75B-4C01-8E1C-692DEE628167}" srcId="{8775985E-488E-4078-A2F7-408AB5E02A1E}" destId="{66D7AB84-82AB-4D56-97A0-601C464D942B}" srcOrd="1" destOrd="0" parTransId="{CC9E56E7-EBB4-4A72-9218-464EC656401A}" sibTransId="{2633CF54-A6C9-499B-8F3D-3DA412CAADE0}"/>
    <dgm:cxn modelId="{59F2832B-3E27-49DA-98F8-DDE3DE71A26B}" srcId="{8775985E-488E-4078-A2F7-408AB5E02A1E}" destId="{CB3283C8-A7C0-4F80-BBD8-5CB9AE8715F7}" srcOrd="0" destOrd="0" parTransId="{6C421CA8-89EF-4A12-94D5-3E1A1D207512}" sibTransId="{F3388673-1CF4-4B09-BE3A-F6F733B3067D}"/>
    <dgm:cxn modelId="{31A10E45-F8EB-4CA8-B968-9A825A8626B4}" type="presOf" srcId="{AF5292ED-BEF8-4A93-AA40-5FA030492E5B}" destId="{43FF621F-B1A3-427E-8F5B-18571F5437C0}" srcOrd="0" destOrd="0" presId="urn:microsoft.com/office/officeart/2018/5/layout/IconLeafLabelList"/>
    <dgm:cxn modelId="{269E1E70-242F-4762-AA30-DA1B7DB29DF3}" type="presOf" srcId="{CB3283C8-A7C0-4F80-BBD8-5CB9AE8715F7}" destId="{E3D10ADA-A5C2-4761-B799-D13DFCFF76B9}" srcOrd="0" destOrd="0" presId="urn:microsoft.com/office/officeart/2018/5/layout/IconLeafLabelList"/>
    <dgm:cxn modelId="{C669E772-534E-47BF-9EA3-5BC22A32C105}" srcId="{8775985E-488E-4078-A2F7-408AB5E02A1E}" destId="{AF5292ED-BEF8-4A93-AA40-5FA030492E5B}" srcOrd="2" destOrd="0" parTransId="{7254B8F7-992C-49B8-AFA4-0D8A1A7BCDC8}" sibTransId="{50EA1A27-CB59-48C8-ACD8-9CEC456A8E17}"/>
    <dgm:cxn modelId="{2964B3A9-3A52-4F9D-B919-D42357090C7C}" type="presOf" srcId="{8775985E-488E-4078-A2F7-408AB5E02A1E}" destId="{AD60F49E-4570-4A15-AA18-DF5E39FED740}" srcOrd="0" destOrd="0" presId="urn:microsoft.com/office/officeart/2018/5/layout/IconLeafLabelList"/>
    <dgm:cxn modelId="{B4950DE0-3E7A-48D8-83CC-C1954D48BC1E}" type="presOf" srcId="{66D7AB84-82AB-4D56-97A0-601C464D942B}" destId="{444AEDAC-4E55-4074-98FA-91A494C8C3DA}" srcOrd="0" destOrd="0" presId="urn:microsoft.com/office/officeart/2018/5/layout/IconLeafLabelList"/>
    <dgm:cxn modelId="{36AFCF0F-68EA-41F3-A8C6-511E7DA7DE8D}" type="presParOf" srcId="{AD60F49E-4570-4A15-AA18-DF5E39FED740}" destId="{CF6BF116-6B06-4724-BB19-762C259F7100}" srcOrd="0" destOrd="0" presId="urn:microsoft.com/office/officeart/2018/5/layout/IconLeafLabelList"/>
    <dgm:cxn modelId="{7D96FA07-7909-4421-96D8-05D392E82536}" type="presParOf" srcId="{CF6BF116-6B06-4724-BB19-762C259F7100}" destId="{03FDFF5B-DE1E-4D3C-8088-5045D90446BA}" srcOrd="0" destOrd="0" presId="urn:microsoft.com/office/officeart/2018/5/layout/IconLeafLabelList"/>
    <dgm:cxn modelId="{CEEA46CF-EA7E-4152-8B50-43406B912404}" type="presParOf" srcId="{CF6BF116-6B06-4724-BB19-762C259F7100}" destId="{DC8E2A5E-A32C-43DF-8289-C4F130928E44}" srcOrd="1" destOrd="0" presId="urn:microsoft.com/office/officeart/2018/5/layout/IconLeafLabelList"/>
    <dgm:cxn modelId="{2453F877-D592-4F65-A063-419FB9BEF6A0}" type="presParOf" srcId="{CF6BF116-6B06-4724-BB19-762C259F7100}" destId="{E8F0FD22-9556-4449-A9BB-1903CCD3FC59}" srcOrd="2" destOrd="0" presId="urn:microsoft.com/office/officeart/2018/5/layout/IconLeafLabelList"/>
    <dgm:cxn modelId="{FE3777DD-831F-4023-B2C5-1F366F27E174}" type="presParOf" srcId="{CF6BF116-6B06-4724-BB19-762C259F7100}" destId="{E3D10ADA-A5C2-4761-B799-D13DFCFF76B9}" srcOrd="3" destOrd="0" presId="urn:microsoft.com/office/officeart/2018/5/layout/IconLeafLabelList"/>
    <dgm:cxn modelId="{1B8F2383-2413-4426-AE12-91C7E6F8EC1A}" type="presParOf" srcId="{AD60F49E-4570-4A15-AA18-DF5E39FED740}" destId="{B417ABF7-143E-4B98-B696-25DBB4D32B01}" srcOrd="1" destOrd="0" presId="urn:microsoft.com/office/officeart/2018/5/layout/IconLeafLabelList"/>
    <dgm:cxn modelId="{B4D3823A-FBBB-4C71-9A22-1A47B8D1A442}" type="presParOf" srcId="{AD60F49E-4570-4A15-AA18-DF5E39FED740}" destId="{9B9150AF-62A1-4A73-A54D-8BB7AAD69810}" srcOrd="2" destOrd="0" presId="urn:microsoft.com/office/officeart/2018/5/layout/IconLeafLabelList"/>
    <dgm:cxn modelId="{CFF53CD1-17BE-40F3-8E07-B04C8027094A}" type="presParOf" srcId="{9B9150AF-62A1-4A73-A54D-8BB7AAD69810}" destId="{79202697-E099-4FA7-9D83-CCF7683B186A}" srcOrd="0" destOrd="0" presId="urn:microsoft.com/office/officeart/2018/5/layout/IconLeafLabelList"/>
    <dgm:cxn modelId="{B9BFD2BA-3DED-4794-964D-DC08DD3EAB8B}" type="presParOf" srcId="{9B9150AF-62A1-4A73-A54D-8BB7AAD69810}" destId="{C3BD5401-2B40-41D0-8360-5BD20C49F5C2}" srcOrd="1" destOrd="0" presId="urn:microsoft.com/office/officeart/2018/5/layout/IconLeafLabelList"/>
    <dgm:cxn modelId="{286BA0D2-E4A5-48D0-9378-B848C7273DD6}" type="presParOf" srcId="{9B9150AF-62A1-4A73-A54D-8BB7AAD69810}" destId="{3AFF4334-7D80-46D6-8D05-B969093598CC}" srcOrd="2" destOrd="0" presId="urn:microsoft.com/office/officeart/2018/5/layout/IconLeafLabelList"/>
    <dgm:cxn modelId="{141904BD-27BD-4EAF-A3C1-C778356C0A35}" type="presParOf" srcId="{9B9150AF-62A1-4A73-A54D-8BB7AAD69810}" destId="{444AEDAC-4E55-4074-98FA-91A494C8C3DA}" srcOrd="3" destOrd="0" presId="urn:microsoft.com/office/officeart/2018/5/layout/IconLeafLabelList"/>
    <dgm:cxn modelId="{F223A49F-1116-4B4B-8FFB-799C39E10B5A}" type="presParOf" srcId="{AD60F49E-4570-4A15-AA18-DF5E39FED740}" destId="{DEE0A878-BDDF-45C2-A9B5-D44BACBE3CBD}" srcOrd="3" destOrd="0" presId="urn:microsoft.com/office/officeart/2018/5/layout/IconLeafLabelList"/>
    <dgm:cxn modelId="{DD0572FE-7BF9-4020-A4DF-D74E36C8277F}" type="presParOf" srcId="{AD60F49E-4570-4A15-AA18-DF5E39FED740}" destId="{15F0CBA9-4693-482F-AB48-FEB62885DAEA}" srcOrd="4" destOrd="0" presId="urn:microsoft.com/office/officeart/2018/5/layout/IconLeafLabelList"/>
    <dgm:cxn modelId="{5EB17FC7-753A-480A-BDA0-BDC1B4EF9120}" type="presParOf" srcId="{15F0CBA9-4693-482F-AB48-FEB62885DAEA}" destId="{3720C5A7-1D4D-49DD-8402-ABD709F9BF00}" srcOrd="0" destOrd="0" presId="urn:microsoft.com/office/officeart/2018/5/layout/IconLeafLabelList"/>
    <dgm:cxn modelId="{A7C89332-E756-4420-9854-7510BFD2F04F}" type="presParOf" srcId="{15F0CBA9-4693-482F-AB48-FEB62885DAEA}" destId="{AC64249E-27D7-4548-AAAD-49C8B67B5AFD}" srcOrd="1" destOrd="0" presId="urn:microsoft.com/office/officeart/2018/5/layout/IconLeafLabelList"/>
    <dgm:cxn modelId="{42C7DDE2-25E8-47E2-BAAA-8AA7FBE7054C}" type="presParOf" srcId="{15F0CBA9-4693-482F-AB48-FEB62885DAEA}" destId="{99FD1589-C268-4615-8353-CED7BBBCEDC6}" srcOrd="2" destOrd="0" presId="urn:microsoft.com/office/officeart/2018/5/layout/IconLeafLabelList"/>
    <dgm:cxn modelId="{8DC4AE23-E060-4F2C-942A-12082162CFD2}" type="presParOf" srcId="{15F0CBA9-4693-482F-AB48-FEB62885DAEA}" destId="{43FF621F-B1A3-427E-8F5B-18571F5437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5CD37-CF2E-467B-A7C6-C7019DB19A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1B0F67-3449-45EC-8E3C-36D41F57E4B0}">
      <dgm:prSet/>
      <dgm:spPr/>
      <dgm:t>
        <a:bodyPr/>
        <a:lstStyle/>
        <a:p>
          <a:r>
            <a:rPr lang="en-US"/>
            <a:t>Single stop for all types of products from local stores</a:t>
          </a:r>
        </a:p>
      </dgm:t>
    </dgm:pt>
    <dgm:pt modelId="{B60F28B8-58AB-4A38-81A8-A03F1824B79B}" type="parTrans" cxnId="{7DE74213-CF3C-4C5D-A935-0C634952E172}">
      <dgm:prSet/>
      <dgm:spPr/>
      <dgm:t>
        <a:bodyPr/>
        <a:lstStyle/>
        <a:p>
          <a:endParaRPr lang="en-US"/>
        </a:p>
      </dgm:t>
    </dgm:pt>
    <dgm:pt modelId="{C045043E-175F-49D3-9728-D96AA92F210B}" type="sibTrans" cxnId="{7DE74213-CF3C-4C5D-A935-0C634952E172}">
      <dgm:prSet/>
      <dgm:spPr/>
      <dgm:t>
        <a:bodyPr/>
        <a:lstStyle/>
        <a:p>
          <a:endParaRPr lang="en-US"/>
        </a:p>
      </dgm:t>
    </dgm:pt>
    <dgm:pt modelId="{0B432DAB-0530-4A9B-BCF6-715FBABB4DCB}">
      <dgm:prSet/>
      <dgm:spPr/>
      <dgm:t>
        <a:bodyPr/>
        <a:lstStyle/>
        <a:p>
          <a:r>
            <a:rPr lang="en-US"/>
            <a:t>Connecting platforms, delivery companies with stores</a:t>
          </a:r>
        </a:p>
      </dgm:t>
    </dgm:pt>
    <dgm:pt modelId="{B6FEBB86-4A12-4C5D-BB07-9EF3B6DE64D8}" type="parTrans" cxnId="{882ABA61-263A-457D-88C0-379C8C406618}">
      <dgm:prSet/>
      <dgm:spPr/>
      <dgm:t>
        <a:bodyPr/>
        <a:lstStyle/>
        <a:p>
          <a:endParaRPr lang="en-US"/>
        </a:p>
      </dgm:t>
    </dgm:pt>
    <dgm:pt modelId="{24E5969B-55EA-4B90-B2BD-1871C8FA5E35}" type="sibTrans" cxnId="{882ABA61-263A-457D-88C0-379C8C406618}">
      <dgm:prSet/>
      <dgm:spPr/>
      <dgm:t>
        <a:bodyPr/>
        <a:lstStyle/>
        <a:p>
          <a:endParaRPr lang="en-US"/>
        </a:p>
      </dgm:t>
    </dgm:pt>
    <dgm:pt modelId="{B4EF5889-BB46-4689-8994-BB8BFC6D2505}">
      <dgm:prSet/>
      <dgm:spPr/>
      <dgm:t>
        <a:bodyPr/>
        <a:lstStyle/>
        <a:p>
          <a:r>
            <a:rPr lang="en-US"/>
            <a:t>Buy anything, sell anything</a:t>
          </a:r>
        </a:p>
      </dgm:t>
    </dgm:pt>
    <dgm:pt modelId="{26D2A49D-5C3E-473C-A632-A0CE341E9A88}" type="parTrans" cxnId="{9812676B-A13D-472B-9E7E-8C2DCCBEA790}">
      <dgm:prSet/>
      <dgm:spPr/>
      <dgm:t>
        <a:bodyPr/>
        <a:lstStyle/>
        <a:p>
          <a:endParaRPr lang="en-US"/>
        </a:p>
      </dgm:t>
    </dgm:pt>
    <dgm:pt modelId="{E717A0D3-3115-494E-AECE-B86DF6C3AE43}" type="sibTrans" cxnId="{9812676B-A13D-472B-9E7E-8C2DCCBEA790}">
      <dgm:prSet/>
      <dgm:spPr/>
      <dgm:t>
        <a:bodyPr/>
        <a:lstStyle/>
        <a:p>
          <a:endParaRPr lang="en-US"/>
        </a:p>
      </dgm:t>
    </dgm:pt>
    <dgm:pt modelId="{B9D4EB6D-340B-4761-BE20-D4454BCC82DE}" type="pres">
      <dgm:prSet presAssocID="{1505CD37-CF2E-467B-A7C6-C7019DB19AEB}" presName="root" presStyleCnt="0">
        <dgm:presLayoutVars>
          <dgm:dir/>
          <dgm:resizeHandles val="exact"/>
        </dgm:presLayoutVars>
      </dgm:prSet>
      <dgm:spPr/>
    </dgm:pt>
    <dgm:pt modelId="{09C28F5C-4530-4595-96E2-CA552C8734CC}" type="pres">
      <dgm:prSet presAssocID="{9A1B0F67-3449-45EC-8E3C-36D41F57E4B0}" presName="compNode" presStyleCnt="0"/>
      <dgm:spPr/>
    </dgm:pt>
    <dgm:pt modelId="{FE01F8A3-7E89-4EC6-9DAE-72E1B905EDC7}" type="pres">
      <dgm:prSet presAssocID="{9A1B0F67-3449-45EC-8E3C-36D41F57E4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E8A865D-9042-4BAA-A68C-03C2DBDF20F3}" type="pres">
      <dgm:prSet presAssocID="{9A1B0F67-3449-45EC-8E3C-36D41F57E4B0}" presName="spaceRect" presStyleCnt="0"/>
      <dgm:spPr/>
    </dgm:pt>
    <dgm:pt modelId="{8ABA7BB5-3587-43AD-AE81-B3D25D7A5389}" type="pres">
      <dgm:prSet presAssocID="{9A1B0F67-3449-45EC-8E3C-36D41F57E4B0}" presName="textRect" presStyleLbl="revTx" presStyleIdx="0" presStyleCnt="3">
        <dgm:presLayoutVars>
          <dgm:chMax val="1"/>
          <dgm:chPref val="1"/>
        </dgm:presLayoutVars>
      </dgm:prSet>
      <dgm:spPr/>
    </dgm:pt>
    <dgm:pt modelId="{F62A9178-75D4-4F82-A1EE-5FFDDDAE66AD}" type="pres">
      <dgm:prSet presAssocID="{C045043E-175F-49D3-9728-D96AA92F210B}" presName="sibTrans" presStyleCnt="0"/>
      <dgm:spPr/>
    </dgm:pt>
    <dgm:pt modelId="{3CC59A7E-F5EA-4B42-A931-74EC2C999121}" type="pres">
      <dgm:prSet presAssocID="{0B432DAB-0530-4A9B-BCF6-715FBABB4DCB}" presName="compNode" presStyleCnt="0"/>
      <dgm:spPr/>
    </dgm:pt>
    <dgm:pt modelId="{F850FFA7-76AD-44CB-981E-627AD73256A4}" type="pres">
      <dgm:prSet presAssocID="{0B432DAB-0530-4A9B-BCF6-715FBABB4D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7BE71DB-4312-4673-9865-EEAB300AF178}" type="pres">
      <dgm:prSet presAssocID="{0B432DAB-0530-4A9B-BCF6-715FBABB4DCB}" presName="spaceRect" presStyleCnt="0"/>
      <dgm:spPr/>
    </dgm:pt>
    <dgm:pt modelId="{FE0638AC-4FD8-44E0-9345-817112B871D6}" type="pres">
      <dgm:prSet presAssocID="{0B432DAB-0530-4A9B-BCF6-715FBABB4DCB}" presName="textRect" presStyleLbl="revTx" presStyleIdx="1" presStyleCnt="3">
        <dgm:presLayoutVars>
          <dgm:chMax val="1"/>
          <dgm:chPref val="1"/>
        </dgm:presLayoutVars>
      </dgm:prSet>
      <dgm:spPr/>
    </dgm:pt>
    <dgm:pt modelId="{86750DD1-9B66-40B0-9041-D2C74125D41B}" type="pres">
      <dgm:prSet presAssocID="{24E5969B-55EA-4B90-B2BD-1871C8FA5E35}" presName="sibTrans" presStyleCnt="0"/>
      <dgm:spPr/>
    </dgm:pt>
    <dgm:pt modelId="{014CD5B5-0041-4FF8-A76D-0FE04FC4571B}" type="pres">
      <dgm:prSet presAssocID="{B4EF5889-BB46-4689-8994-BB8BFC6D2505}" presName="compNode" presStyleCnt="0"/>
      <dgm:spPr/>
    </dgm:pt>
    <dgm:pt modelId="{DF3734B6-D49D-4934-AD69-357676C879F7}" type="pres">
      <dgm:prSet presAssocID="{B4EF5889-BB46-4689-8994-BB8BFC6D25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71D8F7B-0712-4FEE-AD50-AA1F569BAA1D}" type="pres">
      <dgm:prSet presAssocID="{B4EF5889-BB46-4689-8994-BB8BFC6D2505}" presName="spaceRect" presStyleCnt="0"/>
      <dgm:spPr/>
    </dgm:pt>
    <dgm:pt modelId="{7BF33058-A64E-4196-8FD9-FC5FD70DE8D4}" type="pres">
      <dgm:prSet presAssocID="{B4EF5889-BB46-4689-8994-BB8BFC6D25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E74213-CF3C-4C5D-A935-0C634952E172}" srcId="{1505CD37-CF2E-467B-A7C6-C7019DB19AEB}" destId="{9A1B0F67-3449-45EC-8E3C-36D41F57E4B0}" srcOrd="0" destOrd="0" parTransId="{B60F28B8-58AB-4A38-81A8-A03F1824B79B}" sibTransId="{C045043E-175F-49D3-9728-D96AA92F210B}"/>
    <dgm:cxn modelId="{B23E1B3F-2FEF-47A0-9E2E-169AA7723446}" type="presOf" srcId="{1505CD37-CF2E-467B-A7C6-C7019DB19AEB}" destId="{B9D4EB6D-340B-4761-BE20-D4454BCC82DE}" srcOrd="0" destOrd="0" presId="urn:microsoft.com/office/officeart/2018/2/layout/IconLabelList"/>
    <dgm:cxn modelId="{882ABA61-263A-457D-88C0-379C8C406618}" srcId="{1505CD37-CF2E-467B-A7C6-C7019DB19AEB}" destId="{0B432DAB-0530-4A9B-BCF6-715FBABB4DCB}" srcOrd="1" destOrd="0" parTransId="{B6FEBB86-4A12-4C5D-BB07-9EF3B6DE64D8}" sibTransId="{24E5969B-55EA-4B90-B2BD-1871C8FA5E35}"/>
    <dgm:cxn modelId="{9812676B-A13D-472B-9E7E-8C2DCCBEA790}" srcId="{1505CD37-CF2E-467B-A7C6-C7019DB19AEB}" destId="{B4EF5889-BB46-4689-8994-BB8BFC6D2505}" srcOrd="2" destOrd="0" parTransId="{26D2A49D-5C3E-473C-A632-A0CE341E9A88}" sibTransId="{E717A0D3-3115-494E-AECE-B86DF6C3AE43}"/>
    <dgm:cxn modelId="{40A4DC89-08BE-4070-B1E5-D16BD0DDE01E}" type="presOf" srcId="{9A1B0F67-3449-45EC-8E3C-36D41F57E4B0}" destId="{8ABA7BB5-3587-43AD-AE81-B3D25D7A5389}" srcOrd="0" destOrd="0" presId="urn:microsoft.com/office/officeart/2018/2/layout/IconLabelList"/>
    <dgm:cxn modelId="{3B6E78D7-2A37-4623-BCE9-F6C84025FCA2}" type="presOf" srcId="{0B432DAB-0530-4A9B-BCF6-715FBABB4DCB}" destId="{FE0638AC-4FD8-44E0-9345-817112B871D6}" srcOrd="0" destOrd="0" presId="urn:microsoft.com/office/officeart/2018/2/layout/IconLabelList"/>
    <dgm:cxn modelId="{C4F37DFD-0A92-404A-AFE2-0385BEC3080E}" type="presOf" srcId="{B4EF5889-BB46-4689-8994-BB8BFC6D2505}" destId="{7BF33058-A64E-4196-8FD9-FC5FD70DE8D4}" srcOrd="0" destOrd="0" presId="urn:microsoft.com/office/officeart/2018/2/layout/IconLabelList"/>
    <dgm:cxn modelId="{1A1EFD4F-CEBA-4A86-AAB4-29C3CEB9C854}" type="presParOf" srcId="{B9D4EB6D-340B-4761-BE20-D4454BCC82DE}" destId="{09C28F5C-4530-4595-96E2-CA552C8734CC}" srcOrd="0" destOrd="0" presId="urn:microsoft.com/office/officeart/2018/2/layout/IconLabelList"/>
    <dgm:cxn modelId="{9359DA92-051E-4786-ACB8-C6C5F6972DF1}" type="presParOf" srcId="{09C28F5C-4530-4595-96E2-CA552C8734CC}" destId="{FE01F8A3-7E89-4EC6-9DAE-72E1B905EDC7}" srcOrd="0" destOrd="0" presId="urn:microsoft.com/office/officeart/2018/2/layout/IconLabelList"/>
    <dgm:cxn modelId="{1069FAAB-FF8F-4458-B270-3CB50ADFFCE6}" type="presParOf" srcId="{09C28F5C-4530-4595-96E2-CA552C8734CC}" destId="{BE8A865D-9042-4BAA-A68C-03C2DBDF20F3}" srcOrd="1" destOrd="0" presId="urn:microsoft.com/office/officeart/2018/2/layout/IconLabelList"/>
    <dgm:cxn modelId="{7840BA89-25D2-49C0-B315-23692EA99274}" type="presParOf" srcId="{09C28F5C-4530-4595-96E2-CA552C8734CC}" destId="{8ABA7BB5-3587-43AD-AE81-B3D25D7A5389}" srcOrd="2" destOrd="0" presId="urn:microsoft.com/office/officeart/2018/2/layout/IconLabelList"/>
    <dgm:cxn modelId="{F249A39E-3630-47C3-A543-C317CAEC29D5}" type="presParOf" srcId="{B9D4EB6D-340B-4761-BE20-D4454BCC82DE}" destId="{F62A9178-75D4-4F82-A1EE-5FFDDDAE66AD}" srcOrd="1" destOrd="0" presId="urn:microsoft.com/office/officeart/2018/2/layout/IconLabelList"/>
    <dgm:cxn modelId="{6C52A035-C99D-4AF0-9EAD-033BA4F591EE}" type="presParOf" srcId="{B9D4EB6D-340B-4761-BE20-D4454BCC82DE}" destId="{3CC59A7E-F5EA-4B42-A931-74EC2C999121}" srcOrd="2" destOrd="0" presId="urn:microsoft.com/office/officeart/2018/2/layout/IconLabelList"/>
    <dgm:cxn modelId="{27B57EF8-A6F2-42B7-B50B-E611BD50A138}" type="presParOf" srcId="{3CC59A7E-F5EA-4B42-A931-74EC2C999121}" destId="{F850FFA7-76AD-44CB-981E-627AD73256A4}" srcOrd="0" destOrd="0" presId="urn:microsoft.com/office/officeart/2018/2/layout/IconLabelList"/>
    <dgm:cxn modelId="{92FFC0AC-B2DD-42D4-83B8-E341B88ABCE5}" type="presParOf" srcId="{3CC59A7E-F5EA-4B42-A931-74EC2C999121}" destId="{37BE71DB-4312-4673-9865-EEAB300AF178}" srcOrd="1" destOrd="0" presId="urn:microsoft.com/office/officeart/2018/2/layout/IconLabelList"/>
    <dgm:cxn modelId="{D930ED9D-9E33-4B88-8AAF-C0AFE7E60ECE}" type="presParOf" srcId="{3CC59A7E-F5EA-4B42-A931-74EC2C999121}" destId="{FE0638AC-4FD8-44E0-9345-817112B871D6}" srcOrd="2" destOrd="0" presId="urn:microsoft.com/office/officeart/2018/2/layout/IconLabelList"/>
    <dgm:cxn modelId="{63D089A3-DF76-4ED4-8F80-B6CF9F7D3F92}" type="presParOf" srcId="{B9D4EB6D-340B-4761-BE20-D4454BCC82DE}" destId="{86750DD1-9B66-40B0-9041-D2C74125D41B}" srcOrd="3" destOrd="0" presId="urn:microsoft.com/office/officeart/2018/2/layout/IconLabelList"/>
    <dgm:cxn modelId="{D44C3831-974D-489C-B379-25C5F5E1D0DF}" type="presParOf" srcId="{B9D4EB6D-340B-4761-BE20-D4454BCC82DE}" destId="{014CD5B5-0041-4FF8-A76D-0FE04FC4571B}" srcOrd="4" destOrd="0" presId="urn:microsoft.com/office/officeart/2018/2/layout/IconLabelList"/>
    <dgm:cxn modelId="{DA0004CA-3AE2-4099-9F50-779B981DBB90}" type="presParOf" srcId="{014CD5B5-0041-4FF8-A76D-0FE04FC4571B}" destId="{DF3734B6-D49D-4934-AD69-357676C879F7}" srcOrd="0" destOrd="0" presId="urn:microsoft.com/office/officeart/2018/2/layout/IconLabelList"/>
    <dgm:cxn modelId="{E6AD86DE-60CE-4A79-90A7-3076FB33ED79}" type="presParOf" srcId="{014CD5B5-0041-4FF8-A76D-0FE04FC4571B}" destId="{971D8F7B-0712-4FEE-AD50-AA1F569BAA1D}" srcOrd="1" destOrd="0" presId="urn:microsoft.com/office/officeart/2018/2/layout/IconLabelList"/>
    <dgm:cxn modelId="{3CA03D42-1F60-4A60-B69B-CEBCBD8C72E5}" type="presParOf" srcId="{014CD5B5-0041-4FF8-A76D-0FE04FC4571B}" destId="{7BF33058-A64E-4196-8FD9-FC5FD70DE8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E8D2C-5383-4703-8989-A56E78EF66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3EFE23-7DF5-4CBB-A7B7-4E15EBA10F69}">
      <dgm:prSet custT="1"/>
      <dgm:spPr/>
      <dgm:t>
        <a:bodyPr/>
        <a:lstStyle/>
        <a:p>
          <a:r>
            <a:rPr lang="en-US" sz="2000" dirty="0"/>
            <a:t>Customer</a:t>
          </a:r>
          <a:br>
            <a:rPr lang="en-US" sz="1400" dirty="0"/>
          </a:br>
          <a:r>
            <a:rPr lang="en-US" sz="1400" dirty="0"/>
            <a:t>- Choose store and place new orders or cancel eligible orders</a:t>
          </a:r>
        </a:p>
      </dgm:t>
    </dgm:pt>
    <dgm:pt modelId="{024B9681-8252-4B9F-8555-8802C0995169}" type="parTrans" cxnId="{461EBBC6-26EC-4AC4-9D82-566BE6A2C374}">
      <dgm:prSet/>
      <dgm:spPr/>
      <dgm:t>
        <a:bodyPr/>
        <a:lstStyle/>
        <a:p>
          <a:endParaRPr lang="en-US"/>
        </a:p>
      </dgm:t>
    </dgm:pt>
    <dgm:pt modelId="{99E9370C-203A-49DC-A5F0-178131DCFB5F}" type="sibTrans" cxnId="{461EBBC6-26EC-4AC4-9D82-566BE6A2C374}">
      <dgm:prSet/>
      <dgm:spPr/>
      <dgm:t>
        <a:bodyPr/>
        <a:lstStyle/>
        <a:p>
          <a:endParaRPr lang="en-US"/>
        </a:p>
      </dgm:t>
    </dgm:pt>
    <dgm:pt modelId="{B2265EA5-9863-407A-B671-16BA9CBAE82A}">
      <dgm:prSet custT="1"/>
      <dgm:spPr/>
      <dgm:t>
        <a:bodyPr/>
        <a:lstStyle/>
        <a:p>
          <a:r>
            <a:rPr lang="en-US" sz="2000" dirty="0"/>
            <a:t>Store</a:t>
          </a:r>
          <a:br>
            <a:rPr lang="en-US" sz="1500" dirty="0"/>
          </a:br>
          <a:r>
            <a:rPr lang="en-US" sz="1500" dirty="0"/>
            <a:t>- Add/update/delete items from inventory</a:t>
          </a:r>
          <a:br>
            <a:rPr lang="en-US" sz="1500" dirty="0"/>
          </a:br>
          <a:r>
            <a:rPr lang="en-US" sz="1500" dirty="0"/>
            <a:t>- Receive orders and mark them ready</a:t>
          </a:r>
          <a:br>
            <a:rPr lang="en-US" sz="1500" dirty="0"/>
          </a:br>
          <a:r>
            <a:rPr lang="en-US" sz="1500" dirty="0"/>
            <a:t>- Purchase items to stock up inventory</a:t>
          </a:r>
          <a:br>
            <a:rPr lang="en-US" sz="1500" dirty="0"/>
          </a:br>
          <a:r>
            <a:rPr lang="en-US" sz="1500" dirty="0"/>
            <a:t>- Manage store finances</a:t>
          </a:r>
        </a:p>
      </dgm:t>
    </dgm:pt>
    <dgm:pt modelId="{4163D171-8861-480C-BE15-BEADB21096E7}" type="parTrans" cxnId="{20489C88-5F51-4C0F-8A18-21F14C5AC5D2}">
      <dgm:prSet/>
      <dgm:spPr/>
      <dgm:t>
        <a:bodyPr/>
        <a:lstStyle/>
        <a:p>
          <a:endParaRPr lang="en-US"/>
        </a:p>
      </dgm:t>
    </dgm:pt>
    <dgm:pt modelId="{F0B20B85-962A-405B-89E7-24136CDF389E}" type="sibTrans" cxnId="{20489C88-5F51-4C0F-8A18-21F14C5AC5D2}">
      <dgm:prSet/>
      <dgm:spPr/>
      <dgm:t>
        <a:bodyPr/>
        <a:lstStyle/>
        <a:p>
          <a:endParaRPr lang="en-US"/>
        </a:p>
      </dgm:t>
    </dgm:pt>
    <dgm:pt modelId="{BDC329F7-4C60-497E-9DE9-FC2B3203F4E8}">
      <dgm:prSet custT="1"/>
      <dgm:spPr/>
      <dgm:t>
        <a:bodyPr/>
        <a:lstStyle/>
        <a:p>
          <a:r>
            <a:rPr lang="en-US" sz="2000" dirty="0"/>
            <a:t>Delivery</a:t>
          </a:r>
          <a:br>
            <a:rPr lang="en-US" sz="500" dirty="0"/>
          </a:br>
          <a:r>
            <a:rPr lang="en-US" sz="1500" dirty="0"/>
            <a:t>- Pick customer placed orders for delivery</a:t>
          </a:r>
          <a:br>
            <a:rPr lang="en-US" sz="1500" dirty="0"/>
          </a:br>
          <a:r>
            <a:rPr lang="en-US" sz="1500" dirty="0"/>
            <a:t>- Mark them completed once delivered</a:t>
          </a:r>
        </a:p>
      </dgm:t>
    </dgm:pt>
    <dgm:pt modelId="{E4CC26A3-DE90-44B8-8B4E-70258F4415AC}" type="parTrans" cxnId="{DACF43E1-79ED-4A26-B3FA-409E49DEE186}">
      <dgm:prSet/>
      <dgm:spPr/>
      <dgm:t>
        <a:bodyPr/>
        <a:lstStyle/>
        <a:p>
          <a:endParaRPr lang="en-US"/>
        </a:p>
      </dgm:t>
    </dgm:pt>
    <dgm:pt modelId="{721F94FC-05C4-4310-9AAC-372BA1EC8156}" type="sibTrans" cxnId="{DACF43E1-79ED-4A26-B3FA-409E49DEE186}">
      <dgm:prSet/>
      <dgm:spPr/>
      <dgm:t>
        <a:bodyPr/>
        <a:lstStyle/>
        <a:p>
          <a:endParaRPr lang="en-US"/>
        </a:p>
      </dgm:t>
    </dgm:pt>
    <dgm:pt modelId="{09F0E04B-59E0-4B7B-82D6-D43421A6B731}">
      <dgm:prSet custT="1"/>
      <dgm:spPr/>
      <dgm:t>
        <a:bodyPr/>
        <a:lstStyle/>
        <a:p>
          <a:r>
            <a:rPr lang="en-US" sz="2000" dirty="0"/>
            <a:t>Platform</a:t>
          </a:r>
          <a:br>
            <a:rPr lang="en-US" sz="500" dirty="0"/>
          </a:br>
          <a:r>
            <a:rPr lang="en-US" sz="1500" dirty="0"/>
            <a:t>- Manage platform finances</a:t>
          </a:r>
          <a:br>
            <a:rPr lang="en-US" sz="1500" dirty="0"/>
          </a:br>
          <a:r>
            <a:rPr lang="en-US" sz="1500" dirty="0"/>
            <a:t>- Approve/reject store money requests</a:t>
          </a:r>
        </a:p>
      </dgm:t>
    </dgm:pt>
    <dgm:pt modelId="{761A543F-7DDF-481E-9B94-94F1995B1B4B}" type="parTrans" cxnId="{FB9E4F08-A8A0-4755-B01D-AE7E7A31082E}">
      <dgm:prSet/>
      <dgm:spPr/>
      <dgm:t>
        <a:bodyPr/>
        <a:lstStyle/>
        <a:p>
          <a:endParaRPr lang="en-US"/>
        </a:p>
      </dgm:t>
    </dgm:pt>
    <dgm:pt modelId="{BE819094-D394-41C0-8D3F-E5892A898636}" type="sibTrans" cxnId="{FB9E4F08-A8A0-4755-B01D-AE7E7A31082E}">
      <dgm:prSet/>
      <dgm:spPr/>
      <dgm:t>
        <a:bodyPr/>
        <a:lstStyle/>
        <a:p>
          <a:endParaRPr lang="en-US"/>
        </a:p>
      </dgm:t>
    </dgm:pt>
    <dgm:pt modelId="{22B2F69F-F574-3342-B008-D2B171B905CC}" type="pres">
      <dgm:prSet presAssocID="{86DE8D2C-5383-4703-8989-A56E78EF6636}" presName="linear" presStyleCnt="0">
        <dgm:presLayoutVars>
          <dgm:animLvl val="lvl"/>
          <dgm:resizeHandles val="exact"/>
        </dgm:presLayoutVars>
      </dgm:prSet>
      <dgm:spPr/>
    </dgm:pt>
    <dgm:pt modelId="{FF7F83FC-8551-B34D-9444-0A1DA0F26AB8}" type="pres">
      <dgm:prSet presAssocID="{EA3EFE23-7DF5-4CBB-A7B7-4E15EBA10F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303921-80E0-6D46-9224-A0EAE8D58B9A}" type="pres">
      <dgm:prSet presAssocID="{99E9370C-203A-49DC-A5F0-178131DCFB5F}" presName="spacer" presStyleCnt="0"/>
      <dgm:spPr/>
    </dgm:pt>
    <dgm:pt modelId="{EBDD2E0B-D1A9-DF4B-988A-1DD1814618AE}" type="pres">
      <dgm:prSet presAssocID="{B2265EA5-9863-407A-B671-16BA9CBAE8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95D64C-4DBD-504E-9EC0-74CC4FAB0826}" type="pres">
      <dgm:prSet presAssocID="{F0B20B85-962A-405B-89E7-24136CDF389E}" presName="spacer" presStyleCnt="0"/>
      <dgm:spPr/>
    </dgm:pt>
    <dgm:pt modelId="{12B6D16B-09AE-A145-82AB-B680DECBFE30}" type="pres">
      <dgm:prSet presAssocID="{BDC329F7-4C60-497E-9DE9-FC2B3203F4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F6E87B-C0F5-7249-BA81-024F61F0B5F8}" type="pres">
      <dgm:prSet presAssocID="{721F94FC-05C4-4310-9AAC-372BA1EC8156}" presName="spacer" presStyleCnt="0"/>
      <dgm:spPr/>
    </dgm:pt>
    <dgm:pt modelId="{B35D0D2D-3850-854B-B8CE-EF1BA8FDA298}" type="pres">
      <dgm:prSet presAssocID="{09F0E04B-59E0-4B7B-82D6-D43421A6B7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DC0207-A92D-6744-A57F-590B54320D96}" type="presOf" srcId="{EA3EFE23-7DF5-4CBB-A7B7-4E15EBA10F69}" destId="{FF7F83FC-8551-B34D-9444-0A1DA0F26AB8}" srcOrd="0" destOrd="0" presId="urn:microsoft.com/office/officeart/2005/8/layout/vList2"/>
    <dgm:cxn modelId="{FB9E4F08-A8A0-4755-B01D-AE7E7A31082E}" srcId="{86DE8D2C-5383-4703-8989-A56E78EF6636}" destId="{09F0E04B-59E0-4B7B-82D6-D43421A6B731}" srcOrd="3" destOrd="0" parTransId="{761A543F-7DDF-481E-9B94-94F1995B1B4B}" sibTransId="{BE819094-D394-41C0-8D3F-E5892A898636}"/>
    <dgm:cxn modelId="{B81E2B45-20B0-6645-BBDE-7BB97895E50D}" type="presOf" srcId="{09F0E04B-59E0-4B7B-82D6-D43421A6B731}" destId="{B35D0D2D-3850-854B-B8CE-EF1BA8FDA298}" srcOrd="0" destOrd="0" presId="urn:microsoft.com/office/officeart/2005/8/layout/vList2"/>
    <dgm:cxn modelId="{9668056D-2AE8-9A4C-8207-CDCD97A446BC}" type="presOf" srcId="{86DE8D2C-5383-4703-8989-A56E78EF6636}" destId="{22B2F69F-F574-3342-B008-D2B171B905CC}" srcOrd="0" destOrd="0" presId="urn:microsoft.com/office/officeart/2005/8/layout/vList2"/>
    <dgm:cxn modelId="{15831580-CD08-8A46-8814-498F29B4F927}" type="presOf" srcId="{B2265EA5-9863-407A-B671-16BA9CBAE82A}" destId="{EBDD2E0B-D1A9-DF4B-988A-1DD1814618AE}" srcOrd="0" destOrd="0" presId="urn:microsoft.com/office/officeart/2005/8/layout/vList2"/>
    <dgm:cxn modelId="{20489C88-5F51-4C0F-8A18-21F14C5AC5D2}" srcId="{86DE8D2C-5383-4703-8989-A56E78EF6636}" destId="{B2265EA5-9863-407A-B671-16BA9CBAE82A}" srcOrd="1" destOrd="0" parTransId="{4163D171-8861-480C-BE15-BEADB21096E7}" sibTransId="{F0B20B85-962A-405B-89E7-24136CDF389E}"/>
    <dgm:cxn modelId="{6DA321BC-3683-294C-8BEC-D30C2D69E65F}" type="presOf" srcId="{BDC329F7-4C60-497E-9DE9-FC2B3203F4E8}" destId="{12B6D16B-09AE-A145-82AB-B680DECBFE30}" srcOrd="0" destOrd="0" presId="urn:microsoft.com/office/officeart/2005/8/layout/vList2"/>
    <dgm:cxn modelId="{461EBBC6-26EC-4AC4-9D82-566BE6A2C374}" srcId="{86DE8D2C-5383-4703-8989-A56E78EF6636}" destId="{EA3EFE23-7DF5-4CBB-A7B7-4E15EBA10F69}" srcOrd="0" destOrd="0" parTransId="{024B9681-8252-4B9F-8555-8802C0995169}" sibTransId="{99E9370C-203A-49DC-A5F0-178131DCFB5F}"/>
    <dgm:cxn modelId="{DACF43E1-79ED-4A26-B3FA-409E49DEE186}" srcId="{86DE8D2C-5383-4703-8989-A56E78EF6636}" destId="{BDC329F7-4C60-497E-9DE9-FC2B3203F4E8}" srcOrd="2" destOrd="0" parTransId="{E4CC26A3-DE90-44B8-8B4E-70258F4415AC}" sibTransId="{721F94FC-05C4-4310-9AAC-372BA1EC8156}"/>
    <dgm:cxn modelId="{DCFEEAD4-3D81-FD49-A36B-BBB59E73CAB5}" type="presParOf" srcId="{22B2F69F-F574-3342-B008-D2B171B905CC}" destId="{FF7F83FC-8551-B34D-9444-0A1DA0F26AB8}" srcOrd="0" destOrd="0" presId="urn:microsoft.com/office/officeart/2005/8/layout/vList2"/>
    <dgm:cxn modelId="{C3F1D538-2433-E849-8549-066C28D906BE}" type="presParOf" srcId="{22B2F69F-F574-3342-B008-D2B171B905CC}" destId="{56303921-80E0-6D46-9224-A0EAE8D58B9A}" srcOrd="1" destOrd="0" presId="urn:microsoft.com/office/officeart/2005/8/layout/vList2"/>
    <dgm:cxn modelId="{1DA87026-23D0-384E-84EC-8AA46B10463F}" type="presParOf" srcId="{22B2F69F-F574-3342-B008-D2B171B905CC}" destId="{EBDD2E0B-D1A9-DF4B-988A-1DD1814618AE}" srcOrd="2" destOrd="0" presId="urn:microsoft.com/office/officeart/2005/8/layout/vList2"/>
    <dgm:cxn modelId="{770C8A5D-035E-3243-9916-990F7D4F6FF0}" type="presParOf" srcId="{22B2F69F-F574-3342-B008-D2B171B905CC}" destId="{8E95D64C-4DBD-504E-9EC0-74CC4FAB0826}" srcOrd="3" destOrd="0" presId="urn:microsoft.com/office/officeart/2005/8/layout/vList2"/>
    <dgm:cxn modelId="{0183FC44-8088-EB4A-B365-D844C880D27A}" type="presParOf" srcId="{22B2F69F-F574-3342-B008-D2B171B905CC}" destId="{12B6D16B-09AE-A145-82AB-B680DECBFE30}" srcOrd="4" destOrd="0" presId="urn:microsoft.com/office/officeart/2005/8/layout/vList2"/>
    <dgm:cxn modelId="{9FDEA652-347C-4E4A-94EC-CA6E558E6733}" type="presParOf" srcId="{22B2F69F-F574-3342-B008-D2B171B905CC}" destId="{D0F6E87B-C0F5-7249-BA81-024F61F0B5F8}" srcOrd="5" destOrd="0" presId="urn:microsoft.com/office/officeart/2005/8/layout/vList2"/>
    <dgm:cxn modelId="{942DF600-2A76-F540-B318-9EE369E7E19A}" type="presParOf" srcId="{22B2F69F-F574-3342-B008-D2B171B905CC}" destId="{B35D0D2D-3850-854B-B8CE-EF1BA8FDA2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05475-F49D-E34F-AAED-E18BF8C6EF8C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62ACAD-2C42-D74D-939C-41E009F632C7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BF2182E0-3B80-E647-AD6F-94E639EF2A7F}" type="parTrans" cxnId="{3D23F439-D100-484A-8212-6154DBFB420E}">
      <dgm:prSet/>
      <dgm:spPr/>
      <dgm:t>
        <a:bodyPr/>
        <a:lstStyle/>
        <a:p>
          <a:endParaRPr lang="en-US"/>
        </a:p>
      </dgm:t>
    </dgm:pt>
    <dgm:pt modelId="{0AE616B7-BCCC-8C4A-81D1-A25EC792ACFB}" type="sibTrans" cxnId="{3D23F439-D100-484A-8212-6154DBFB420E}">
      <dgm:prSet/>
      <dgm:spPr/>
      <dgm:t>
        <a:bodyPr/>
        <a:lstStyle/>
        <a:p>
          <a:endParaRPr lang="en-US"/>
        </a:p>
      </dgm:t>
    </dgm:pt>
    <dgm:pt modelId="{D1C96592-E004-5340-B9D7-CBFE6831582E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309187AA-C210-DC45-AAA1-EFF613D3BF30}" type="parTrans" cxnId="{99CDCEDC-649A-BE4B-84C8-93D925F5C989}">
      <dgm:prSet/>
      <dgm:spPr/>
      <dgm:t>
        <a:bodyPr/>
        <a:lstStyle/>
        <a:p>
          <a:endParaRPr lang="en-US"/>
        </a:p>
      </dgm:t>
    </dgm:pt>
    <dgm:pt modelId="{A4C1D4D9-219A-9540-BC8B-44DDFE029F77}" type="sibTrans" cxnId="{99CDCEDC-649A-BE4B-84C8-93D925F5C989}">
      <dgm:prSet/>
      <dgm:spPr/>
      <dgm:t>
        <a:bodyPr/>
        <a:lstStyle/>
        <a:p>
          <a:endParaRPr lang="en-US"/>
        </a:p>
      </dgm:t>
    </dgm:pt>
    <dgm:pt modelId="{931CEEA6-8369-2042-A823-4CB6EE7F5D0C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124EBEBE-B507-BA4D-9EE5-5B85A836A829}" type="parTrans" cxnId="{3799C8D5-D09C-5142-9588-5B2ACF3A6463}">
      <dgm:prSet/>
      <dgm:spPr/>
      <dgm:t>
        <a:bodyPr/>
        <a:lstStyle/>
        <a:p>
          <a:endParaRPr lang="en-US"/>
        </a:p>
      </dgm:t>
    </dgm:pt>
    <dgm:pt modelId="{1FB722A0-F7E2-5D40-A9EA-5A3E40B4C14E}" type="sibTrans" cxnId="{3799C8D5-D09C-5142-9588-5B2ACF3A6463}">
      <dgm:prSet/>
      <dgm:spPr/>
      <dgm:t>
        <a:bodyPr/>
        <a:lstStyle/>
        <a:p>
          <a:endParaRPr lang="en-US"/>
        </a:p>
      </dgm:t>
    </dgm:pt>
    <dgm:pt modelId="{A379CFCE-EB3C-204F-9B00-1E6B583E17E8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A13F6BFB-7F94-2F47-A1A4-F7BDF5560B64}" type="parTrans" cxnId="{2F339F2D-3AD0-7749-856B-172C5CF56CDE}">
      <dgm:prSet/>
      <dgm:spPr/>
      <dgm:t>
        <a:bodyPr/>
        <a:lstStyle/>
        <a:p>
          <a:endParaRPr lang="en-US"/>
        </a:p>
      </dgm:t>
    </dgm:pt>
    <dgm:pt modelId="{FDF40BE0-A3BF-0047-BABE-BC20E00A334B}" type="sibTrans" cxnId="{2F339F2D-3AD0-7749-856B-172C5CF56CDE}">
      <dgm:prSet/>
      <dgm:spPr/>
      <dgm:t>
        <a:bodyPr/>
        <a:lstStyle/>
        <a:p>
          <a:endParaRPr lang="en-US"/>
        </a:p>
      </dgm:t>
    </dgm:pt>
    <dgm:pt modelId="{4C8E9E50-1336-8745-B1DF-5395E70CDD4C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3E16407A-93E8-1A42-9934-01BA18308495}" type="parTrans" cxnId="{C8FC87DB-5BF8-7E4B-9EEA-3EB4999A36B9}">
      <dgm:prSet/>
      <dgm:spPr/>
      <dgm:t>
        <a:bodyPr/>
        <a:lstStyle/>
        <a:p>
          <a:endParaRPr lang="en-US"/>
        </a:p>
      </dgm:t>
    </dgm:pt>
    <dgm:pt modelId="{57905C78-B50C-CD41-8F98-9A080A9AF819}" type="sibTrans" cxnId="{C8FC87DB-5BF8-7E4B-9EEA-3EB4999A36B9}">
      <dgm:prSet/>
      <dgm:spPr/>
      <dgm:t>
        <a:bodyPr/>
        <a:lstStyle/>
        <a:p>
          <a:endParaRPr lang="en-US"/>
        </a:p>
      </dgm:t>
    </dgm:pt>
    <dgm:pt modelId="{62CA8D0C-4D2C-2B4E-8DA5-F8DCB4474382}">
      <dgm:prSet/>
      <dgm:spPr/>
      <dgm:t>
        <a:bodyPr/>
        <a:lstStyle/>
        <a:p>
          <a:r>
            <a:rPr lang="en-US"/>
            <a:t>Store Manager</a:t>
          </a:r>
          <a:endParaRPr lang="en-US" dirty="0"/>
        </a:p>
      </dgm:t>
    </dgm:pt>
    <dgm:pt modelId="{3FB1DD73-0527-2A4D-A47A-F6546FE3972D}" type="parTrans" cxnId="{70F3546A-062D-894D-8ED7-D8BEDD73791E}">
      <dgm:prSet/>
      <dgm:spPr/>
      <dgm:t>
        <a:bodyPr/>
        <a:lstStyle/>
        <a:p>
          <a:endParaRPr lang="en-US"/>
        </a:p>
      </dgm:t>
    </dgm:pt>
    <dgm:pt modelId="{5331851C-1881-A846-A1E3-76586C85F3E1}" type="sibTrans" cxnId="{70F3546A-062D-894D-8ED7-D8BEDD73791E}">
      <dgm:prSet/>
      <dgm:spPr/>
      <dgm:t>
        <a:bodyPr/>
        <a:lstStyle/>
        <a:p>
          <a:endParaRPr lang="en-US"/>
        </a:p>
      </dgm:t>
    </dgm:pt>
    <dgm:pt modelId="{DCDD26DE-78A7-F843-8B52-8B8D2DEF57D4}">
      <dgm:prSet/>
      <dgm:spPr/>
      <dgm:t>
        <a:bodyPr/>
        <a:lstStyle/>
        <a:p>
          <a:r>
            <a:rPr lang="en-US" dirty="0"/>
            <a:t>Inventory</a:t>
          </a:r>
        </a:p>
      </dgm:t>
    </dgm:pt>
    <dgm:pt modelId="{5D25A1BA-9F5D-CD42-A0E1-5698AD31D9C9}" type="parTrans" cxnId="{1619EC61-36D8-D447-ADAE-F58C2484E5C9}">
      <dgm:prSet/>
      <dgm:spPr/>
      <dgm:t>
        <a:bodyPr/>
        <a:lstStyle/>
        <a:p>
          <a:endParaRPr lang="en-US"/>
        </a:p>
      </dgm:t>
    </dgm:pt>
    <dgm:pt modelId="{F64C80AC-9EB3-744C-882E-027613CC7446}" type="sibTrans" cxnId="{1619EC61-36D8-D447-ADAE-F58C2484E5C9}">
      <dgm:prSet/>
      <dgm:spPr/>
      <dgm:t>
        <a:bodyPr/>
        <a:lstStyle/>
        <a:p>
          <a:endParaRPr lang="en-US"/>
        </a:p>
      </dgm:t>
    </dgm:pt>
    <dgm:pt modelId="{44DEDB58-E50B-0F46-9517-46113207FC83}">
      <dgm:prSet/>
      <dgm:spPr/>
      <dgm:t>
        <a:bodyPr/>
        <a:lstStyle/>
        <a:p>
          <a:r>
            <a:rPr lang="en-US" dirty="0"/>
            <a:t>Purchase</a:t>
          </a:r>
        </a:p>
      </dgm:t>
    </dgm:pt>
    <dgm:pt modelId="{7CB5A588-94E3-9444-8284-B0BC20F32021}" type="parTrans" cxnId="{23ABAB97-3587-D54B-9A30-D144213C38AA}">
      <dgm:prSet/>
      <dgm:spPr/>
      <dgm:t>
        <a:bodyPr/>
        <a:lstStyle/>
        <a:p>
          <a:endParaRPr lang="en-US"/>
        </a:p>
      </dgm:t>
    </dgm:pt>
    <dgm:pt modelId="{2FCEC1B2-0620-4B4A-9128-7742F712E4C0}" type="sibTrans" cxnId="{23ABAB97-3587-D54B-9A30-D144213C38AA}">
      <dgm:prSet/>
      <dgm:spPr/>
      <dgm:t>
        <a:bodyPr/>
        <a:lstStyle/>
        <a:p>
          <a:endParaRPr lang="en-US"/>
        </a:p>
      </dgm:t>
    </dgm:pt>
    <dgm:pt modelId="{2F333DCE-01B8-0643-84C6-38800E5256E8}">
      <dgm:prSet/>
      <dgm:spPr/>
      <dgm:t>
        <a:bodyPr/>
        <a:lstStyle/>
        <a:p>
          <a:r>
            <a:rPr lang="en-US" dirty="0"/>
            <a:t>Store-Finance</a:t>
          </a:r>
        </a:p>
      </dgm:t>
    </dgm:pt>
    <dgm:pt modelId="{30B0486A-99F6-014F-8B3A-8D3C65CAB858}" type="parTrans" cxnId="{CE554DED-AAD6-214C-817A-634EC2B63838}">
      <dgm:prSet/>
      <dgm:spPr/>
      <dgm:t>
        <a:bodyPr/>
        <a:lstStyle/>
        <a:p>
          <a:endParaRPr lang="en-US"/>
        </a:p>
      </dgm:t>
    </dgm:pt>
    <dgm:pt modelId="{D3A531F6-96AA-8F4C-A96B-766947F70D1C}" type="sibTrans" cxnId="{CE554DED-AAD6-214C-817A-634EC2B63838}">
      <dgm:prSet/>
      <dgm:spPr/>
      <dgm:t>
        <a:bodyPr/>
        <a:lstStyle/>
        <a:p>
          <a:endParaRPr lang="en-US"/>
        </a:p>
      </dgm:t>
    </dgm:pt>
    <dgm:pt modelId="{E0244859-D17A-D946-A4CC-6B1F74C0FED5}">
      <dgm:prSet phldrT="[Text]"/>
      <dgm:spPr/>
      <dgm:t>
        <a:bodyPr/>
        <a:lstStyle/>
        <a:p>
          <a:r>
            <a:rPr lang="en-US" dirty="0"/>
            <a:t>Platform Manager</a:t>
          </a:r>
        </a:p>
      </dgm:t>
    </dgm:pt>
    <dgm:pt modelId="{54DE8815-C572-D244-BDA7-90344D7388C3}" type="parTrans" cxnId="{E69F1345-6D05-6045-8824-4976F4AACA2B}">
      <dgm:prSet/>
      <dgm:spPr/>
      <dgm:t>
        <a:bodyPr/>
        <a:lstStyle/>
        <a:p>
          <a:endParaRPr lang="en-US"/>
        </a:p>
      </dgm:t>
    </dgm:pt>
    <dgm:pt modelId="{FE2DDE16-5AF1-A947-BB90-18DEF5656397}" type="sibTrans" cxnId="{E69F1345-6D05-6045-8824-4976F4AACA2B}">
      <dgm:prSet/>
      <dgm:spPr/>
      <dgm:t>
        <a:bodyPr/>
        <a:lstStyle/>
        <a:p>
          <a:endParaRPr lang="en-US"/>
        </a:p>
      </dgm:t>
    </dgm:pt>
    <dgm:pt modelId="{F76816EA-748E-2D47-8FA7-07DC976EDFE2}">
      <dgm:prSet/>
      <dgm:spPr/>
      <dgm:t>
        <a:bodyPr/>
        <a:lstStyle/>
        <a:p>
          <a:r>
            <a:rPr lang="en-US" dirty="0"/>
            <a:t>Platform-Finance</a:t>
          </a:r>
        </a:p>
      </dgm:t>
    </dgm:pt>
    <dgm:pt modelId="{38844138-C150-3A41-8F8B-1A99E55F8809}" type="parTrans" cxnId="{F1A8FDFB-9BD4-CA4A-BF79-B15108C26F25}">
      <dgm:prSet/>
      <dgm:spPr/>
      <dgm:t>
        <a:bodyPr/>
        <a:lstStyle/>
        <a:p>
          <a:endParaRPr lang="en-US"/>
        </a:p>
      </dgm:t>
    </dgm:pt>
    <dgm:pt modelId="{C89C99AB-6CDB-4442-9320-AAFF56EAF4A1}" type="sibTrans" cxnId="{F1A8FDFB-9BD4-CA4A-BF79-B15108C26F25}">
      <dgm:prSet/>
      <dgm:spPr/>
      <dgm:t>
        <a:bodyPr/>
        <a:lstStyle/>
        <a:p>
          <a:endParaRPr lang="en-US"/>
        </a:p>
      </dgm:t>
    </dgm:pt>
    <dgm:pt modelId="{66B9D7BD-B7F7-DD44-A2B0-67B59C674BC3}">
      <dgm:prSet/>
      <dgm:spPr/>
      <dgm:t>
        <a:bodyPr/>
        <a:lstStyle/>
        <a:p>
          <a:r>
            <a:rPr lang="en-US" dirty="0"/>
            <a:t>Delivery Manager</a:t>
          </a:r>
        </a:p>
      </dgm:t>
    </dgm:pt>
    <dgm:pt modelId="{C85B01C4-E18F-2848-9539-DAAEE2B55604}" type="parTrans" cxnId="{26ABD5E5-7B35-854B-B5EB-0D1A23F2F957}">
      <dgm:prSet/>
      <dgm:spPr/>
      <dgm:t>
        <a:bodyPr/>
        <a:lstStyle/>
        <a:p>
          <a:endParaRPr lang="en-US"/>
        </a:p>
      </dgm:t>
    </dgm:pt>
    <dgm:pt modelId="{253A5615-3D16-054D-B4C2-64A5F3C0618D}" type="sibTrans" cxnId="{26ABD5E5-7B35-854B-B5EB-0D1A23F2F957}">
      <dgm:prSet/>
      <dgm:spPr/>
      <dgm:t>
        <a:bodyPr/>
        <a:lstStyle/>
        <a:p>
          <a:endParaRPr lang="en-US"/>
        </a:p>
      </dgm:t>
    </dgm:pt>
    <dgm:pt modelId="{17379A63-98F8-4848-8A64-A42BDDD25EDB}">
      <dgm:prSet/>
      <dgm:spPr/>
      <dgm:t>
        <a:bodyPr/>
        <a:lstStyle/>
        <a:p>
          <a:r>
            <a:rPr lang="en-US" dirty="0"/>
            <a:t>Delivery Company</a:t>
          </a:r>
        </a:p>
      </dgm:t>
    </dgm:pt>
    <dgm:pt modelId="{80BA2E53-2DC3-6349-907C-40AD5EF8B32A}" type="parTrans" cxnId="{E8B9881A-6DD8-FE46-B62A-8AD1A3140412}">
      <dgm:prSet/>
      <dgm:spPr/>
      <dgm:t>
        <a:bodyPr/>
        <a:lstStyle/>
        <a:p>
          <a:endParaRPr lang="en-US"/>
        </a:p>
      </dgm:t>
    </dgm:pt>
    <dgm:pt modelId="{AEC5C99D-5E19-1042-912C-5D1EB3743EEB}" type="sibTrans" cxnId="{E8B9881A-6DD8-FE46-B62A-8AD1A3140412}">
      <dgm:prSet/>
      <dgm:spPr/>
      <dgm:t>
        <a:bodyPr/>
        <a:lstStyle/>
        <a:p>
          <a:endParaRPr lang="en-US"/>
        </a:p>
      </dgm:t>
    </dgm:pt>
    <dgm:pt modelId="{4167412C-9CCE-3C43-AFA9-2688173D13D6}" type="pres">
      <dgm:prSet presAssocID="{0E805475-F49D-E34F-AAED-E18BF8C6EF8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417DDE-7ABE-1444-BF94-09CF2EF3FC5C}" type="pres">
      <dgm:prSet presAssocID="{3B62ACAD-2C42-D74D-939C-41E009F632C7}" presName="root1" presStyleCnt="0"/>
      <dgm:spPr/>
    </dgm:pt>
    <dgm:pt modelId="{88C15A2B-8D9E-C34B-A9D9-5A50EF51146F}" type="pres">
      <dgm:prSet presAssocID="{3B62ACAD-2C42-D74D-939C-41E009F632C7}" presName="LevelOneTextNode" presStyleLbl="node0" presStyleIdx="0" presStyleCnt="1">
        <dgm:presLayoutVars>
          <dgm:chPref val="3"/>
        </dgm:presLayoutVars>
      </dgm:prSet>
      <dgm:spPr/>
    </dgm:pt>
    <dgm:pt modelId="{4246EFEF-4A10-EE41-95A1-E40EC847C16F}" type="pres">
      <dgm:prSet presAssocID="{3B62ACAD-2C42-D74D-939C-41E009F632C7}" presName="level2hierChild" presStyleCnt="0"/>
      <dgm:spPr/>
    </dgm:pt>
    <dgm:pt modelId="{52E1FDBC-23F5-7F42-83E7-361EBAF97AC7}" type="pres">
      <dgm:prSet presAssocID="{309187AA-C210-DC45-AAA1-EFF613D3BF30}" presName="conn2-1" presStyleLbl="parChTrans1D2" presStyleIdx="0" presStyleCnt="1"/>
      <dgm:spPr/>
    </dgm:pt>
    <dgm:pt modelId="{1F44C378-7767-6A40-ACA2-09FBAEBFAD63}" type="pres">
      <dgm:prSet presAssocID="{309187AA-C210-DC45-AAA1-EFF613D3BF30}" presName="connTx" presStyleLbl="parChTrans1D2" presStyleIdx="0" presStyleCnt="1"/>
      <dgm:spPr/>
    </dgm:pt>
    <dgm:pt modelId="{71156B61-F7E0-7C40-A141-19D1E93AF652}" type="pres">
      <dgm:prSet presAssocID="{D1C96592-E004-5340-B9D7-CBFE6831582E}" presName="root2" presStyleCnt="0"/>
      <dgm:spPr/>
    </dgm:pt>
    <dgm:pt modelId="{253F22F0-4563-F54D-8CC1-D1DF24487B22}" type="pres">
      <dgm:prSet presAssocID="{D1C96592-E004-5340-B9D7-CBFE6831582E}" presName="LevelTwoTextNode" presStyleLbl="node2" presStyleIdx="0" presStyleCnt="1">
        <dgm:presLayoutVars>
          <dgm:chPref val="3"/>
        </dgm:presLayoutVars>
      </dgm:prSet>
      <dgm:spPr/>
    </dgm:pt>
    <dgm:pt modelId="{89C0145E-4C4F-A249-89D2-150EF5DEAD22}" type="pres">
      <dgm:prSet presAssocID="{D1C96592-E004-5340-B9D7-CBFE6831582E}" presName="level3hierChild" presStyleCnt="0"/>
      <dgm:spPr/>
    </dgm:pt>
    <dgm:pt modelId="{52D3C27E-80B2-514B-ACCC-9D95DEB4B077}" type="pres">
      <dgm:prSet presAssocID="{124EBEBE-B507-BA4D-9EE5-5B85A836A829}" presName="conn2-1" presStyleLbl="parChTrans1D3" presStyleIdx="0" presStyleCnt="3"/>
      <dgm:spPr/>
    </dgm:pt>
    <dgm:pt modelId="{2776C5B1-3F09-9147-BA9F-863EC870EC89}" type="pres">
      <dgm:prSet presAssocID="{124EBEBE-B507-BA4D-9EE5-5B85A836A829}" presName="connTx" presStyleLbl="parChTrans1D3" presStyleIdx="0" presStyleCnt="3"/>
      <dgm:spPr/>
    </dgm:pt>
    <dgm:pt modelId="{11D775E1-6E64-5E41-9F19-81FB64F14CB4}" type="pres">
      <dgm:prSet presAssocID="{931CEEA6-8369-2042-A823-4CB6EE7F5D0C}" presName="root2" presStyleCnt="0"/>
      <dgm:spPr/>
    </dgm:pt>
    <dgm:pt modelId="{5F99B316-53E2-794E-87B5-F8A57757E1CD}" type="pres">
      <dgm:prSet presAssocID="{931CEEA6-8369-2042-A823-4CB6EE7F5D0C}" presName="LevelTwoTextNode" presStyleLbl="node3" presStyleIdx="0" presStyleCnt="3">
        <dgm:presLayoutVars>
          <dgm:chPref val="3"/>
        </dgm:presLayoutVars>
      </dgm:prSet>
      <dgm:spPr/>
    </dgm:pt>
    <dgm:pt modelId="{33A0B181-74E4-E94F-AC33-34C3F0C07868}" type="pres">
      <dgm:prSet presAssocID="{931CEEA6-8369-2042-A823-4CB6EE7F5D0C}" presName="level3hierChild" presStyleCnt="0"/>
      <dgm:spPr/>
    </dgm:pt>
    <dgm:pt modelId="{86C57AC2-03FA-9247-B500-947D836FFA50}" type="pres">
      <dgm:prSet presAssocID="{3FB1DD73-0527-2A4D-A47A-F6546FE3972D}" presName="conn2-1" presStyleLbl="parChTrans1D4" presStyleIdx="0" presStyleCnt="8"/>
      <dgm:spPr/>
    </dgm:pt>
    <dgm:pt modelId="{C0E31053-97B6-E14C-99AD-1C23A5D06F99}" type="pres">
      <dgm:prSet presAssocID="{3FB1DD73-0527-2A4D-A47A-F6546FE3972D}" presName="connTx" presStyleLbl="parChTrans1D4" presStyleIdx="0" presStyleCnt="8"/>
      <dgm:spPr/>
    </dgm:pt>
    <dgm:pt modelId="{336E42ED-DD05-7F43-85D4-354CEE5D1808}" type="pres">
      <dgm:prSet presAssocID="{62CA8D0C-4D2C-2B4E-8DA5-F8DCB4474382}" presName="root2" presStyleCnt="0"/>
      <dgm:spPr/>
    </dgm:pt>
    <dgm:pt modelId="{F3AF9E9D-7D3F-7D44-A797-DAFB010786C5}" type="pres">
      <dgm:prSet presAssocID="{62CA8D0C-4D2C-2B4E-8DA5-F8DCB4474382}" presName="LevelTwoTextNode" presStyleLbl="node4" presStyleIdx="0" presStyleCnt="8">
        <dgm:presLayoutVars>
          <dgm:chPref val="3"/>
        </dgm:presLayoutVars>
      </dgm:prSet>
      <dgm:spPr/>
    </dgm:pt>
    <dgm:pt modelId="{9FF56628-0C06-B24C-9F75-D613D5F3CD65}" type="pres">
      <dgm:prSet presAssocID="{62CA8D0C-4D2C-2B4E-8DA5-F8DCB4474382}" presName="level3hierChild" presStyleCnt="0"/>
      <dgm:spPr/>
    </dgm:pt>
    <dgm:pt modelId="{1667C499-4C10-FE40-9BED-C2FC23E85DCC}" type="pres">
      <dgm:prSet presAssocID="{5D25A1BA-9F5D-CD42-A0E1-5698AD31D9C9}" presName="conn2-1" presStyleLbl="parChTrans1D4" presStyleIdx="1" presStyleCnt="8"/>
      <dgm:spPr/>
    </dgm:pt>
    <dgm:pt modelId="{F4A947E3-A086-BE44-ACA5-75E7BEF56A23}" type="pres">
      <dgm:prSet presAssocID="{5D25A1BA-9F5D-CD42-A0E1-5698AD31D9C9}" presName="connTx" presStyleLbl="parChTrans1D4" presStyleIdx="1" presStyleCnt="8"/>
      <dgm:spPr/>
    </dgm:pt>
    <dgm:pt modelId="{4EB01DEC-5DF6-9242-9B13-E892DCBA6AE5}" type="pres">
      <dgm:prSet presAssocID="{DCDD26DE-78A7-F843-8B52-8B8D2DEF57D4}" presName="root2" presStyleCnt="0"/>
      <dgm:spPr/>
    </dgm:pt>
    <dgm:pt modelId="{254F9AA9-59A8-ED4A-9728-B0FB9519F33B}" type="pres">
      <dgm:prSet presAssocID="{DCDD26DE-78A7-F843-8B52-8B8D2DEF57D4}" presName="LevelTwoTextNode" presStyleLbl="node4" presStyleIdx="1" presStyleCnt="8">
        <dgm:presLayoutVars>
          <dgm:chPref val="3"/>
        </dgm:presLayoutVars>
      </dgm:prSet>
      <dgm:spPr/>
    </dgm:pt>
    <dgm:pt modelId="{4C65F2BE-3C50-4D43-86EB-9A6F9AAC8474}" type="pres">
      <dgm:prSet presAssocID="{DCDD26DE-78A7-F843-8B52-8B8D2DEF57D4}" presName="level3hierChild" presStyleCnt="0"/>
      <dgm:spPr/>
    </dgm:pt>
    <dgm:pt modelId="{DA0D9A48-45C9-EE4F-8CAA-4E00E50DDD0E}" type="pres">
      <dgm:prSet presAssocID="{7CB5A588-94E3-9444-8284-B0BC20F32021}" presName="conn2-1" presStyleLbl="parChTrans1D4" presStyleIdx="2" presStyleCnt="8"/>
      <dgm:spPr/>
    </dgm:pt>
    <dgm:pt modelId="{83208A93-9D7F-694B-8A89-36A4FEBD342D}" type="pres">
      <dgm:prSet presAssocID="{7CB5A588-94E3-9444-8284-B0BC20F32021}" presName="connTx" presStyleLbl="parChTrans1D4" presStyleIdx="2" presStyleCnt="8"/>
      <dgm:spPr/>
    </dgm:pt>
    <dgm:pt modelId="{7D25CDF6-ADCA-5D40-9940-5C0A83DCDFD9}" type="pres">
      <dgm:prSet presAssocID="{44DEDB58-E50B-0F46-9517-46113207FC83}" presName="root2" presStyleCnt="0"/>
      <dgm:spPr/>
    </dgm:pt>
    <dgm:pt modelId="{1923E6B2-5D9D-3D41-8FDB-A6027ADF719C}" type="pres">
      <dgm:prSet presAssocID="{44DEDB58-E50B-0F46-9517-46113207FC83}" presName="LevelTwoTextNode" presStyleLbl="node4" presStyleIdx="2" presStyleCnt="8">
        <dgm:presLayoutVars>
          <dgm:chPref val="3"/>
        </dgm:presLayoutVars>
      </dgm:prSet>
      <dgm:spPr/>
    </dgm:pt>
    <dgm:pt modelId="{AB9D0A4F-9E29-434C-8EE7-86A913E03F68}" type="pres">
      <dgm:prSet presAssocID="{44DEDB58-E50B-0F46-9517-46113207FC83}" presName="level3hierChild" presStyleCnt="0"/>
      <dgm:spPr/>
    </dgm:pt>
    <dgm:pt modelId="{E2660534-E510-544D-836E-475FA352EB2B}" type="pres">
      <dgm:prSet presAssocID="{30B0486A-99F6-014F-8B3A-8D3C65CAB858}" presName="conn2-1" presStyleLbl="parChTrans1D4" presStyleIdx="3" presStyleCnt="8"/>
      <dgm:spPr/>
    </dgm:pt>
    <dgm:pt modelId="{CB0ED31E-5BDC-9B47-A75B-21D5007898AD}" type="pres">
      <dgm:prSet presAssocID="{30B0486A-99F6-014F-8B3A-8D3C65CAB858}" presName="connTx" presStyleLbl="parChTrans1D4" presStyleIdx="3" presStyleCnt="8"/>
      <dgm:spPr/>
    </dgm:pt>
    <dgm:pt modelId="{A545C697-9924-674D-802B-407CA1FE96E9}" type="pres">
      <dgm:prSet presAssocID="{2F333DCE-01B8-0643-84C6-38800E5256E8}" presName="root2" presStyleCnt="0"/>
      <dgm:spPr/>
    </dgm:pt>
    <dgm:pt modelId="{2FEB04F8-7311-AF42-A5EB-B8ACB581E147}" type="pres">
      <dgm:prSet presAssocID="{2F333DCE-01B8-0643-84C6-38800E5256E8}" presName="LevelTwoTextNode" presStyleLbl="node4" presStyleIdx="3" presStyleCnt="8">
        <dgm:presLayoutVars>
          <dgm:chPref val="3"/>
        </dgm:presLayoutVars>
      </dgm:prSet>
      <dgm:spPr/>
    </dgm:pt>
    <dgm:pt modelId="{CB58D479-B1B5-2649-97FD-BE77152FC11F}" type="pres">
      <dgm:prSet presAssocID="{2F333DCE-01B8-0643-84C6-38800E5256E8}" presName="level3hierChild" presStyleCnt="0"/>
      <dgm:spPr/>
    </dgm:pt>
    <dgm:pt modelId="{0618415C-37CD-6B45-94E4-EE5907E7AD70}" type="pres">
      <dgm:prSet presAssocID="{A13F6BFB-7F94-2F47-A1A4-F7BDF5560B64}" presName="conn2-1" presStyleLbl="parChTrans1D3" presStyleIdx="1" presStyleCnt="3"/>
      <dgm:spPr/>
    </dgm:pt>
    <dgm:pt modelId="{202CDD4F-619C-254C-82E3-94556F4A4FAA}" type="pres">
      <dgm:prSet presAssocID="{A13F6BFB-7F94-2F47-A1A4-F7BDF5560B64}" presName="connTx" presStyleLbl="parChTrans1D3" presStyleIdx="1" presStyleCnt="3"/>
      <dgm:spPr/>
    </dgm:pt>
    <dgm:pt modelId="{1527E92F-D825-B64C-AEF9-F72C478EF4FE}" type="pres">
      <dgm:prSet presAssocID="{A379CFCE-EB3C-204F-9B00-1E6B583E17E8}" presName="root2" presStyleCnt="0"/>
      <dgm:spPr/>
    </dgm:pt>
    <dgm:pt modelId="{0871EA0E-F72A-9644-8103-0C150F13C7AA}" type="pres">
      <dgm:prSet presAssocID="{A379CFCE-EB3C-204F-9B00-1E6B583E17E8}" presName="LevelTwoTextNode" presStyleLbl="node3" presStyleIdx="1" presStyleCnt="3">
        <dgm:presLayoutVars>
          <dgm:chPref val="3"/>
        </dgm:presLayoutVars>
      </dgm:prSet>
      <dgm:spPr/>
    </dgm:pt>
    <dgm:pt modelId="{7E49F56D-4EAA-8049-8E42-C1A94C15F5F2}" type="pres">
      <dgm:prSet presAssocID="{A379CFCE-EB3C-204F-9B00-1E6B583E17E8}" presName="level3hierChild" presStyleCnt="0"/>
      <dgm:spPr/>
    </dgm:pt>
    <dgm:pt modelId="{4589893C-0A2A-004E-A055-ABEDDBB8AF42}" type="pres">
      <dgm:prSet presAssocID="{54DE8815-C572-D244-BDA7-90344D7388C3}" presName="conn2-1" presStyleLbl="parChTrans1D4" presStyleIdx="4" presStyleCnt="8"/>
      <dgm:spPr/>
    </dgm:pt>
    <dgm:pt modelId="{0F1B85FE-57B9-E446-9589-B6F85BF83127}" type="pres">
      <dgm:prSet presAssocID="{54DE8815-C572-D244-BDA7-90344D7388C3}" presName="connTx" presStyleLbl="parChTrans1D4" presStyleIdx="4" presStyleCnt="8"/>
      <dgm:spPr/>
    </dgm:pt>
    <dgm:pt modelId="{C4392AF5-86E2-6147-B33D-5C48B9533FD1}" type="pres">
      <dgm:prSet presAssocID="{E0244859-D17A-D946-A4CC-6B1F74C0FED5}" presName="root2" presStyleCnt="0"/>
      <dgm:spPr/>
    </dgm:pt>
    <dgm:pt modelId="{A0410231-3518-F24B-B6E6-8C2949193FD6}" type="pres">
      <dgm:prSet presAssocID="{E0244859-D17A-D946-A4CC-6B1F74C0FED5}" presName="LevelTwoTextNode" presStyleLbl="node4" presStyleIdx="4" presStyleCnt="8">
        <dgm:presLayoutVars>
          <dgm:chPref val="3"/>
        </dgm:presLayoutVars>
      </dgm:prSet>
      <dgm:spPr/>
    </dgm:pt>
    <dgm:pt modelId="{9A9142F9-2974-F748-8E9F-2B30ED6127B1}" type="pres">
      <dgm:prSet presAssocID="{E0244859-D17A-D946-A4CC-6B1F74C0FED5}" presName="level3hierChild" presStyleCnt="0"/>
      <dgm:spPr/>
    </dgm:pt>
    <dgm:pt modelId="{AE1166B5-DB6B-0941-9FBA-03C59D35635B}" type="pres">
      <dgm:prSet presAssocID="{38844138-C150-3A41-8F8B-1A99E55F8809}" presName="conn2-1" presStyleLbl="parChTrans1D4" presStyleIdx="5" presStyleCnt="8"/>
      <dgm:spPr/>
    </dgm:pt>
    <dgm:pt modelId="{D966AB14-3CEE-DB49-96EA-55C5F6310211}" type="pres">
      <dgm:prSet presAssocID="{38844138-C150-3A41-8F8B-1A99E55F8809}" presName="connTx" presStyleLbl="parChTrans1D4" presStyleIdx="5" presStyleCnt="8"/>
      <dgm:spPr/>
    </dgm:pt>
    <dgm:pt modelId="{0B04C274-BD47-5143-B858-FCFA0B05F595}" type="pres">
      <dgm:prSet presAssocID="{F76816EA-748E-2D47-8FA7-07DC976EDFE2}" presName="root2" presStyleCnt="0"/>
      <dgm:spPr/>
    </dgm:pt>
    <dgm:pt modelId="{3ABE179C-7D3B-4745-BEE1-7FDE0117BBED}" type="pres">
      <dgm:prSet presAssocID="{F76816EA-748E-2D47-8FA7-07DC976EDFE2}" presName="LevelTwoTextNode" presStyleLbl="node4" presStyleIdx="5" presStyleCnt="8">
        <dgm:presLayoutVars>
          <dgm:chPref val="3"/>
        </dgm:presLayoutVars>
      </dgm:prSet>
      <dgm:spPr/>
    </dgm:pt>
    <dgm:pt modelId="{EE1B3B2B-C817-A041-A559-ED8CFCCCA6CF}" type="pres">
      <dgm:prSet presAssocID="{F76816EA-748E-2D47-8FA7-07DC976EDFE2}" presName="level3hierChild" presStyleCnt="0"/>
      <dgm:spPr/>
    </dgm:pt>
    <dgm:pt modelId="{682C3B75-5F4E-6A4A-B696-CDD550F6C498}" type="pres">
      <dgm:prSet presAssocID="{3E16407A-93E8-1A42-9934-01BA18308495}" presName="conn2-1" presStyleLbl="parChTrans1D3" presStyleIdx="2" presStyleCnt="3"/>
      <dgm:spPr/>
    </dgm:pt>
    <dgm:pt modelId="{FBE79661-0F2D-CA4F-B6D2-2A92BD4073C3}" type="pres">
      <dgm:prSet presAssocID="{3E16407A-93E8-1A42-9934-01BA18308495}" presName="connTx" presStyleLbl="parChTrans1D3" presStyleIdx="2" presStyleCnt="3"/>
      <dgm:spPr/>
    </dgm:pt>
    <dgm:pt modelId="{4D09E741-9A2A-9E4A-8DF2-B7A9354A9C10}" type="pres">
      <dgm:prSet presAssocID="{4C8E9E50-1336-8745-B1DF-5395E70CDD4C}" presName="root2" presStyleCnt="0"/>
      <dgm:spPr/>
    </dgm:pt>
    <dgm:pt modelId="{CC776E0B-4636-CE48-BE20-A27B674996DF}" type="pres">
      <dgm:prSet presAssocID="{4C8E9E50-1336-8745-B1DF-5395E70CDD4C}" presName="LevelTwoTextNode" presStyleLbl="node3" presStyleIdx="2" presStyleCnt="3">
        <dgm:presLayoutVars>
          <dgm:chPref val="3"/>
        </dgm:presLayoutVars>
      </dgm:prSet>
      <dgm:spPr/>
    </dgm:pt>
    <dgm:pt modelId="{836CCACE-3113-D84A-A038-9A2B69A9EAC9}" type="pres">
      <dgm:prSet presAssocID="{4C8E9E50-1336-8745-B1DF-5395E70CDD4C}" presName="level3hierChild" presStyleCnt="0"/>
      <dgm:spPr/>
    </dgm:pt>
    <dgm:pt modelId="{85A53D19-4EEC-114A-9BC5-5E4B018A244F}" type="pres">
      <dgm:prSet presAssocID="{C85B01C4-E18F-2848-9539-DAAEE2B55604}" presName="conn2-1" presStyleLbl="parChTrans1D4" presStyleIdx="6" presStyleCnt="8"/>
      <dgm:spPr/>
    </dgm:pt>
    <dgm:pt modelId="{20F6B1DC-6AE5-D54C-992B-57AC157E4976}" type="pres">
      <dgm:prSet presAssocID="{C85B01C4-E18F-2848-9539-DAAEE2B55604}" presName="connTx" presStyleLbl="parChTrans1D4" presStyleIdx="6" presStyleCnt="8"/>
      <dgm:spPr/>
    </dgm:pt>
    <dgm:pt modelId="{C9DADD30-C3A7-5048-92FD-BA2CDDB17016}" type="pres">
      <dgm:prSet presAssocID="{66B9D7BD-B7F7-DD44-A2B0-67B59C674BC3}" presName="root2" presStyleCnt="0"/>
      <dgm:spPr/>
    </dgm:pt>
    <dgm:pt modelId="{A66BB8EC-BF12-124B-8D09-07A15DFD3345}" type="pres">
      <dgm:prSet presAssocID="{66B9D7BD-B7F7-DD44-A2B0-67B59C674BC3}" presName="LevelTwoTextNode" presStyleLbl="node4" presStyleIdx="6" presStyleCnt="8">
        <dgm:presLayoutVars>
          <dgm:chPref val="3"/>
        </dgm:presLayoutVars>
      </dgm:prSet>
      <dgm:spPr/>
    </dgm:pt>
    <dgm:pt modelId="{4823F34C-163D-644C-A6DC-6A179D6B1174}" type="pres">
      <dgm:prSet presAssocID="{66B9D7BD-B7F7-DD44-A2B0-67B59C674BC3}" presName="level3hierChild" presStyleCnt="0"/>
      <dgm:spPr/>
    </dgm:pt>
    <dgm:pt modelId="{E768B0D0-FAA1-7649-9CF3-A0E5D3551EA9}" type="pres">
      <dgm:prSet presAssocID="{80BA2E53-2DC3-6349-907C-40AD5EF8B32A}" presName="conn2-1" presStyleLbl="parChTrans1D4" presStyleIdx="7" presStyleCnt="8"/>
      <dgm:spPr/>
    </dgm:pt>
    <dgm:pt modelId="{084D67BA-7CF5-334E-A673-DB2EFDFC1989}" type="pres">
      <dgm:prSet presAssocID="{80BA2E53-2DC3-6349-907C-40AD5EF8B32A}" presName="connTx" presStyleLbl="parChTrans1D4" presStyleIdx="7" presStyleCnt="8"/>
      <dgm:spPr/>
    </dgm:pt>
    <dgm:pt modelId="{F849478B-A805-0346-B49B-64682500CD5D}" type="pres">
      <dgm:prSet presAssocID="{17379A63-98F8-4848-8A64-A42BDDD25EDB}" presName="root2" presStyleCnt="0"/>
      <dgm:spPr/>
    </dgm:pt>
    <dgm:pt modelId="{E07C3F6D-7304-5841-B9C7-4F471E226B85}" type="pres">
      <dgm:prSet presAssocID="{17379A63-98F8-4848-8A64-A42BDDD25EDB}" presName="LevelTwoTextNode" presStyleLbl="node4" presStyleIdx="7" presStyleCnt="8">
        <dgm:presLayoutVars>
          <dgm:chPref val="3"/>
        </dgm:presLayoutVars>
      </dgm:prSet>
      <dgm:spPr/>
    </dgm:pt>
    <dgm:pt modelId="{0DDDDDFC-D6F8-D046-9FC8-BC0603D3325C}" type="pres">
      <dgm:prSet presAssocID="{17379A63-98F8-4848-8A64-A42BDDD25EDB}" presName="level3hierChild" presStyleCnt="0"/>
      <dgm:spPr/>
    </dgm:pt>
  </dgm:ptLst>
  <dgm:cxnLst>
    <dgm:cxn modelId="{F55BD407-9FE2-214F-A9CA-4DE83A339276}" type="presOf" srcId="{54DE8815-C572-D244-BDA7-90344D7388C3}" destId="{0F1B85FE-57B9-E446-9589-B6F85BF83127}" srcOrd="1" destOrd="0" presId="urn:microsoft.com/office/officeart/2008/layout/HorizontalMultiLevelHierarchy"/>
    <dgm:cxn modelId="{28964C08-0A68-F942-AB54-7E5C52C38E29}" type="presOf" srcId="{A13F6BFB-7F94-2F47-A1A4-F7BDF5560B64}" destId="{0618415C-37CD-6B45-94E4-EE5907E7AD70}" srcOrd="0" destOrd="0" presId="urn:microsoft.com/office/officeart/2008/layout/HorizontalMultiLevelHierarchy"/>
    <dgm:cxn modelId="{54CE3D0C-26A2-EC4A-B906-856E593B95F4}" type="presOf" srcId="{5D25A1BA-9F5D-CD42-A0E1-5698AD31D9C9}" destId="{F4A947E3-A086-BE44-ACA5-75E7BEF56A23}" srcOrd="1" destOrd="0" presId="urn:microsoft.com/office/officeart/2008/layout/HorizontalMultiLevelHierarchy"/>
    <dgm:cxn modelId="{9545EE15-2E46-DC45-84E7-C7819E6EE586}" type="presOf" srcId="{7CB5A588-94E3-9444-8284-B0BC20F32021}" destId="{DA0D9A48-45C9-EE4F-8CAA-4E00E50DDD0E}" srcOrd="0" destOrd="0" presId="urn:microsoft.com/office/officeart/2008/layout/HorizontalMultiLevelHierarchy"/>
    <dgm:cxn modelId="{CD866518-C0F5-3442-A3AD-28E1646263F6}" type="presOf" srcId="{3FB1DD73-0527-2A4D-A47A-F6546FE3972D}" destId="{C0E31053-97B6-E14C-99AD-1C23A5D06F99}" srcOrd="1" destOrd="0" presId="urn:microsoft.com/office/officeart/2008/layout/HorizontalMultiLevelHierarchy"/>
    <dgm:cxn modelId="{EF2DFC19-A098-D145-9BEA-0AC66C44CBE6}" type="presOf" srcId="{38844138-C150-3A41-8F8B-1A99E55F8809}" destId="{D966AB14-3CEE-DB49-96EA-55C5F6310211}" srcOrd="1" destOrd="0" presId="urn:microsoft.com/office/officeart/2008/layout/HorizontalMultiLevelHierarchy"/>
    <dgm:cxn modelId="{E8B9881A-6DD8-FE46-B62A-8AD1A3140412}" srcId="{66B9D7BD-B7F7-DD44-A2B0-67B59C674BC3}" destId="{17379A63-98F8-4848-8A64-A42BDDD25EDB}" srcOrd="0" destOrd="0" parTransId="{80BA2E53-2DC3-6349-907C-40AD5EF8B32A}" sibTransId="{AEC5C99D-5E19-1042-912C-5D1EB3743EEB}"/>
    <dgm:cxn modelId="{3B3B0E2B-1CE0-964D-80AE-E06C139D003B}" type="presOf" srcId="{3E16407A-93E8-1A42-9934-01BA18308495}" destId="{682C3B75-5F4E-6A4A-B696-CDD550F6C498}" srcOrd="0" destOrd="0" presId="urn:microsoft.com/office/officeart/2008/layout/HorizontalMultiLevelHierarchy"/>
    <dgm:cxn modelId="{2F339F2D-3AD0-7749-856B-172C5CF56CDE}" srcId="{D1C96592-E004-5340-B9D7-CBFE6831582E}" destId="{A379CFCE-EB3C-204F-9B00-1E6B583E17E8}" srcOrd="1" destOrd="0" parTransId="{A13F6BFB-7F94-2F47-A1A4-F7BDF5560B64}" sibTransId="{FDF40BE0-A3BF-0047-BABE-BC20E00A334B}"/>
    <dgm:cxn modelId="{43F0F22D-F04E-4847-945B-8B4AEBCF0792}" type="presOf" srcId="{931CEEA6-8369-2042-A823-4CB6EE7F5D0C}" destId="{5F99B316-53E2-794E-87B5-F8A57757E1CD}" srcOrd="0" destOrd="0" presId="urn:microsoft.com/office/officeart/2008/layout/HorizontalMultiLevelHierarchy"/>
    <dgm:cxn modelId="{08513433-C3D2-7849-ABE9-B89DDB8A7223}" type="presOf" srcId="{5D25A1BA-9F5D-CD42-A0E1-5698AD31D9C9}" destId="{1667C499-4C10-FE40-9BED-C2FC23E85DCC}" srcOrd="0" destOrd="0" presId="urn:microsoft.com/office/officeart/2008/layout/HorizontalMultiLevelHierarchy"/>
    <dgm:cxn modelId="{3D23F439-D100-484A-8212-6154DBFB420E}" srcId="{0E805475-F49D-E34F-AAED-E18BF8C6EF8C}" destId="{3B62ACAD-2C42-D74D-939C-41E009F632C7}" srcOrd="0" destOrd="0" parTransId="{BF2182E0-3B80-E647-AD6F-94E639EF2A7F}" sibTransId="{0AE616B7-BCCC-8C4A-81D1-A25EC792ACFB}"/>
    <dgm:cxn modelId="{220CEE40-0217-014E-82E3-AD1420CAEAF9}" type="presOf" srcId="{A13F6BFB-7F94-2F47-A1A4-F7BDF5560B64}" destId="{202CDD4F-619C-254C-82E3-94556F4A4FAA}" srcOrd="1" destOrd="0" presId="urn:microsoft.com/office/officeart/2008/layout/HorizontalMultiLevelHierarchy"/>
    <dgm:cxn modelId="{E69F1345-6D05-6045-8824-4976F4AACA2B}" srcId="{A379CFCE-EB3C-204F-9B00-1E6B583E17E8}" destId="{E0244859-D17A-D946-A4CC-6B1F74C0FED5}" srcOrd="0" destOrd="0" parTransId="{54DE8815-C572-D244-BDA7-90344D7388C3}" sibTransId="{FE2DDE16-5AF1-A947-BB90-18DEF5656397}"/>
    <dgm:cxn modelId="{D4BD484B-2D2B-5B40-AEED-3AFD7BCB3271}" type="presOf" srcId="{E0244859-D17A-D946-A4CC-6B1F74C0FED5}" destId="{A0410231-3518-F24B-B6E6-8C2949193FD6}" srcOrd="0" destOrd="0" presId="urn:microsoft.com/office/officeart/2008/layout/HorizontalMultiLevelHierarchy"/>
    <dgm:cxn modelId="{3AB7D35A-8F2E-CF4B-BB34-FCC8FAC63120}" type="presOf" srcId="{124EBEBE-B507-BA4D-9EE5-5B85A836A829}" destId="{2776C5B1-3F09-9147-BA9F-863EC870EC89}" srcOrd="1" destOrd="0" presId="urn:microsoft.com/office/officeart/2008/layout/HorizontalMultiLevelHierarchy"/>
    <dgm:cxn modelId="{1619EC61-36D8-D447-ADAE-F58C2484E5C9}" srcId="{62CA8D0C-4D2C-2B4E-8DA5-F8DCB4474382}" destId="{DCDD26DE-78A7-F843-8B52-8B8D2DEF57D4}" srcOrd="0" destOrd="0" parTransId="{5D25A1BA-9F5D-CD42-A0E1-5698AD31D9C9}" sibTransId="{F64C80AC-9EB3-744C-882E-027613CC7446}"/>
    <dgm:cxn modelId="{41F6CC68-BE6C-D549-BC53-94B2DCEE4D55}" type="presOf" srcId="{44DEDB58-E50B-0F46-9517-46113207FC83}" destId="{1923E6B2-5D9D-3D41-8FDB-A6027ADF719C}" srcOrd="0" destOrd="0" presId="urn:microsoft.com/office/officeart/2008/layout/HorizontalMultiLevelHierarchy"/>
    <dgm:cxn modelId="{70F3546A-062D-894D-8ED7-D8BEDD73791E}" srcId="{931CEEA6-8369-2042-A823-4CB6EE7F5D0C}" destId="{62CA8D0C-4D2C-2B4E-8DA5-F8DCB4474382}" srcOrd="0" destOrd="0" parTransId="{3FB1DD73-0527-2A4D-A47A-F6546FE3972D}" sibTransId="{5331851C-1881-A846-A1E3-76586C85F3E1}"/>
    <dgm:cxn modelId="{1E118A6D-7AD8-3C4D-8685-06845A0CFA94}" type="presOf" srcId="{62CA8D0C-4D2C-2B4E-8DA5-F8DCB4474382}" destId="{F3AF9E9D-7D3F-7D44-A797-DAFB010786C5}" srcOrd="0" destOrd="0" presId="urn:microsoft.com/office/officeart/2008/layout/HorizontalMultiLevelHierarchy"/>
    <dgm:cxn modelId="{9849056F-F0A4-2F48-B4FD-3A021A78F19B}" type="presOf" srcId="{309187AA-C210-DC45-AAA1-EFF613D3BF30}" destId="{1F44C378-7767-6A40-ACA2-09FBAEBFAD63}" srcOrd="1" destOrd="0" presId="urn:microsoft.com/office/officeart/2008/layout/HorizontalMultiLevelHierarchy"/>
    <dgm:cxn modelId="{11E0B777-6E7A-F145-890A-8898597A99C9}" type="presOf" srcId="{D1C96592-E004-5340-B9D7-CBFE6831582E}" destId="{253F22F0-4563-F54D-8CC1-D1DF24487B22}" srcOrd="0" destOrd="0" presId="urn:microsoft.com/office/officeart/2008/layout/HorizontalMultiLevelHierarchy"/>
    <dgm:cxn modelId="{2F7C377A-30A3-B247-803F-299C2AE5343D}" type="presOf" srcId="{17379A63-98F8-4848-8A64-A42BDDD25EDB}" destId="{E07C3F6D-7304-5841-B9C7-4F471E226B85}" srcOrd="0" destOrd="0" presId="urn:microsoft.com/office/officeart/2008/layout/HorizontalMultiLevelHierarchy"/>
    <dgm:cxn modelId="{9BBCA47E-473D-C841-915C-89985DC5A6B4}" type="presOf" srcId="{2F333DCE-01B8-0643-84C6-38800E5256E8}" destId="{2FEB04F8-7311-AF42-A5EB-B8ACB581E147}" srcOrd="0" destOrd="0" presId="urn:microsoft.com/office/officeart/2008/layout/HorizontalMultiLevelHierarchy"/>
    <dgm:cxn modelId="{9780AC87-F579-6A46-95D6-C8AABEDAB91D}" type="presOf" srcId="{C85B01C4-E18F-2848-9539-DAAEE2B55604}" destId="{20F6B1DC-6AE5-D54C-992B-57AC157E4976}" srcOrd="1" destOrd="0" presId="urn:microsoft.com/office/officeart/2008/layout/HorizontalMultiLevelHierarchy"/>
    <dgm:cxn modelId="{17EDD289-0933-1345-B270-40F2CFAAB7B9}" type="presOf" srcId="{30B0486A-99F6-014F-8B3A-8D3C65CAB858}" destId="{CB0ED31E-5BDC-9B47-A75B-21D5007898AD}" srcOrd="1" destOrd="0" presId="urn:microsoft.com/office/officeart/2008/layout/HorizontalMultiLevelHierarchy"/>
    <dgm:cxn modelId="{BFFEC58B-5379-FC4A-9C0F-C3C5CC7D725B}" type="presOf" srcId="{80BA2E53-2DC3-6349-907C-40AD5EF8B32A}" destId="{084D67BA-7CF5-334E-A673-DB2EFDFC1989}" srcOrd="1" destOrd="0" presId="urn:microsoft.com/office/officeart/2008/layout/HorizontalMultiLevelHierarchy"/>
    <dgm:cxn modelId="{A4ED3491-ED9E-4D4B-A1E2-C4B1B2AC935A}" type="presOf" srcId="{F76816EA-748E-2D47-8FA7-07DC976EDFE2}" destId="{3ABE179C-7D3B-4745-BEE1-7FDE0117BBED}" srcOrd="0" destOrd="0" presId="urn:microsoft.com/office/officeart/2008/layout/HorizontalMultiLevelHierarchy"/>
    <dgm:cxn modelId="{4B3CA793-6811-FB43-9630-7BF472B52FB2}" type="presOf" srcId="{80BA2E53-2DC3-6349-907C-40AD5EF8B32A}" destId="{E768B0D0-FAA1-7649-9CF3-A0E5D3551EA9}" srcOrd="0" destOrd="0" presId="urn:microsoft.com/office/officeart/2008/layout/HorizontalMultiLevelHierarchy"/>
    <dgm:cxn modelId="{23ABAB97-3587-D54B-9A30-D144213C38AA}" srcId="{62CA8D0C-4D2C-2B4E-8DA5-F8DCB4474382}" destId="{44DEDB58-E50B-0F46-9517-46113207FC83}" srcOrd="1" destOrd="0" parTransId="{7CB5A588-94E3-9444-8284-B0BC20F32021}" sibTransId="{2FCEC1B2-0620-4B4A-9128-7742F712E4C0}"/>
    <dgm:cxn modelId="{1E596298-F86D-E74D-8D34-05BAA877A348}" type="presOf" srcId="{309187AA-C210-DC45-AAA1-EFF613D3BF30}" destId="{52E1FDBC-23F5-7F42-83E7-361EBAF97AC7}" srcOrd="0" destOrd="0" presId="urn:microsoft.com/office/officeart/2008/layout/HorizontalMultiLevelHierarchy"/>
    <dgm:cxn modelId="{8FFF50AA-8D56-8748-8493-FCCA13DB4CF8}" type="presOf" srcId="{3FB1DD73-0527-2A4D-A47A-F6546FE3972D}" destId="{86C57AC2-03FA-9247-B500-947D836FFA50}" srcOrd="0" destOrd="0" presId="urn:microsoft.com/office/officeart/2008/layout/HorizontalMultiLevelHierarchy"/>
    <dgm:cxn modelId="{002BDAAC-13AD-4D43-BD67-49F5C00E9E70}" type="presOf" srcId="{54DE8815-C572-D244-BDA7-90344D7388C3}" destId="{4589893C-0A2A-004E-A055-ABEDDBB8AF42}" srcOrd="0" destOrd="0" presId="urn:microsoft.com/office/officeart/2008/layout/HorizontalMultiLevelHierarchy"/>
    <dgm:cxn modelId="{703BEEAE-3B14-9343-823D-DF71886150E6}" type="presOf" srcId="{38844138-C150-3A41-8F8B-1A99E55F8809}" destId="{AE1166B5-DB6B-0941-9FBA-03C59D35635B}" srcOrd="0" destOrd="0" presId="urn:microsoft.com/office/officeart/2008/layout/HorizontalMultiLevelHierarchy"/>
    <dgm:cxn modelId="{6E4DD7B3-EEAA-8748-8D71-5452FD78B5D7}" type="presOf" srcId="{4C8E9E50-1336-8745-B1DF-5395E70CDD4C}" destId="{CC776E0B-4636-CE48-BE20-A27B674996DF}" srcOrd="0" destOrd="0" presId="urn:microsoft.com/office/officeart/2008/layout/HorizontalMultiLevelHierarchy"/>
    <dgm:cxn modelId="{3795B8B4-EF70-3F4F-9106-4B7BDD09ACCE}" type="presOf" srcId="{C85B01C4-E18F-2848-9539-DAAEE2B55604}" destId="{85A53D19-4EEC-114A-9BC5-5E4B018A244F}" srcOrd="0" destOrd="0" presId="urn:microsoft.com/office/officeart/2008/layout/HorizontalMultiLevelHierarchy"/>
    <dgm:cxn modelId="{C09E1BBA-CB71-0940-94F4-891A8580FA92}" type="presOf" srcId="{DCDD26DE-78A7-F843-8B52-8B8D2DEF57D4}" destId="{254F9AA9-59A8-ED4A-9728-B0FB9519F33B}" srcOrd="0" destOrd="0" presId="urn:microsoft.com/office/officeart/2008/layout/HorizontalMultiLevelHierarchy"/>
    <dgm:cxn modelId="{65BE18BF-D558-8042-97A1-2758194C04E8}" type="presOf" srcId="{66B9D7BD-B7F7-DD44-A2B0-67B59C674BC3}" destId="{A66BB8EC-BF12-124B-8D09-07A15DFD3345}" srcOrd="0" destOrd="0" presId="urn:microsoft.com/office/officeart/2008/layout/HorizontalMultiLevelHierarchy"/>
    <dgm:cxn modelId="{A43338C5-8B6E-954E-8804-F75E9174D63E}" type="presOf" srcId="{0E805475-F49D-E34F-AAED-E18BF8C6EF8C}" destId="{4167412C-9CCE-3C43-AFA9-2688173D13D6}" srcOrd="0" destOrd="0" presId="urn:microsoft.com/office/officeart/2008/layout/HorizontalMultiLevelHierarchy"/>
    <dgm:cxn modelId="{1244C2C9-046A-3F4D-8F0C-F6BA684C14FD}" type="presOf" srcId="{7CB5A588-94E3-9444-8284-B0BC20F32021}" destId="{83208A93-9D7F-694B-8A89-36A4FEBD342D}" srcOrd="1" destOrd="0" presId="urn:microsoft.com/office/officeart/2008/layout/HorizontalMultiLevelHierarchy"/>
    <dgm:cxn modelId="{1593E1D2-E8BF-E343-AD51-3E13C0C65478}" type="presOf" srcId="{124EBEBE-B507-BA4D-9EE5-5B85A836A829}" destId="{52D3C27E-80B2-514B-ACCC-9D95DEB4B077}" srcOrd="0" destOrd="0" presId="urn:microsoft.com/office/officeart/2008/layout/HorizontalMultiLevelHierarchy"/>
    <dgm:cxn modelId="{3799C8D5-D09C-5142-9588-5B2ACF3A6463}" srcId="{D1C96592-E004-5340-B9D7-CBFE6831582E}" destId="{931CEEA6-8369-2042-A823-4CB6EE7F5D0C}" srcOrd="0" destOrd="0" parTransId="{124EBEBE-B507-BA4D-9EE5-5B85A836A829}" sibTransId="{1FB722A0-F7E2-5D40-A9EA-5A3E40B4C14E}"/>
    <dgm:cxn modelId="{E02248D8-01E8-A444-ACD3-0C7C91090BCF}" type="presOf" srcId="{A379CFCE-EB3C-204F-9B00-1E6B583E17E8}" destId="{0871EA0E-F72A-9644-8103-0C150F13C7AA}" srcOrd="0" destOrd="0" presId="urn:microsoft.com/office/officeart/2008/layout/HorizontalMultiLevelHierarchy"/>
    <dgm:cxn modelId="{D7F5E1DA-2F89-E244-A869-346E31248D73}" type="presOf" srcId="{30B0486A-99F6-014F-8B3A-8D3C65CAB858}" destId="{E2660534-E510-544D-836E-475FA352EB2B}" srcOrd="0" destOrd="0" presId="urn:microsoft.com/office/officeart/2008/layout/HorizontalMultiLevelHierarchy"/>
    <dgm:cxn modelId="{C8FC87DB-5BF8-7E4B-9EEA-3EB4999A36B9}" srcId="{D1C96592-E004-5340-B9D7-CBFE6831582E}" destId="{4C8E9E50-1336-8745-B1DF-5395E70CDD4C}" srcOrd="2" destOrd="0" parTransId="{3E16407A-93E8-1A42-9934-01BA18308495}" sibTransId="{57905C78-B50C-CD41-8F98-9A080A9AF819}"/>
    <dgm:cxn modelId="{99CDCEDC-649A-BE4B-84C8-93D925F5C989}" srcId="{3B62ACAD-2C42-D74D-939C-41E009F632C7}" destId="{D1C96592-E004-5340-B9D7-CBFE6831582E}" srcOrd="0" destOrd="0" parTransId="{309187AA-C210-DC45-AAA1-EFF613D3BF30}" sibTransId="{A4C1D4D9-219A-9540-BC8B-44DDFE029F77}"/>
    <dgm:cxn modelId="{26ABD5E5-7B35-854B-B5EB-0D1A23F2F957}" srcId="{4C8E9E50-1336-8745-B1DF-5395E70CDD4C}" destId="{66B9D7BD-B7F7-DD44-A2B0-67B59C674BC3}" srcOrd="0" destOrd="0" parTransId="{C85B01C4-E18F-2848-9539-DAAEE2B55604}" sibTransId="{253A5615-3D16-054D-B4C2-64A5F3C0618D}"/>
    <dgm:cxn modelId="{3FACCDE6-4B1B-8E43-9093-2DDE4007B99E}" type="presOf" srcId="{3B62ACAD-2C42-D74D-939C-41E009F632C7}" destId="{88C15A2B-8D9E-C34B-A9D9-5A50EF51146F}" srcOrd="0" destOrd="0" presId="urn:microsoft.com/office/officeart/2008/layout/HorizontalMultiLevelHierarchy"/>
    <dgm:cxn modelId="{CE554DED-AAD6-214C-817A-634EC2B63838}" srcId="{62CA8D0C-4D2C-2B4E-8DA5-F8DCB4474382}" destId="{2F333DCE-01B8-0643-84C6-38800E5256E8}" srcOrd="2" destOrd="0" parTransId="{30B0486A-99F6-014F-8B3A-8D3C65CAB858}" sibTransId="{D3A531F6-96AA-8F4C-A96B-766947F70D1C}"/>
    <dgm:cxn modelId="{A6637CF8-6676-7D45-AD3C-D47C248F64A2}" type="presOf" srcId="{3E16407A-93E8-1A42-9934-01BA18308495}" destId="{FBE79661-0F2D-CA4F-B6D2-2A92BD4073C3}" srcOrd="1" destOrd="0" presId="urn:microsoft.com/office/officeart/2008/layout/HorizontalMultiLevelHierarchy"/>
    <dgm:cxn modelId="{F1A8FDFB-9BD4-CA4A-BF79-B15108C26F25}" srcId="{E0244859-D17A-D946-A4CC-6B1F74C0FED5}" destId="{F76816EA-748E-2D47-8FA7-07DC976EDFE2}" srcOrd="0" destOrd="0" parTransId="{38844138-C150-3A41-8F8B-1A99E55F8809}" sibTransId="{C89C99AB-6CDB-4442-9320-AAFF56EAF4A1}"/>
    <dgm:cxn modelId="{F41166B7-F558-694F-B81A-A244CE9098D9}" type="presParOf" srcId="{4167412C-9CCE-3C43-AFA9-2688173D13D6}" destId="{B4417DDE-7ABE-1444-BF94-09CF2EF3FC5C}" srcOrd="0" destOrd="0" presId="urn:microsoft.com/office/officeart/2008/layout/HorizontalMultiLevelHierarchy"/>
    <dgm:cxn modelId="{5FDCB6E6-3CA0-BA45-B032-A3A6B0A8F620}" type="presParOf" srcId="{B4417DDE-7ABE-1444-BF94-09CF2EF3FC5C}" destId="{88C15A2B-8D9E-C34B-A9D9-5A50EF51146F}" srcOrd="0" destOrd="0" presId="urn:microsoft.com/office/officeart/2008/layout/HorizontalMultiLevelHierarchy"/>
    <dgm:cxn modelId="{E303B5BF-0DDB-1244-B1C4-67C41F39CA32}" type="presParOf" srcId="{B4417DDE-7ABE-1444-BF94-09CF2EF3FC5C}" destId="{4246EFEF-4A10-EE41-95A1-E40EC847C16F}" srcOrd="1" destOrd="0" presId="urn:microsoft.com/office/officeart/2008/layout/HorizontalMultiLevelHierarchy"/>
    <dgm:cxn modelId="{BB928689-0F81-0240-AA63-2A4661FB4375}" type="presParOf" srcId="{4246EFEF-4A10-EE41-95A1-E40EC847C16F}" destId="{52E1FDBC-23F5-7F42-83E7-361EBAF97AC7}" srcOrd="0" destOrd="0" presId="urn:microsoft.com/office/officeart/2008/layout/HorizontalMultiLevelHierarchy"/>
    <dgm:cxn modelId="{B5C2A9FD-B538-6548-A7E1-00C0E357F369}" type="presParOf" srcId="{52E1FDBC-23F5-7F42-83E7-361EBAF97AC7}" destId="{1F44C378-7767-6A40-ACA2-09FBAEBFAD63}" srcOrd="0" destOrd="0" presId="urn:microsoft.com/office/officeart/2008/layout/HorizontalMultiLevelHierarchy"/>
    <dgm:cxn modelId="{EE5588A3-5747-E140-8258-F9C4D4BF5951}" type="presParOf" srcId="{4246EFEF-4A10-EE41-95A1-E40EC847C16F}" destId="{71156B61-F7E0-7C40-A141-19D1E93AF652}" srcOrd="1" destOrd="0" presId="urn:microsoft.com/office/officeart/2008/layout/HorizontalMultiLevelHierarchy"/>
    <dgm:cxn modelId="{A8DCC340-59ED-F94C-8D7B-73B870990FC2}" type="presParOf" srcId="{71156B61-F7E0-7C40-A141-19D1E93AF652}" destId="{253F22F0-4563-F54D-8CC1-D1DF24487B22}" srcOrd="0" destOrd="0" presId="urn:microsoft.com/office/officeart/2008/layout/HorizontalMultiLevelHierarchy"/>
    <dgm:cxn modelId="{EFC0C8C8-FC98-4544-9CB7-B65F558DCEFA}" type="presParOf" srcId="{71156B61-F7E0-7C40-A141-19D1E93AF652}" destId="{89C0145E-4C4F-A249-89D2-150EF5DEAD22}" srcOrd="1" destOrd="0" presId="urn:microsoft.com/office/officeart/2008/layout/HorizontalMultiLevelHierarchy"/>
    <dgm:cxn modelId="{6137F467-3DFE-BE44-8C86-865E09F533DD}" type="presParOf" srcId="{89C0145E-4C4F-A249-89D2-150EF5DEAD22}" destId="{52D3C27E-80B2-514B-ACCC-9D95DEB4B077}" srcOrd="0" destOrd="0" presId="urn:microsoft.com/office/officeart/2008/layout/HorizontalMultiLevelHierarchy"/>
    <dgm:cxn modelId="{89EC8FDA-1730-D842-8037-C91B51CAF616}" type="presParOf" srcId="{52D3C27E-80B2-514B-ACCC-9D95DEB4B077}" destId="{2776C5B1-3F09-9147-BA9F-863EC870EC89}" srcOrd="0" destOrd="0" presId="urn:microsoft.com/office/officeart/2008/layout/HorizontalMultiLevelHierarchy"/>
    <dgm:cxn modelId="{30BC0D65-C377-2B45-9A81-F8A1141B172C}" type="presParOf" srcId="{89C0145E-4C4F-A249-89D2-150EF5DEAD22}" destId="{11D775E1-6E64-5E41-9F19-81FB64F14CB4}" srcOrd="1" destOrd="0" presId="urn:microsoft.com/office/officeart/2008/layout/HorizontalMultiLevelHierarchy"/>
    <dgm:cxn modelId="{9A520971-28AC-2B4D-8443-48BCE874FEF8}" type="presParOf" srcId="{11D775E1-6E64-5E41-9F19-81FB64F14CB4}" destId="{5F99B316-53E2-794E-87B5-F8A57757E1CD}" srcOrd="0" destOrd="0" presId="urn:microsoft.com/office/officeart/2008/layout/HorizontalMultiLevelHierarchy"/>
    <dgm:cxn modelId="{0EA133F4-5FD3-F241-8F37-3A6B678DBE36}" type="presParOf" srcId="{11D775E1-6E64-5E41-9F19-81FB64F14CB4}" destId="{33A0B181-74E4-E94F-AC33-34C3F0C07868}" srcOrd="1" destOrd="0" presId="urn:microsoft.com/office/officeart/2008/layout/HorizontalMultiLevelHierarchy"/>
    <dgm:cxn modelId="{5EE50EFE-02BC-854E-AD95-8D3AB0D4EED1}" type="presParOf" srcId="{33A0B181-74E4-E94F-AC33-34C3F0C07868}" destId="{86C57AC2-03FA-9247-B500-947D836FFA50}" srcOrd="0" destOrd="0" presId="urn:microsoft.com/office/officeart/2008/layout/HorizontalMultiLevelHierarchy"/>
    <dgm:cxn modelId="{EEA10E47-9E0F-164F-9DA4-6B0007A436F6}" type="presParOf" srcId="{86C57AC2-03FA-9247-B500-947D836FFA50}" destId="{C0E31053-97B6-E14C-99AD-1C23A5D06F99}" srcOrd="0" destOrd="0" presId="urn:microsoft.com/office/officeart/2008/layout/HorizontalMultiLevelHierarchy"/>
    <dgm:cxn modelId="{DCEE424F-EC2F-394C-A53C-27A453377176}" type="presParOf" srcId="{33A0B181-74E4-E94F-AC33-34C3F0C07868}" destId="{336E42ED-DD05-7F43-85D4-354CEE5D1808}" srcOrd="1" destOrd="0" presId="urn:microsoft.com/office/officeart/2008/layout/HorizontalMultiLevelHierarchy"/>
    <dgm:cxn modelId="{0F1ECC03-5A49-A94C-B003-E743D92FD870}" type="presParOf" srcId="{336E42ED-DD05-7F43-85D4-354CEE5D1808}" destId="{F3AF9E9D-7D3F-7D44-A797-DAFB010786C5}" srcOrd="0" destOrd="0" presId="urn:microsoft.com/office/officeart/2008/layout/HorizontalMultiLevelHierarchy"/>
    <dgm:cxn modelId="{2A12632E-5A42-0549-9F3E-CE0463DCDAEE}" type="presParOf" srcId="{336E42ED-DD05-7F43-85D4-354CEE5D1808}" destId="{9FF56628-0C06-B24C-9F75-D613D5F3CD65}" srcOrd="1" destOrd="0" presId="urn:microsoft.com/office/officeart/2008/layout/HorizontalMultiLevelHierarchy"/>
    <dgm:cxn modelId="{C3B9B63A-996C-394D-BDC1-FA359746FFB6}" type="presParOf" srcId="{9FF56628-0C06-B24C-9F75-D613D5F3CD65}" destId="{1667C499-4C10-FE40-9BED-C2FC23E85DCC}" srcOrd="0" destOrd="0" presId="urn:microsoft.com/office/officeart/2008/layout/HorizontalMultiLevelHierarchy"/>
    <dgm:cxn modelId="{D4A4EE84-6F0F-544D-99A6-71653FD19EBD}" type="presParOf" srcId="{1667C499-4C10-FE40-9BED-C2FC23E85DCC}" destId="{F4A947E3-A086-BE44-ACA5-75E7BEF56A23}" srcOrd="0" destOrd="0" presId="urn:microsoft.com/office/officeart/2008/layout/HorizontalMultiLevelHierarchy"/>
    <dgm:cxn modelId="{0CA9B39E-F966-914B-A104-18C187793D2E}" type="presParOf" srcId="{9FF56628-0C06-B24C-9F75-D613D5F3CD65}" destId="{4EB01DEC-5DF6-9242-9B13-E892DCBA6AE5}" srcOrd="1" destOrd="0" presId="urn:microsoft.com/office/officeart/2008/layout/HorizontalMultiLevelHierarchy"/>
    <dgm:cxn modelId="{7B9A9804-6E9A-4F40-AC44-811DDC0F2F1C}" type="presParOf" srcId="{4EB01DEC-5DF6-9242-9B13-E892DCBA6AE5}" destId="{254F9AA9-59A8-ED4A-9728-B0FB9519F33B}" srcOrd="0" destOrd="0" presId="urn:microsoft.com/office/officeart/2008/layout/HorizontalMultiLevelHierarchy"/>
    <dgm:cxn modelId="{8D3F6075-19C7-C749-A043-ACD30F26A2AE}" type="presParOf" srcId="{4EB01DEC-5DF6-9242-9B13-E892DCBA6AE5}" destId="{4C65F2BE-3C50-4D43-86EB-9A6F9AAC8474}" srcOrd="1" destOrd="0" presId="urn:microsoft.com/office/officeart/2008/layout/HorizontalMultiLevelHierarchy"/>
    <dgm:cxn modelId="{51EAF7AE-64FE-C24D-9931-93D263551DBD}" type="presParOf" srcId="{9FF56628-0C06-B24C-9F75-D613D5F3CD65}" destId="{DA0D9A48-45C9-EE4F-8CAA-4E00E50DDD0E}" srcOrd="2" destOrd="0" presId="urn:microsoft.com/office/officeart/2008/layout/HorizontalMultiLevelHierarchy"/>
    <dgm:cxn modelId="{5E934456-93FB-4143-9295-40D4BF634B96}" type="presParOf" srcId="{DA0D9A48-45C9-EE4F-8CAA-4E00E50DDD0E}" destId="{83208A93-9D7F-694B-8A89-36A4FEBD342D}" srcOrd="0" destOrd="0" presId="urn:microsoft.com/office/officeart/2008/layout/HorizontalMultiLevelHierarchy"/>
    <dgm:cxn modelId="{F9A5A661-AADE-FB42-9CFF-C27E4A888CDD}" type="presParOf" srcId="{9FF56628-0C06-B24C-9F75-D613D5F3CD65}" destId="{7D25CDF6-ADCA-5D40-9940-5C0A83DCDFD9}" srcOrd="3" destOrd="0" presId="urn:microsoft.com/office/officeart/2008/layout/HorizontalMultiLevelHierarchy"/>
    <dgm:cxn modelId="{49490F3E-28EB-6347-B604-B2F9EC0294E2}" type="presParOf" srcId="{7D25CDF6-ADCA-5D40-9940-5C0A83DCDFD9}" destId="{1923E6B2-5D9D-3D41-8FDB-A6027ADF719C}" srcOrd="0" destOrd="0" presId="urn:microsoft.com/office/officeart/2008/layout/HorizontalMultiLevelHierarchy"/>
    <dgm:cxn modelId="{DA116680-7821-AD41-8554-58FDD69CDC60}" type="presParOf" srcId="{7D25CDF6-ADCA-5D40-9940-5C0A83DCDFD9}" destId="{AB9D0A4F-9E29-434C-8EE7-86A913E03F68}" srcOrd="1" destOrd="0" presId="urn:microsoft.com/office/officeart/2008/layout/HorizontalMultiLevelHierarchy"/>
    <dgm:cxn modelId="{92E51A39-47CD-6045-8AA6-3D85E21F1495}" type="presParOf" srcId="{9FF56628-0C06-B24C-9F75-D613D5F3CD65}" destId="{E2660534-E510-544D-836E-475FA352EB2B}" srcOrd="4" destOrd="0" presId="urn:microsoft.com/office/officeart/2008/layout/HorizontalMultiLevelHierarchy"/>
    <dgm:cxn modelId="{7DED7514-A3BD-F547-B84F-036009BC1CC6}" type="presParOf" srcId="{E2660534-E510-544D-836E-475FA352EB2B}" destId="{CB0ED31E-5BDC-9B47-A75B-21D5007898AD}" srcOrd="0" destOrd="0" presId="urn:microsoft.com/office/officeart/2008/layout/HorizontalMultiLevelHierarchy"/>
    <dgm:cxn modelId="{23092166-9862-154C-938B-BE4702486C49}" type="presParOf" srcId="{9FF56628-0C06-B24C-9F75-D613D5F3CD65}" destId="{A545C697-9924-674D-802B-407CA1FE96E9}" srcOrd="5" destOrd="0" presId="urn:microsoft.com/office/officeart/2008/layout/HorizontalMultiLevelHierarchy"/>
    <dgm:cxn modelId="{34A00F9F-A35A-6249-AD69-3DE27880F857}" type="presParOf" srcId="{A545C697-9924-674D-802B-407CA1FE96E9}" destId="{2FEB04F8-7311-AF42-A5EB-B8ACB581E147}" srcOrd="0" destOrd="0" presId="urn:microsoft.com/office/officeart/2008/layout/HorizontalMultiLevelHierarchy"/>
    <dgm:cxn modelId="{7E4A3BCF-1A81-FE4C-AD91-33C15182313D}" type="presParOf" srcId="{A545C697-9924-674D-802B-407CA1FE96E9}" destId="{CB58D479-B1B5-2649-97FD-BE77152FC11F}" srcOrd="1" destOrd="0" presId="urn:microsoft.com/office/officeart/2008/layout/HorizontalMultiLevelHierarchy"/>
    <dgm:cxn modelId="{1FBAEF53-3BD4-C945-8065-B269F804CF4B}" type="presParOf" srcId="{89C0145E-4C4F-A249-89D2-150EF5DEAD22}" destId="{0618415C-37CD-6B45-94E4-EE5907E7AD70}" srcOrd="2" destOrd="0" presId="urn:microsoft.com/office/officeart/2008/layout/HorizontalMultiLevelHierarchy"/>
    <dgm:cxn modelId="{3EADFB6C-D8E9-964D-BB55-59C36C2A7100}" type="presParOf" srcId="{0618415C-37CD-6B45-94E4-EE5907E7AD70}" destId="{202CDD4F-619C-254C-82E3-94556F4A4FAA}" srcOrd="0" destOrd="0" presId="urn:microsoft.com/office/officeart/2008/layout/HorizontalMultiLevelHierarchy"/>
    <dgm:cxn modelId="{7028D722-A573-BB4B-A6AD-386140A1FE32}" type="presParOf" srcId="{89C0145E-4C4F-A249-89D2-150EF5DEAD22}" destId="{1527E92F-D825-B64C-AEF9-F72C478EF4FE}" srcOrd="3" destOrd="0" presId="urn:microsoft.com/office/officeart/2008/layout/HorizontalMultiLevelHierarchy"/>
    <dgm:cxn modelId="{2D5D1263-4FDD-E644-A5B6-1336B3109814}" type="presParOf" srcId="{1527E92F-D825-B64C-AEF9-F72C478EF4FE}" destId="{0871EA0E-F72A-9644-8103-0C150F13C7AA}" srcOrd="0" destOrd="0" presId="urn:microsoft.com/office/officeart/2008/layout/HorizontalMultiLevelHierarchy"/>
    <dgm:cxn modelId="{9707509E-5EFE-9540-8C43-B608DF777BB2}" type="presParOf" srcId="{1527E92F-D825-B64C-AEF9-F72C478EF4FE}" destId="{7E49F56D-4EAA-8049-8E42-C1A94C15F5F2}" srcOrd="1" destOrd="0" presId="urn:microsoft.com/office/officeart/2008/layout/HorizontalMultiLevelHierarchy"/>
    <dgm:cxn modelId="{02B7128B-BE31-9140-B6E1-C82FDA07BC35}" type="presParOf" srcId="{7E49F56D-4EAA-8049-8E42-C1A94C15F5F2}" destId="{4589893C-0A2A-004E-A055-ABEDDBB8AF42}" srcOrd="0" destOrd="0" presId="urn:microsoft.com/office/officeart/2008/layout/HorizontalMultiLevelHierarchy"/>
    <dgm:cxn modelId="{6AF4D5A6-724A-394A-8E1A-1AE30020714C}" type="presParOf" srcId="{4589893C-0A2A-004E-A055-ABEDDBB8AF42}" destId="{0F1B85FE-57B9-E446-9589-B6F85BF83127}" srcOrd="0" destOrd="0" presId="urn:microsoft.com/office/officeart/2008/layout/HorizontalMultiLevelHierarchy"/>
    <dgm:cxn modelId="{18020808-DE7E-A04B-8A62-9B81CB61BC6D}" type="presParOf" srcId="{7E49F56D-4EAA-8049-8E42-C1A94C15F5F2}" destId="{C4392AF5-86E2-6147-B33D-5C48B9533FD1}" srcOrd="1" destOrd="0" presId="urn:microsoft.com/office/officeart/2008/layout/HorizontalMultiLevelHierarchy"/>
    <dgm:cxn modelId="{FF13900C-B3C4-4145-9A34-BA24F33B5903}" type="presParOf" srcId="{C4392AF5-86E2-6147-B33D-5C48B9533FD1}" destId="{A0410231-3518-F24B-B6E6-8C2949193FD6}" srcOrd="0" destOrd="0" presId="urn:microsoft.com/office/officeart/2008/layout/HorizontalMultiLevelHierarchy"/>
    <dgm:cxn modelId="{E6071DFF-CE0E-1344-A0B1-A09B97F8B86B}" type="presParOf" srcId="{C4392AF5-86E2-6147-B33D-5C48B9533FD1}" destId="{9A9142F9-2974-F748-8E9F-2B30ED6127B1}" srcOrd="1" destOrd="0" presId="urn:microsoft.com/office/officeart/2008/layout/HorizontalMultiLevelHierarchy"/>
    <dgm:cxn modelId="{D6497DCE-2A89-984C-B017-604AF06229EF}" type="presParOf" srcId="{9A9142F9-2974-F748-8E9F-2B30ED6127B1}" destId="{AE1166B5-DB6B-0941-9FBA-03C59D35635B}" srcOrd="0" destOrd="0" presId="urn:microsoft.com/office/officeart/2008/layout/HorizontalMultiLevelHierarchy"/>
    <dgm:cxn modelId="{4E640FF1-35E3-C746-BCAF-5DCA0FA70E31}" type="presParOf" srcId="{AE1166B5-DB6B-0941-9FBA-03C59D35635B}" destId="{D966AB14-3CEE-DB49-96EA-55C5F6310211}" srcOrd="0" destOrd="0" presId="urn:microsoft.com/office/officeart/2008/layout/HorizontalMultiLevelHierarchy"/>
    <dgm:cxn modelId="{AF8CB01E-3F67-3040-B23B-577D32FE571E}" type="presParOf" srcId="{9A9142F9-2974-F748-8E9F-2B30ED6127B1}" destId="{0B04C274-BD47-5143-B858-FCFA0B05F595}" srcOrd="1" destOrd="0" presId="urn:microsoft.com/office/officeart/2008/layout/HorizontalMultiLevelHierarchy"/>
    <dgm:cxn modelId="{A8B32AAE-318B-F84C-844E-F5F145985E6D}" type="presParOf" srcId="{0B04C274-BD47-5143-B858-FCFA0B05F595}" destId="{3ABE179C-7D3B-4745-BEE1-7FDE0117BBED}" srcOrd="0" destOrd="0" presId="urn:microsoft.com/office/officeart/2008/layout/HorizontalMultiLevelHierarchy"/>
    <dgm:cxn modelId="{92777FAC-C0A6-2C48-9B7B-314303519164}" type="presParOf" srcId="{0B04C274-BD47-5143-B858-FCFA0B05F595}" destId="{EE1B3B2B-C817-A041-A559-ED8CFCCCA6CF}" srcOrd="1" destOrd="0" presId="urn:microsoft.com/office/officeart/2008/layout/HorizontalMultiLevelHierarchy"/>
    <dgm:cxn modelId="{1C907F1E-378A-AE4C-8BDF-2EA912E30970}" type="presParOf" srcId="{89C0145E-4C4F-A249-89D2-150EF5DEAD22}" destId="{682C3B75-5F4E-6A4A-B696-CDD550F6C498}" srcOrd="4" destOrd="0" presId="urn:microsoft.com/office/officeart/2008/layout/HorizontalMultiLevelHierarchy"/>
    <dgm:cxn modelId="{DAE6B10F-13E0-C447-9C93-0D8DFE2A34C1}" type="presParOf" srcId="{682C3B75-5F4E-6A4A-B696-CDD550F6C498}" destId="{FBE79661-0F2D-CA4F-B6D2-2A92BD4073C3}" srcOrd="0" destOrd="0" presId="urn:microsoft.com/office/officeart/2008/layout/HorizontalMultiLevelHierarchy"/>
    <dgm:cxn modelId="{ADB3A4F7-E822-8743-882B-44793427383B}" type="presParOf" srcId="{89C0145E-4C4F-A249-89D2-150EF5DEAD22}" destId="{4D09E741-9A2A-9E4A-8DF2-B7A9354A9C10}" srcOrd="5" destOrd="0" presId="urn:microsoft.com/office/officeart/2008/layout/HorizontalMultiLevelHierarchy"/>
    <dgm:cxn modelId="{A4F8987A-FD21-3D42-90D4-7EE926778E5E}" type="presParOf" srcId="{4D09E741-9A2A-9E4A-8DF2-B7A9354A9C10}" destId="{CC776E0B-4636-CE48-BE20-A27B674996DF}" srcOrd="0" destOrd="0" presId="urn:microsoft.com/office/officeart/2008/layout/HorizontalMultiLevelHierarchy"/>
    <dgm:cxn modelId="{D32571F9-AF38-5745-9E2F-B28BF25271F1}" type="presParOf" srcId="{4D09E741-9A2A-9E4A-8DF2-B7A9354A9C10}" destId="{836CCACE-3113-D84A-A038-9A2B69A9EAC9}" srcOrd="1" destOrd="0" presId="urn:microsoft.com/office/officeart/2008/layout/HorizontalMultiLevelHierarchy"/>
    <dgm:cxn modelId="{A6F0EF3A-D4EE-D949-BE29-F6BA2D54FD05}" type="presParOf" srcId="{836CCACE-3113-D84A-A038-9A2B69A9EAC9}" destId="{85A53D19-4EEC-114A-9BC5-5E4B018A244F}" srcOrd="0" destOrd="0" presId="urn:microsoft.com/office/officeart/2008/layout/HorizontalMultiLevelHierarchy"/>
    <dgm:cxn modelId="{D9E0F352-FF12-6244-B4DB-E75165D2B489}" type="presParOf" srcId="{85A53D19-4EEC-114A-9BC5-5E4B018A244F}" destId="{20F6B1DC-6AE5-D54C-992B-57AC157E4976}" srcOrd="0" destOrd="0" presId="urn:microsoft.com/office/officeart/2008/layout/HorizontalMultiLevelHierarchy"/>
    <dgm:cxn modelId="{A04A4B08-7BA7-004B-8902-BF7EED80687D}" type="presParOf" srcId="{836CCACE-3113-D84A-A038-9A2B69A9EAC9}" destId="{C9DADD30-C3A7-5048-92FD-BA2CDDB17016}" srcOrd="1" destOrd="0" presId="urn:microsoft.com/office/officeart/2008/layout/HorizontalMultiLevelHierarchy"/>
    <dgm:cxn modelId="{FCDDECAF-236C-CF48-8A51-3698A8683B7F}" type="presParOf" srcId="{C9DADD30-C3A7-5048-92FD-BA2CDDB17016}" destId="{A66BB8EC-BF12-124B-8D09-07A15DFD3345}" srcOrd="0" destOrd="0" presId="urn:microsoft.com/office/officeart/2008/layout/HorizontalMultiLevelHierarchy"/>
    <dgm:cxn modelId="{5B258729-AA67-E840-A0FA-7A30F62F1CD8}" type="presParOf" srcId="{C9DADD30-C3A7-5048-92FD-BA2CDDB17016}" destId="{4823F34C-163D-644C-A6DC-6A179D6B1174}" srcOrd="1" destOrd="0" presId="urn:microsoft.com/office/officeart/2008/layout/HorizontalMultiLevelHierarchy"/>
    <dgm:cxn modelId="{F0236DB7-6DC4-9C48-B90D-363472CE52DB}" type="presParOf" srcId="{4823F34C-163D-644C-A6DC-6A179D6B1174}" destId="{E768B0D0-FAA1-7649-9CF3-A0E5D3551EA9}" srcOrd="0" destOrd="0" presId="urn:microsoft.com/office/officeart/2008/layout/HorizontalMultiLevelHierarchy"/>
    <dgm:cxn modelId="{7290E136-09E2-6845-A4B6-68393DD69B25}" type="presParOf" srcId="{E768B0D0-FAA1-7649-9CF3-A0E5D3551EA9}" destId="{084D67BA-7CF5-334E-A673-DB2EFDFC1989}" srcOrd="0" destOrd="0" presId="urn:microsoft.com/office/officeart/2008/layout/HorizontalMultiLevelHierarchy"/>
    <dgm:cxn modelId="{41562ABF-AAE1-9146-9F0F-510415FAAFFA}" type="presParOf" srcId="{4823F34C-163D-644C-A6DC-6A179D6B1174}" destId="{F849478B-A805-0346-B49B-64682500CD5D}" srcOrd="1" destOrd="0" presId="urn:microsoft.com/office/officeart/2008/layout/HorizontalMultiLevelHierarchy"/>
    <dgm:cxn modelId="{FE1EBFFD-2E7B-A64E-8119-62A8B6216070}" type="presParOf" srcId="{F849478B-A805-0346-B49B-64682500CD5D}" destId="{E07C3F6D-7304-5841-B9C7-4F471E226B85}" srcOrd="0" destOrd="0" presId="urn:microsoft.com/office/officeart/2008/layout/HorizontalMultiLevelHierarchy"/>
    <dgm:cxn modelId="{C6126F48-9E97-8C40-A8FC-61E9F792D71E}" type="presParOf" srcId="{F849478B-A805-0346-B49B-64682500CD5D}" destId="{0DDDDDFC-D6F8-D046-9FC8-BC0603D3325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F05166-954A-4ED6-B85B-7189D429C6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E077AC-9666-4709-9D05-6D1B5A55FE01}">
      <dgm:prSet/>
      <dgm:spPr/>
      <dgm:t>
        <a:bodyPr/>
        <a:lstStyle/>
        <a:p>
          <a:pPr>
            <a:defRPr cap="all"/>
          </a:pPr>
          <a:r>
            <a:rPr lang="en-US"/>
            <a:t>Customer</a:t>
          </a:r>
        </a:p>
      </dgm:t>
    </dgm:pt>
    <dgm:pt modelId="{001734FD-9DE4-4007-8513-345216EB07B9}" type="parTrans" cxnId="{7DEB15DC-1689-4AE8-BD82-623A230342F8}">
      <dgm:prSet/>
      <dgm:spPr/>
      <dgm:t>
        <a:bodyPr/>
        <a:lstStyle/>
        <a:p>
          <a:endParaRPr lang="en-US"/>
        </a:p>
      </dgm:t>
    </dgm:pt>
    <dgm:pt modelId="{FC1896B3-67BB-4CB1-B9D6-A3B37B31A13D}" type="sibTrans" cxnId="{7DEB15DC-1689-4AE8-BD82-623A230342F8}">
      <dgm:prSet/>
      <dgm:spPr/>
      <dgm:t>
        <a:bodyPr/>
        <a:lstStyle/>
        <a:p>
          <a:endParaRPr lang="en-US"/>
        </a:p>
      </dgm:t>
    </dgm:pt>
    <dgm:pt modelId="{13977BD7-8686-474C-BA99-5E9A315D6B3E}">
      <dgm:prSet/>
      <dgm:spPr/>
      <dgm:t>
        <a:bodyPr/>
        <a:lstStyle/>
        <a:p>
          <a:pPr>
            <a:defRPr cap="all"/>
          </a:pPr>
          <a:r>
            <a:rPr lang="en-US"/>
            <a:t>Store</a:t>
          </a:r>
        </a:p>
      </dgm:t>
    </dgm:pt>
    <dgm:pt modelId="{E4A0B624-1E3D-414E-888F-BEE54080C891}" type="parTrans" cxnId="{FA0C4213-FE75-4121-9B96-F642F91FF3C2}">
      <dgm:prSet/>
      <dgm:spPr/>
      <dgm:t>
        <a:bodyPr/>
        <a:lstStyle/>
        <a:p>
          <a:endParaRPr lang="en-US"/>
        </a:p>
      </dgm:t>
    </dgm:pt>
    <dgm:pt modelId="{58D4AA51-B700-4EE0-A406-EF99EE811C37}" type="sibTrans" cxnId="{FA0C4213-FE75-4121-9B96-F642F91FF3C2}">
      <dgm:prSet/>
      <dgm:spPr/>
      <dgm:t>
        <a:bodyPr/>
        <a:lstStyle/>
        <a:p>
          <a:endParaRPr lang="en-US"/>
        </a:p>
      </dgm:t>
    </dgm:pt>
    <dgm:pt modelId="{5636CD23-E761-4C3F-9F30-CAB2D5020E1A}">
      <dgm:prSet/>
      <dgm:spPr/>
      <dgm:t>
        <a:bodyPr/>
        <a:lstStyle/>
        <a:p>
          <a:pPr>
            <a:defRPr cap="all"/>
          </a:pPr>
          <a:r>
            <a:rPr lang="en-US"/>
            <a:t>Platform </a:t>
          </a:r>
        </a:p>
      </dgm:t>
    </dgm:pt>
    <dgm:pt modelId="{2E567A97-9B16-4613-8DC0-DB819CF73E13}" type="parTrans" cxnId="{2CFB12D1-AD0A-4ACD-B1B7-EFCC7336BDF6}">
      <dgm:prSet/>
      <dgm:spPr/>
      <dgm:t>
        <a:bodyPr/>
        <a:lstStyle/>
        <a:p>
          <a:endParaRPr lang="en-US"/>
        </a:p>
      </dgm:t>
    </dgm:pt>
    <dgm:pt modelId="{A7A2D4D3-669A-4B89-BE0F-40CDE4EE1C0F}" type="sibTrans" cxnId="{2CFB12D1-AD0A-4ACD-B1B7-EFCC7336BDF6}">
      <dgm:prSet/>
      <dgm:spPr/>
      <dgm:t>
        <a:bodyPr/>
        <a:lstStyle/>
        <a:p>
          <a:endParaRPr lang="en-US"/>
        </a:p>
      </dgm:t>
    </dgm:pt>
    <dgm:pt modelId="{91C75B50-6027-4DAB-A05F-F6FFE1B53396}">
      <dgm:prSet/>
      <dgm:spPr/>
      <dgm:t>
        <a:bodyPr/>
        <a:lstStyle/>
        <a:p>
          <a:pPr>
            <a:defRPr cap="all"/>
          </a:pPr>
          <a:r>
            <a:rPr lang="en-US"/>
            <a:t>Delivery</a:t>
          </a:r>
        </a:p>
      </dgm:t>
    </dgm:pt>
    <dgm:pt modelId="{DC62430D-CAE7-43E1-9447-F41F812939F8}" type="parTrans" cxnId="{3D4DFFE6-FF98-45E4-9F8B-65CB6B734AB9}">
      <dgm:prSet/>
      <dgm:spPr/>
      <dgm:t>
        <a:bodyPr/>
        <a:lstStyle/>
        <a:p>
          <a:endParaRPr lang="en-US"/>
        </a:p>
      </dgm:t>
    </dgm:pt>
    <dgm:pt modelId="{D6447FDD-D7B7-4BB9-832E-43735B43C369}" type="sibTrans" cxnId="{3D4DFFE6-FF98-45E4-9F8B-65CB6B734AB9}">
      <dgm:prSet/>
      <dgm:spPr/>
      <dgm:t>
        <a:bodyPr/>
        <a:lstStyle/>
        <a:p>
          <a:endParaRPr lang="en-US"/>
        </a:p>
      </dgm:t>
    </dgm:pt>
    <dgm:pt modelId="{29BB4AC5-703F-47DA-8ED4-43D140A9C75A}" type="pres">
      <dgm:prSet presAssocID="{9EF05166-954A-4ED6-B85B-7189D429C6D1}" presName="root" presStyleCnt="0">
        <dgm:presLayoutVars>
          <dgm:dir/>
          <dgm:resizeHandles val="exact"/>
        </dgm:presLayoutVars>
      </dgm:prSet>
      <dgm:spPr/>
    </dgm:pt>
    <dgm:pt modelId="{E2BAEBCE-58CF-4EE6-B99C-8429F6D8A66C}" type="pres">
      <dgm:prSet presAssocID="{61E077AC-9666-4709-9D05-6D1B5A55FE01}" presName="compNode" presStyleCnt="0"/>
      <dgm:spPr/>
    </dgm:pt>
    <dgm:pt modelId="{E596D7F1-D24F-4E28-A3FC-9D31855442EE}" type="pres">
      <dgm:prSet presAssocID="{61E077AC-9666-4709-9D05-6D1B5A55FE01}" presName="iconBgRect" presStyleLbl="bgShp" presStyleIdx="0" presStyleCnt="4"/>
      <dgm:spPr/>
    </dgm:pt>
    <dgm:pt modelId="{CC2FC089-DC19-49E6-8B9D-17989D1AD69C}" type="pres">
      <dgm:prSet presAssocID="{61E077AC-9666-4709-9D05-6D1B5A55FE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8F7AEE7-C3F3-4DBB-ADFB-DF128E5EC518}" type="pres">
      <dgm:prSet presAssocID="{61E077AC-9666-4709-9D05-6D1B5A55FE01}" presName="spaceRect" presStyleCnt="0"/>
      <dgm:spPr/>
    </dgm:pt>
    <dgm:pt modelId="{16BA7BCC-7A33-4CDD-A2E9-C327EB61DEA8}" type="pres">
      <dgm:prSet presAssocID="{61E077AC-9666-4709-9D05-6D1B5A55FE01}" presName="textRect" presStyleLbl="revTx" presStyleIdx="0" presStyleCnt="4">
        <dgm:presLayoutVars>
          <dgm:chMax val="1"/>
          <dgm:chPref val="1"/>
        </dgm:presLayoutVars>
      </dgm:prSet>
      <dgm:spPr/>
    </dgm:pt>
    <dgm:pt modelId="{E92ED086-8B57-40C2-9E10-23134C79F19A}" type="pres">
      <dgm:prSet presAssocID="{FC1896B3-67BB-4CB1-B9D6-A3B37B31A13D}" presName="sibTrans" presStyleCnt="0"/>
      <dgm:spPr/>
    </dgm:pt>
    <dgm:pt modelId="{502D5353-E67C-4844-8B3D-A0C2A5579C6C}" type="pres">
      <dgm:prSet presAssocID="{13977BD7-8686-474C-BA99-5E9A315D6B3E}" presName="compNode" presStyleCnt="0"/>
      <dgm:spPr/>
    </dgm:pt>
    <dgm:pt modelId="{109BA3C3-49C5-4E1E-9F96-DE9F466F9995}" type="pres">
      <dgm:prSet presAssocID="{13977BD7-8686-474C-BA99-5E9A315D6B3E}" presName="iconBgRect" presStyleLbl="bgShp" presStyleIdx="1" presStyleCnt="4"/>
      <dgm:spPr/>
    </dgm:pt>
    <dgm:pt modelId="{1F2BCBC5-D190-465B-BA2F-E6C1813B8D68}" type="pres">
      <dgm:prSet presAssocID="{13977BD7-8686-474C-BA99-5E9A315D6B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303D069B-D62C-452F-9B24-71553CF2A978}" type="pres">
      <dgm:prSet presAssocID="{13977BD7-8686-474C-BA99-5E9A315D6B3E}" presName="spaceRect" presStyleCnt="0"/>
      <dgm:spPr/>
    </dgm:pt>
    <dgm:pt modelId="{2F196ECE-027C-4C1E-96E1-C3E7D103D36D}" type="pres">
      <dgm:prSet presAssocID="{13977BD7-8686-474C-BA99-5E9A315D6B3E}" presName="textRect" presStyleLbl="revTx" presStyleIdx="1" presStyleCnt="4">
        <dgm:presLayoutVars>
          <dgm:chMax val="1"/>
          <dgm:chPref val="1"/>
        </dgm:presLayoutVars>
      </dgm:prSet>
      <dgm:spPr/>
    </dgm:pt>
    <dgm:pt modelId="{931D74A9-2E45-465B-BD8E-66FF0C8D8541}" type="pres">
      <dgm:prSet presAssocID="{58D4AA51-B700-4EE0-A406-EF99EE811C37}" presName="sibTrans" presStyleCnt="0"/>
      <dgm:spPr/>
    </dgm:pt>
    <dgm:pt modelId="{47B4A679-2087-41AD-A9D3-A1544A7FDAD2}" type="pres">
      <dgm:prSet presAssocID="{5636CD23-E761-4C3F-9F30-CAB2D5020E1A}" presName="compNode" presStyleCnt="0"/>
      <dgm:spPr/>
    </dgm:pt>
    <dgm:pt modelId="{CC341072-5C9B-4109-A742-D9F4592BE35B}" type="pres">
      <dgm:prSet presAssocID="{5636CD23-E761-4C3F-9F30-CAB2D5020E1A}" presName="iconBgRect" presStyleLbl="bgShp" presStyleIdx="2" presStyleCnt="4"/>
      <dgm:spPr/>
    </dgm:pt>
    <dgm:pt modelId="{0CB161A7-469D-4C09-82F2-B23451ABFB54}" type="pres">
      <dgm:prSet presAssocID="{5636CD23-E761-4C3F-9F30-CAB2D5020E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3A9A53E-2DA5-41A5-B773-FE13437C59C1}" type="pres">
      <dgm:prSet presAssocID="{5636CD23-E761-4C3F-9F30-CAB2D5020E1A}" presName="spaceRect" presStyleCnt="0"/>
      <dgm:spPr/>
    </dgm:pt>
    <dgm:pt modelId="{5EAD9EA3-BA64-4C77-B7A9-85653ADFAC5E}" type="pres">
      <dgm:prSet presAssocID="{5636CD23-E761-4C3F-9F30-CAB2D5020E1A}" presName="textRect" presStyleLbl="revTx" presStyleIdx="2" presStyleCnt="4">
        <dgm:presLayoutVars>
          <dgm:chMax val="1"/>
          <dgm:chPref val="1"/>
        </dgm:presLayoutVars>
      </dgm:prSet>
      <dgm:spPr/>
    </dgm:pt>
    <dgm:pt modelId="{A48FACED-DE6B-4A75-BF79-DD70E14C2061}" type="pres">
      <dgm:prSet presAssocID="{A7A2D4D3-669A-4B89-BE0F-40CDE4EE1C0F}" presName="sibTrans" presStyleCnt="0"/>
      <dgm:spPr/>
    </dgm:pt>
    <dgm:pt modelId="{6133054C-F518-4DB9-9BB3-0203708E3009}" type="pres">
      <dgm:prSet presAssocID="{91C75B50-6027-4DAB-A05F-F6FFE1B53396}" presName="compNode" presStyleCnt="0"/>
      <dgm:spPr/>
    </dgm:pt>
    <dgm:pt modelId="{7279AA18-6FEE-4346-940F-DD45B961202F}" type="pres">
      <dgm:prSet presAssocID="{91C75B50-6027-4DAB-A05F-F6FFE1B53396}" presName="iconBgRect" presStyleLbl="bgShp" presStyleIdx="3" presStyleCnt="4"/>
      <dgm:spPr/>
    </dgm:pt>
    <dgm:pt modelId="{77B86473-F30E-441C-9F94-6193DF405A67}" type="pres">
      <dgm:prSet presAssocID="{91C75B50-6027-4DAB-A05F-F6FFE1B533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C60FDB83-EA72-428B-8B3E-352DD16C843D}" type="pres">
      <dgm:prSet presAssocID="{91C75B50-6027-4DAB-A05F-F6FFE1B53396}" presName="spaceRect" presStyleCnt="0"/>
      <dgm:spPr/>
    </dgm:pt>
    <dgm:pt modelId="{19A166B1-1F6E-4F19-A51A-4453373DADB9}" type="pres">
      <dgm:prSet presAssocID="{91C75B50-6027-4DAB-A05F-F6FFE1B533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D1AD0F-02C0-4600-9721-5F01C3AEC423}" type="presOf" srcId="{91C75B50-6027-4DAB-A05F-F6FFE1B53396}" destId="{19A166B1-1F6E-4F19-A51A-4453373DADB9}" srcOrd="0" destOrd="0" presId="urn:microsoft.com/office/officeart/2018/5/layout/IconCircleLabelList"/>
    <dgm:cxn modelId="{FA0C4213-FE75-4121-9B96-F642F91FF3C2}" srcId="{9EF05166-954A-4ED6-B85B-7189D429C6D1}" destId="{13977BD7-8686-474C-BA99-5E9A315D6B3E}" srcOrd="1" destOrd="0" parTransId="{E4A0B624-1E3D-414E-888F-BEE54080C891}" sibTransId="{58D4AA51-B700-4EE0-A406-EF99EE811C37}"/>
    <dgm:cxn modelId="{5A73E633-3BB1-47D7-91DD-DC17ED214BD6}" type="presOf" srcId="{5636CD23-E761-4C3F-9F30-CAB2D5020E1A}" destId="{5EAD9EA3-BA64-4C77-B7A9-85653ADFAC5E}" srcOrd="0" destOrd="0" presId="urn:microsoft.com/office/officeart/2018/5/layout/IconCircleLabelList"/>
    <dgm:cxn modelId="{6789BB43-8EEF-48E4-8F3B-AD1B143C599D}" type="presOf" srcId="{9EF05166-954A-4ED6-B85B-7189D429C6D1}" destId="{29BB4AC5-703F-47DA-8ED4-43D140A9C75A}" srcOrd="0" destOrd="0" presId="urn:microsoft.com/office/officeart/2018/5/layout/IconCircleLabelList"/>
    <dgm:cxn modelId="{0FCE234D-F118-481B-9B44-01F7991A4D90}" type="presOf" srcId="{61E077AC-9666-4709-9D05-6D1B5A55FE01}" destId="{16BA7BCC-7A33-4CDD-A2E9-C327EB61DEA8}" srcOrd="0" destOrd="0" presId="urn:microsoft.com/office/officeart/2018/5/layout/IconCircleLabelList"/>
    <dgm:cxn modelId="{B43974A0-0341-49D7-A324-15F6EFB81665}" type="presOf" srcId="{13977BD7-8686-474C-BA99-5E9A315D6B3E}" destId="{2F196ECE-027C-4C1E-96E1-C3E7D103D36D}" srcOrd="0" destOrd="0" presId="urn:microsoft.com/office/officeart/2018/5/layout/IconCircleLabelList"/>
    <dgm:cxn modelId="{2CFB12D1-AD0A-4ACD-B1B7-EFCC7336BDF6}" srcId="{9EF05166-954A-4ED6-B85B-7189D429C6D1}" destId="{5636CD23-E761-4C3F-9F30-CAB2D5020E1A}" srcOrd="2" destOrd="0" parTransId="{2E567A97-9B16-4613-8DC0-DB819CF73E13}" sibTransId="{A7A2D4D3-669A-4B89-BE0F-40CDE4EE1C0F}"/>
    <dgm:cxn modelId="{7DEB15DC-1689-4AE8-BD82-623A230342F8}" srcId="{9EF05166-954A-4ED6-B85B-7189D429C6D1}" destId="{61E077AC-9666-4709-9D05-6D1B5A55FE01}" srcOrd="0" destOrd="0" parTransId="{001734FD-9DE4-4007-8513-345216EB07B9}" sibTransId="{FC1896B3-67BB-4CB1-B9D6-A3B37B31A13D}"/>
    <dgm:cxn modelId="{3D4DFFE6-FF98-45E4-9F8B-65CB6B734AB9}" srcId="{9EF05166-954A-4ED6-B85B-7189D429C6D1}" destId="{91C75B50-6027-4DAB-A05F-F6FFE1B53396}" srcOrd="3" destOrd="0" parTransId="{DC62430D-CAE7-43E1-9447-F41F812939F8}" sibTransId="{D6447FDD-D7B7-4BB9-832E-43735B43C369}"/>
    <dgm:cxn modelId="{FFB8211D-C0C8-4D12-99DF-D93079C53D51}" type="presParOf" srcId="{29BB4AC5-703F-47DA-8ED4-43D140A9C75A}" destId="{E2BAEBCE-58CF-4EE6-B99C-8429F6D8A66C}" srcOrd="0" destOrd="0" presId="urn:microsoft.com/office/officeart/2018/5/layout/IconCircleLabelList"/>
    <dgm:cxn modelId="{241B1B84-50AD-4942-9BD6-569E8DACD025}" type="presParOf" srcId="{E2BAEBCE-58CF-4EE6-B99C-8429F6D8A66C}" destId="{E596D7F1-D24F-4E28-A3FC-9D31855442EE}" srcOrd="0" destOrd="0" presId="urn:microsoft.com/office/officeart/2018/5/layout/IconCircleLabelList"/>
    <dgm:cxn modelId="{3E8437B2-33AC-4671-BEAF-C621E3E264D6}" type="presParOf" srcId="{E2BAEBCE-58CF-4EE6-B99C-8429F6D8A66C}" destId="{CC2FC089-DC19-49E6-8B9D-17989D1AD69C}" srcOrd="1" destOrd="0" presId="urn:microsoft.com/office/officeart/2018/5/layout/IconCircleLabelList"/>
    <dgm:cxn modelId="{81AD9B71-46A6-4A62-9919-CD8028A9C91D}" type="presParOf" srcId="{E2BAEBCE-58CF-4EE6-B99C-8429F6D8A66C}" destId="{98F7AEE7-C3F3-4DBB-ADFB-DF128E5EC518}" srcOrd="2" destOrd="0" presId="urn:microsoft.com/office/officeart/2018/5/layout/IconCircleLabelList"/>
    <dgm:cxn modelId="{7396BC71-653A-47A5-8AAF-BBAFE24849AB}" type="presParOf" srcId="{E2BAEBCE-58CF-4EE6-B99C-8429F6D8A66C}" destId="{16BA7BCC-7A33-4CDD-A2E9-C327EB61DEA8}" srcOrd="3" destOrd="0" presId="urn:microsoft.com/office/officeart/2018/5/layout/IconCircleLabelList"/>
    <dgm:cxn modelId="{2C7D96CF-818F-47A6-B561-75A4975E4BDE}" type="presParOf" srcId="{29BB4AC5-703F-47DA-8ED4-43D140A9C75A}" destId="{E92ED086-8B57-40C2-9E10-23134C79F19A}" srcOrd="1" destOrd="0" presId="urn:microsoft.com/office/officeart/2018/5/layout/IconCircleLabelList"/>
    <dgm:cxn modelId="{F0EC21A9-4DA4-4B2B-8B18-5291728947EA}" type="presParOf" srcId="{29BB4AC5-703F-47DA-8ED4-43D140A9C75A}" destId="{502D5353-E67C-4844-8B3D-A0C2A5579C6C}" srcOrd="2" destOrd="0" presId="urn:microsoft.com/office/officeart/2018/5/layout/IconCircleLabelList"/>
    <dgm:cxn modelId="{4E666E46-0872-4C6E-8D3A-B4F88DC2EBDB}" type="presParOf" srcId="{502D5353-E67C-4844-8B3D-A0C2A5579C6C}" destId="{109BA3C3-49C5-4E1E-9F96-DE9F466F9995}" srcOrd="0" destOrd="0" presId="urn:microsoft.com/office/officeart/2018/5/layout/IconCircleLabelList"/>
    <dgm:cxn modelId="{84DAB121-F878-4164-8C25-B661D2404849}" type="presParOf" srcId="{502D5353-E67C-4844-8B3D-A0C2A5579C6C}" destId="{1F2BCBC5-D190-465B-BA2F-E6C1813B8D68}" srcOrd="1" destOrd="0" presId="urn:microsoft.com/office/officeart/2018/5/layout/IconCircleLabelList"/>
    <dgm:cxn modelId="{5E21B1C1-8DDA-40C0-BCC7-3E3E48331599}" type="presParOf" srcId="{502D5353-E67C-4844-8B3D-A0C2A5579C6C}" destId="{303D069B-D62C-452F-9B24-71553CF2A978}" srcOrd="2" destOrd="0" presId="urn:microsoft.com/office/officeart/2018/5/layout/IconCircleLabelList"/>
    <dgm:cxn modelId="{356E34E6-4FEB-4739-B2A5-13D5F5FF396F}" type="presParOf" srcId="{502D5353-E67C-4844-8B3D-A0C2A5579C6C}" destId="{2F196ECE-027C-4C1E-96E1-C3E7D103D36D}" srcOrd="3" destOrd="0" presId="urn:microsoft.com/office/officeart/2018/5/layout/IconCircleLabelList"/>
    <dgm:cxn modelId="{12109094-C69D-4560-974E-0897C9889FF6}" type="presParOf" srcId="{29BB4AC5-703F-47DA-8ED4-43D140A9C75A}" destId="{931D74A9-2E45-465B-BD8E-66FF0C8D8541}" srcOrd="3" destOrd="0" presId="urn:microsoft.com/office/officeart/2018/5/layout/IconCircleLabelList"/>
    <dgm:cxn modelId="{D2033EB0-0448-4BD3-8964-F44048E5DA54}" type="presParOf" srcId="{29BB4AC5-703F-47DA-8ED4-43D140A9C75A}" destId="{47B4A679-2087-41AD-A9D3-A1544A7FDAD2}" srcOrd="4" destOrd="0" presId="urn:microsoft.com/office/officeart/2018/5/layout/IconCircleLabelList"/>
    <dgm:cxn modelId="{6DF8D833-7FB5-46EB-BD86-DC2AF7C21C65}" type="presParOf" srcId="{47B4A679-2087-41AD-A9D3-A1544A7FDAD2}" destId="{CC341072-5C9B-4109-A742-D9F4592BE35B}" srcOrd="0" destOrd="0" presId="urn:microsoft.com/office/officeart/2018/5/layout/IconCircleLabelList"/>
    <dgm:cxn modelId="{21E93725-5688-49F8-9D5A-99690D76B819}" type="presParOf" srcId="{47B4A679-2087-41AD-A9D3-A1544A7FDAD2}" destId="{0CB161A7-469D-4C09-82F2-B23451ABFB54}" srcOrd="1" destOrd="0" presId="urn:microsoft.com/office/officeart/2018/5/layout/IconCircleLabelList"/>
    <dgm:cxn modelId="{08DF75F4-EC8E-4E87-AE5A-88CD968AE506}" type="presParOf" srcId="{47B4A679-2087-41AD-A9D3-A1544A7FDAD2}" destId="{A3A9A53E-2DA5-41A5-B773-FE13437C59C1}" srcOrd="2" destOrd="0" presId="urn:microsoft.com/office/officeart/2018/5/layout/IconCircleLabelList"/>
    <dgm:cxn modelId="{30355E41-C601-4A9E-BC86-03861F07C545}" type="presParOf" srcId="{47B4A679-2087-41AD-A9D3-A1544A7FDAD2}" destId="{5EAD9EA3-BA64-4C77-B7A9-85653ADFAC5E}" srcOrd="3" destOrd="0" presId="urn:microsoft.com/office/officeart/2018/5/layout/IconCircleLabelList"/>
    <dgm:cxn modelId="{E524B274-0C0D-4AA9-B1EC-7E1B016079AA}" type="presParOf" srcId="{29BB4AC5-703F-47DA-8ED4-43D140A9C75A}" destId="{A48FACED-DE6B-4A75-BF79-DD70E14C2061}" srcOrd="5" destOrd="0" presId="urn:microsoft.com/office/officeart/2018/5/layout/IconCircleLabelList"/>
    <dgm:cxn modelId="{5E0524F2-0DB7-446F-BDE7-F79A5A9FE005}" type="presParOf" srcId="{29BB4AC5-703F-47DA-8ED4-43D140A9C75A}" destId="{6133054C-F518-4DB9-9BB3-0203708E3009}" srcOrd="6" destOrd="0" presId="urn:microsoft.com/office/officeart/2018/5/layout/IconCircleLabelList"/>
    <dgm:cxn modelId="{A2B288BD-45CD-4831-BF9C-8A8A92569EA4}" type="presParOf" srcId="{6133054C-F518-4DB9-9BB3-0203708E3009}" destId="{7279AA18-6FEE-4346-940F-DD45B961202F}" srcOrd="0" destOrd="0" presId="urn:microsoft.com/office/officeart/2018/5/layout/IconCircleLabelList"/>
    <dgm:cxn modelId="{F14A3F55-5742-4A8F-B69D-0119F841774C}" type="presParOf" srcId="{6133054C-F518-4DB9-9BB3-0203708E3009}" destId="{77B86473-F30E-441C-9F94-6193DF405A67}" srcOrd="1" destOrd="0" presId="urn:microsoft.com/office/officeart/2018/5/layout/IconCircleLabelList"/>
    <dgm:cxn modelId="{AD4F7178-98E2-44FB-8936-EE79CE89E7C0}" type="presParOf" srcId="{6133054C-F518-4DB9-9BB3-0203708E3009}" destId="{C60FDB83-EA72-428B-8B3E-352DD16C843D}" srcOrd="2" destOrd="0" presId="urn:microsoft.com/office/officeart/2018/5/layout/IconCircleLabelList"/>
    <dgm:cxn modelId="{C6B223A3-6A3A-4F72-8467-2181120C74FB}" type="presParOf" srcId="{6133054C-F518-4DB9-9BB3-0203708E3009}" destId="{19A166B1-1F6E-4F19-A51A-4453373DAD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D83F6-E5D9-441C-8300-D93B3166AC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03347E-FACE-42EC-931C-5D7EA94B3B78}">
      <dgm:prSet/>
      <dgm:spPr/>
      <dgm:t>
        <a:bodyPr/>
        <a:lstStyle/>
        <a:p>
          <a:r>
            <a:rPr lang="en-US"/>
            <a:t>Store Manager</a:t>
          </a:r>
        </a:p>
      </dgm:t>
    </dgm:pt>
    <dgm:pt modelId="{807E7410-4C4C-4324-B947-B4581560CA72}" type="parTrans" cxnId="{51FCF21F-1362-4BC3-A2C0-8920CCA43986}">
      <dgm:prSet/>
      <dgm:spPr/>
      <dgm:t>
        <a:bodyPr/>
        <a:lstStyle/>
        <a:p>
          <a:endParaRPr lang="en-US"/>
        </a:p>
      </dgm:t>
    </dgm:pt>
    <dgm:pt modelId="{99E714D1-E7B0-4E4C-BBF0-44943A51A71D}" type="sibTrans" cxnId="{51FCF21F-1362-4BC3-A2C0-8920CCA43986}">
      <dgm:prSet/>
      <dgm:spPr/>
      <dgm:t>
        <a:bodyPr/>
        <a:lstStyle/>
        <a:p>
          <a:endParaRPr lang="en-US"/>
        </a:p>
      </dgm:t>
    </dgm:pt>
    <dgm:pt modelId="{DFF59A05-0888-40EB-B2E4-52DEA445C6A0}">
      <dgm:prSet/>
      <dgm:spPr/>
      <dgm:t>
        <a:bodyPr/>
        <a:lstStyle/>
        <a:p>
          <a:r>
            <a:rPr lang="en-US"/>
            <a:t>Inventory</a:t>
          </a:r>
        </a:p>
      </dgm:t>
    </dgm:pt>
    <dgm:pt modelId="{53C95E62-4BF3-4191-A3D7-8CE8564ECCC8}" type="parTrans" cxnId="{006E84F1-B930-436B-A36C-E586A9683D58}">
      <dgm:prSet/>
      <dgm:spPr/>
      <dgm:t>
        <a:bodyPr/>
        <a:lstStyle/>
        <a:p>
          <a:endParaRPr lang="en-US"/>
        </a:p>
      </dgm:t>
    </dgm:pt>
    <dgm:pt modelId="{DE63F795-6583-469B-ADF0-62FEEE983BC7}" type="sibTrans" cxnId="{006E84F1-B930-436B-A36C-E586A9683D58}">
      <dgm:prSet/>
      <dgm:spPr/>
      <dgm:t>
        <a:bodyPr/>
        <a:lstStyle/>
        <a:p>
          <a:endParaRPr lang="en-US"/>
        </a:p>
      </dgm:t>
    </dgm:pt>
    <dgm:pt modelId="{594186C3-8CCB-4699-9577-65C748C1C755}">
      <dgm:prSet/>
      <dgm:spPr/>
      <dgm:t>
        <a:bodyPr/>
        <a:lstStyle/>
        <a:p>
          <a:r>
            <a:rPr lang="en-US"/>
            <a:t>Purchase</a:t>
          </a:r>
        </a:p>
      </dgm:t>
    </dgm:pt>
    <dgm:pt modelId="{7893F477-F19B-4A45-A8C1-E60378C6C67C}" type="parTrans" cxnId="{7763BC76-E236-449B-A911-53DACE7BA228}">
      <dgm:prSet/>
      <dgm:spPr/>
      <dgm:t>
        <a:bodyPr/>
        <a:lstStyle/>
        <a:p>
          <a:endParaRPr lang="en-US"/>
        </a:p>
      </dgm:t>
    </dgm:pt>
    <dgm:pt modelId="{1D60C54A-FFAB-4D98-8327-E8EAC0F99344}" type="sibTrans" cxnId="{7763BC76-E236-449B-A911-53DACE7BA228}">
      <dgm:prSet/>
      <dgm:spPr/>
      <dgm:t>
        <a:bodyPr/>
        <a:lstStyle/>
        <a:p>
          <a:endParaRPr lang="en-US"/>
        </a:p>
      </dgm:t>
    </dgm:pt>
    <dgm:pt modelId="{189BC97C-99A9-4ED6-84B9-D6069A460F22}">
      <dgm:prSet/>
      <dgm:spPr/>
      <dgm:t>
        <a:bodyPr/>
        <a:lstStyle/>
        <a:p>
          <a:r>
            <a:rPr lang="en-US"/>
            <a:t>Store Finance</a:t>
          </a:r>
        </a:p>
      </dgm:t>
    </dgm:pt>
    <dgm:pt modelId="{CB22B05A-7286-4051-B22C-A2B552496039}" type="parTrans" cxnId="{D027F974-E02F-44EB-A0A4-926ABCEDFDCC}">
      <dgm:prSet/>
      <dgm:spPr/>
      <dgm:t>
        <a:bodyPr/>
        <a:lstStyle/>
        <a:p>
          <a:endParaRPr lang="en-US"/>
        </a:p>
      </dgm:t>
    </dgm:pt>
    <dgm:pt modelId="{A578AFF9-7640-4C80-A695-AC6A93AE3822}" type="sibTrans" cxnId="{D027F974-E02F-44EB-A0A4-926ABCEDFDCC}">
      <dgm:prSet/>
      <dgm:spPr/>
      <dgm:t>
        <a:bodyPr/>
        <a:lstStyle/>
        <a:p>
          <a:endParaRPr lang="en-US"/>
        </a:p>
      </dgm:t>
    </dgm:pt>
    <dgm:pt modelId="{3664EABF-B8DF-4AD8-B628-F7B547588DAE}">
      <dgm:prSet/>
      <dgm:spPr/>
      <dgm:t>
        <a:bodyPr/>
        <a:lstStyle/>
        <a:p>
          <a:r>
            <a:rPr lang="en-US"/>
            <a:t>Platform Manager</a:t>
          </a:r>
        </a:p>
      </dgm:t>
    </dgm:pt>
    <dgm:pt modelId="{A114AD11-8CD0-46DC-8492-6ED75A360C80}" type="parTrans" cxnId="{02C204B7-74BE-45BD-825A-8DC7D7B7DCEF}">
      <dgm:prSet/>
      <dgm:spPr/>
      <dgm:t>
        <a:bodyPr/>
        <a:lstStyle/>
        <a:p>
          <a:endParaRPr lang="en-US"/>
        </a:p>
      </dgm:t>
    </dgm:pt>
    <dgm:pt modelId="{DD4801CD-6D0C-4CBC-AA39-F2138CFFAFD1}" type="sibTrans" cxnId="{02C204B7-74BE-45BD-825A-8DC7D7B7DCEF}">
      <dgm:prSet/>
      <dgm:spPr/>
      <dgm:t>
        <a:bodyPr/>
        <a:lstStyle/>
        <a:p>
          <a:endParaRPr lang="en-US"/>
        </a:p>
      </dgm:t>
    </dgm:pt>
    <dgm:pt modelId="{DD87E7F8-4A0C-4E2F-812A-19A5F43F4677}">
      <dgm:prSet/>
      <dgm:spPr/>
      <dgm:t>
        <a:bodyPr/>
        <a:lstStyle/>
        <a:p>
          <a:r>
            <a:rPr lang="en-US"/>
            <a:t>Platform Finance</a:t>
          </a:r>
        </a:p>
      </dgm:t>
    </dgm:pt>
    <dgm:pt modelId="{48965B13-AE05-4CA4-9BF1-76932D1BA033}" type="parTrans" cxnId="{2040C9FC-40A2-4D81-AE97-FDD26031D916}">
      <dgm:prSet/>
      <dgm:spPr/>
      <dgm:t>
        <a:bodyPr/>
        <a:lstStyle/>
        <a:p>
          <a:endParaRPr lang="en-US"/>
        </a:p>
      </dgm:t>
    </dgm:pt>
    <dgm:pt modelId="{AF7498BA-D14B-42CC-8DE1-0A6744BCD7DF}" type="sibTrans" cxnId="{2040C9FC-40A2-4D81-AE97-FDD26031D916}">
      <dgm:prSet/>
      <dgm:spPr/>
      <dgm:t>
        <a:bodyPr/>
        <a:lstStyle/>
        <a:p>
          <a:endParaRPr lang="en-US"/>
        </a:p>
      </dgm:t>
    </dgm:pt>
    <dgm:pt modelId="{DCF0FD7B-8195-4885-B266-09CFB76397D7}">
      <dgm:prSet/>
      <dgm:spPr/>
      <dgm:t>
        <a:bodyPr/>
        <a:lstStyle/>
        <a:p>
          <a:r>
            <a:rPr lang="en-US"/>
            <a:t>Delivery Manager</a:t>
          </a:r>
        </a:p>
      </dgm:t>
    </dgm:pt>
    <dgm:pt modelId="{56635EFD-A471-4984-B6E3-AE759E8E5F72}" type="parTrans" cxnId="{650C7D3E-3FF1-46E7-900F-16F47D7641D2}">
      <dgm:prSet/>
      <dgm:spPr/>
      <dgm:t>
        <a:bodyPr/>
        <a:lstStyle/>
        <a:p>
          <a:endParaRPr lang="en-US"/>
        </a:p>
      </dgm:t>
    </dgm:pt>
    <dgm:pt modelId="{146A7CE6-3D30-4ECB-A3EF-021852C7707D}" type="sibTrans" cxnId="{650C7D3E-3FF1-46E7-900F-16F47D7641D2}">
      <dgm:prSet/>
      <dgm:spPr/>
      <dgm:t>
        <a:bodyPr/>
        <a:lstStyle/>
        <a:p>
          <a:endParaRPr lang="en-US"/>
        </a:p>
      </dgm:t>
    </dgm:pt>
    <dgm:pt modelId="{0F5EE4D4-DDBB-4F7F-9B1C-88C09E6AC0A9}">
      <dgm:prSet/>
      <dgm:spPr/>
      <dgm:t>
        <a:bodyPr/>
        <a:lstStyle/>
        <a:p>
          <a:r>
            <a:rPr lang="en-US"/>
            <a:t>Delivery Company</a:t>
          </a:r>
        </a:p>
      </dgm:t>
    </dgm:pt>
    <dgm:pt modelId="{8D1F1E2B-40AF-4152-A573-25847A7A6E87}" type="parTrans" cxnId="{613C3690-5418-486E-8436-E79427F3722C}">
      <dgm:prSet/>
      <dgm:spPr/>
      <dgm:t>
        <a:bodyPr/>
        <a:lstStyle/>
        <a:p>
          <a:endParaRPr lang="en-US"/>
        </a:p>
      </dgm:t>
    </dgm:pt>
    <dgm:pt modelId="{476118C4-6AD2-45E1-9C66-D484A5386BB6}" type="sibTrans" cxnId="{613C3690-5418-486E-8436-E79427F3722C}">
      <dgm:prSet/>
      <dgm:spPr/>
      <dgm:t>
        <a:bodyPr/>
        <a:lstStyle/>
        <a:p>
          <a:endParaRPr lang="en-US"/>
        </a:p>
      </dgm:t>
    </dgm:pt>
    <dgm:pt modelId="{4E587587-FC3E-4DCA-983F-04DB1F9A8E34}">
      <dgm:prSet/>
      <dgm:spPr/>
      <dgm:t>
        <a:bodyPr/>
        <a:lstStyle/>
        <a:p>
          <a:r>
            <a:rPr lang="en-US"/>
            <a:t>Customer</a:t>
          </a:r>
        </a:p>
      </dgm:t>
    </dgm:pt>
    <dgm:pt modelId="{C92CE3D4-FCE3-4470-8CB6-75D9530941FE}" type="parTrans" cxnId="{63C44479-021E-44C8-AF90-E977817E3D82}">
      <dgm:prSet/>
      <dgm:spPr/>
      <dgm:t>
        <a:bodyPr/>
        <a:lstStyle/>
        <a:p>
          <a:endParaRPr lang="en-US"/>
        </a:p>
      </dgm:t>
    </dgm:pt>
    <dgm:pt modelId="{77BA12F8-CFA0-45D1-9BA3-C573D400245F}" type="sibTrans" cxnId="{63C44479-021E-44C8-AF90-E977817E3D82}">
      <dgm:prSet/>
      <dgm:spPr/>
      <dgm:t>
        <a:bodyPr/>
        <a:lstStyle/>
        <a:p>
          <a:endParaRPr lang="en-US"/>
        </a:p>
      </dgm:t>
    </dgm:pt>
    <dgm:pt modelId="{799D6A01-1FBE-9F43-8FF8-C14A6273CE80}" type="pres">
      <dgm:prSet presAssocID="{6C3D83F6-E5D9-441C-8300-D93B3166AC29}" presName="linear" presStyleCnt="0">
        <dgm:presLayoutVars>
          <dgm:animLvl val="lvl"/>
          <dgm:resizeHandles val="exact"/>
        </dgm:presLayoutVars>
      </dgm:prSet>
      <dgm:spPr/>
    </dgm:pt>
    <dgm:pt modelId="{BB11BBC0-E917-084B-8849-8919908E5B92}" type="pres">
      <dgm:prSet presAssocID="{A603347E-FACE-42EC-931C-5D7EA94B3B7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A44880C-4CBF-F446-899A-0EDB3CD4C607}" type="pres">
      <dgm:prSet presAssocID="{99E714D1-E7B0-4E4C-BBF0-44943A51A71D}" presName="spacer" presStyleCnt="0"/>
      <dgm:spPr/>
    </dgm:pt>
    <dgm:pt modelId="{C834AD7B-9B8D-8C4C-A350-F5892E33364A}" type="pres">
      <dgm:prSet presAssocID="{DFF59A05-0888-40EB-B2E4-52DEA445C6A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F2CDBE6-4490-ED45-B66A-9564796CA46B}" type="pres">
      <dgm:prSet presAssocID="{DE63F795-6583-469B-ADF0-62FEEE983BC7}" presName="spacer" presStyleCnt="0"/>
      <dgm:spPr/>
    </dgm:pt>
    <dgm:pt modelId="{43C73C5C-09DA-F445-94A8-4A091C3586D7}" type="pres">
      <dgm:prSet presAssocID="{594186C3-8CCB-4699-9577-65C748C1C75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09C49F5-EDE1-8647-8057-51E2FA8C104C}" type="pres">
      <dgm:prSet presAssocID="{1D60C54A-FFAB-4D98-8327-E8EAC0F99344}" presName="spacer" presStyleCnt="0"/>
      <dgm:spPr/>
    </dgm:pt>
    <dgm:pt modelId="{90416849-5DE2-8A4A-9EFA-D5FFB40F6FA0}" type="pres">
      <dgm:prSet presAssocID="{189BC97C-99A9-4ED6-84B9-D6069A460F2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4CDDCEE-F230-494C-8375-A16F48F6F3A0}" type="pres">
      <dgm:prSet presAssocID="{A578AFF9-7640-4C80-A695-AC6A93AE3822}" presName="spacer" presStyleCnt="0"/>
      <dgm:spPr/>
    </dgm:pt>
    <dgm:pt modelId="{90C78D19-40B0-4D46-87CF-33EC08415190}" type="pres">
      <dgm:prSet presAssocID="{3664EABF-B8DF-4AD8-B628-F7B547588DA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FF4E500-7A9E-3D49-9D03-931D6DABC421}" type="pres">
      <dgm:prSet presAssocID="{DD4801CD-6D0C-4CBC-AA39-F2138CFFAFD1}" presName="spacer" presStyleCnt="0"/>
      <dgm:spPr/>
    </dgm:pt>
    <dgm:pt modelId="{B60189C1-F44A-FA46-BCAD-D167C61247CD}" type="pres">
      <dgm:prSet presAssocID="{DD87E7F8-4A0C-4E2F-812A-19A5F43F467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30CCAE4-B7B6-3141-B360-2D7CCF049652}" type="pres">
      <dgm:prSet presAssocID="{AF7498BA-D14B-42CC-8DE1-0A6744BCD7DF}" presName="spacer" presStyleCnt="0"/>
      <dgm:spPr/>
    </dgm:pt>
    <dgm:pt modelId="{809CBA6E-D197-A648-B7C1-FFBE03DDDB7D}" type="pres">
      <dgm:prSet presAssocID="{DCF0FD7B-8195-4885-B266-09CFB76397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28C22F5-BD00-6949-BDBF-768FF341D864}" type="pres">
      <dgm:prSet presAssocID="{146A7CE6-3D30-4ECB-A3EF-021852C7707D}" presName="spacer" presStyleCnt="0"/>
      <dgm:spPr/>
    </dgm:pt>
    <dgm:pt modelId="{5B924D29-5417-454E-AC2B-F70ED2C6872A}" type="pres">
      <dgm:prSet presAssocID="{0F5EE4D4-DDBB-4F7F-9B1C-88C09E6AC0A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A221B63-01B7-2044-89C2-CE55AAA951F3}" type="pres">
      <dgm:prSet presAssocID="{476118C4-6AD2-45E1-9C66-D484A5386BB6}" presName="spacer" presStyleCnt="0"/>
      <dgm:spPr/>
    </dgm:pt>
    <dgm:pt modelId="{B04FA839-8338-0C42-9539-28E50FCD9CAF}" type="pres">
      <dgm:prSet presAssocID="{4E587587-FC3E-4DCA-983F-04DB1F9A8E3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242B9714-7BDC-B74F-9F0E-5F6919C77511}" type="presOf" srcId="{189BC97C-99A9-4ED6-84B9-D6069A460F22}" destId="{90416849-5DE2-8A4A-9EFA-D5FFB40F6FA0}" srcOrd="0" destOrd="0" presId="urn:microsoft.com/office/officeart/2005/8/layout/vList2"/>
    <dgm:cxn modelId="{51FCF21F-1362-4BC3-A2C0-8920CCA43986}" srcId="{6C3D83F6-E5D9-441C-8300-D93B3166AC29}" destId="{A603347E-FACE-42EC-931C-5D7EA94B3B78}" srcOrd="0" destOrd="0" parTransId="{807E7410-4C4C-4324-B947-B4581560CA72}" sibTransId="{99E714D1-E7B0-4E4C-BBF0-44943A51A71D}"/>
    <dgm:cxn modelId="{C927353A-EC20-2244-ACA8-BACF0A3FC96D}" type="presOf" srcId="{6C3D83F6-E5D9-441C-8300-D93B3166AC29}" destId="{799D6A01-1FBE-9F43-8FF8-C14A6273CE80}" srcOrd="0" destOrd="0" presId="urn:microsoft.com/office/officeart/2005/8/layout/vList2"/>
    <dgm:cxn modelId="{650C7D3E-3FF1-46E7-900F-16F47D7641D2}" srcId="{6C3D83F6-E5D9-441C-8300-D93B3166AC29}" destId="{DCF0FD7B-8195-4885-B266-09CFB76397D7}" srcOrd="6" destOrd="0" parTransId="{56635EFD-A471-4984-B6E3-AE759E8E5F72}" sibTransId="{146A7CE6-3D30-4ECB-A3EF-021852C7707D}"/>
    <dgm:cxn modelId="{E4A0E06F-BBD7-484F-947D-34F47537B3A1}" type="presOf" srcId="{DFF59A05-0888-40EB-B2E4-52DEA445C6A0}" destId="{C834AD7B-9B8D-8C4C-A350-F5892E33364A}" srcOrd="0" destOrd="0" presId="urn:microsoft.com/office/officeart/2005/8/layout/vList2"/>
    <dgm:cxn modelId="{D027F974-E02F-44EB-A0A4-926ABCEDFDCC}" srcId="{6C3D83F6-E5D9-441C-8300-D93B3166AC29}" destId="{189BC97C-99A9-4ED6-84B9-D6069A460F22}" srcOrd="3" destOrd="0" parTransId="{CB22B05A-7286-4051-B22C-A2B552496039}" sibTransId="{A578AFF9-7640-4C80-A695-AC6A93AE3822}"/>
    <dgm:cxn modelId="{7763BC76-E236-449B-A911-53DACE7BA228}" srcId="{6C3D83F6-E5D9-441C-8300-D93B3166AC29}" destId="{594186C3-8CCB-4699-9577-65C748C1C755}" srcOrd="2" destOrd="0" parTransId="{7893F477-F19B-4A45-A8C1-E60378C6C67C}" sibTransId="{1D60C54A-FFAB-4D98-8327-E8EAC0F99344}"/>
    <dgm:cxn modelId="{63C44479-021E-44C8-AF90-E977817E3D82}" srcId="{6C3D83F6-E5D9-441C-8300-D93B3166AC29}" destId="{4E587587-FC3E-4DCA-983F-04DB1F9A8E34}" srcOrd="8" destOrd="0" parTransId="{C92CE3D4-FCE3-4470-8CB6-75D9530941FE}" sibTransId="{77BA12F8-CFA0-45D1-9BA3-C573D400245F}"/>
    <dgm:cxn modelId="{2FA4FD8C-1352-EF42-B513-30E4D2DAA688}" type="presOf" srcId="{594186C3-8CCB-4699-9577-65C748C1C755}" destId="{43C73C5C-09DA-F445-94A8-4A091C3586D7}" srcOrd="0" destOrd="0" presId="urn:microsoft.com/office/officeart/2005/8/layout/vList2"/>
    <dgm:cxn modelId="{613C3690-5418-486E-8436-E79427F3722C}" srcId="{6C3D83F6-E5D9-441C-8300-D93B3166AC29}" destId="{0F5EE4D4-DDBB-4F7F-9B1C-88C09E6AC0A9}" srcOrd="7" destOrd="0" parTransId="{8D1F1E2B-40AF-4152-A573-25847A7A6E87}" sibTransId="{476118C4-6AD2-45E1-9C66-D484A5386BB6}"/>
    <dgm:cxn modelId="{5FC506A9-F763-914A-9F71-21E8838F82CA}" type="presOf" srcId="{DCF0FD7B-8195-4885-B266-09CFB76397D7}" destId="{809CBA6E-D197-A648-B7C1-FFBE03DDDB7D}" srcOrd="0" destOrd="0" presId="urn:microsoft.com/office/officeart/2005/8/layout/vList2"/>
    <dgm:cxn modelId="{02C204B7-74BE-45BD-825A-8DC7D7B7DCEF}" srcId="{6C3D83F6-E5D9-441C-8300-D93B3166AC29}" destId="{3664EABF-B8DF-4AD8-B628-F7B547588DAE}" srcOrd="4" destOrd="0" parTransId="{A114AD11-8CD0-46DC-8492-6ED75A360C80}" sibTransId="{DD4801CD-6D0C-4CBC-AA39-F2138CFFAFD1}"/>
    <dgm:cxn modelId="{6AEDADCB-2AB9-4147-92F5-0C835647124E}" type="presOf" srcId="{A603347E-FACE-42EC-931C-5D7EA94B3B78}" destId="{BB11BBC0-E917-084B-8849-8919908E5B92}" srcOrd="0" destOrd="0" presId="urn:microsoft.com/office/officeart/2005/8/layout/vList2"/>
    <dgm:cxn modelId="{8D5CD3CC-268F-8B43-B474-2C133D316936}" type="presOf" srcId="{3664EABF-B8DF-4AD8-B628-F7B547588DAE}" destId="{90C78D19-40B0-4D46-87CF-33EC08415190}" srcOrd="0" destOrd="0" presId="urn:microsoft.com/office/officeart/2005/8/layout/vList2"/>
    <dgm:cxn modelId="{6C082ED7-4CD8-4144-BCD3-9DBEFCFC7226}" type="presOf" srcId="{DD87E7F8-4A0C-4E2F-812A-19A5F43F4677}" destId="{B60189C1-F44A-FA46-BCAD-D167C61247CD}" srcOrd="0" destOrd="0" presId="urn:microsoft.com/office/officeart/2005/8/layout/vList2"/>
    <dgm:cxn modelId="{89A871DB-F89E-D94C-9CB5-EC636D6A6A13}" type="presOf" srcId="{4E587587-FC3E-4DCA-983F-04DB1F9A8E34}" destId="{B04FA839-8338-0C42-9539-28E50FCD9CAF}" srcOrd="0" destOrd="0" presId="urn:microsoft.com/office/officeart/2005/8/layout/vList2"/>
    <dgm:cxn modelId="{A6A98AF0-A996-4A47-871F-7225E3D8596C}" type="presOf" srcId="{0F5EE4D4-DDBB-4F7F-9B1C-88C09E6AC0A9}" destId="{5B924D29-5417-454E-AC2B-F70ED2C6872A}" srcOrd="0" destOrd="0" presId="urn:microsoft.com/office/officeart/2005/8/layout/vList2"/>
    <dgm:cxn modelId="{006E84F1-B930-436B-A36C-E586A9683D58}" srcId="{6C3D83F6-E5D9-441C-8300-D93B3166AC29}" destId="{DFF59A05-0888-40EB-B2E4-52DEA445C6A0}" srcOrd="1" destOrd="0" parTransId="{53C95E62-4BF3-4191-A3D7-8CE8564ECCC8}" sibTransId="{DE63F795-6583-469B-ADF0-62FEEE983BC7}"/>
    <dgm:cxn modelId="{2040C9FC-40A2-4D81-AE97-FDD26031D916}" srcId="{6C3D83F6-E5D9-441C-8300-D93B3166AC29}" destId="{DD87E7F8-4A0C-4E2F-812A-19A5F43F4677}" srcOrd="5" destOrd="0" parTransId="{48965B13-AE05-4CA4-9BF1-76932D1BA033}" sibTransId="{AF7498BA-D14B-42CC-8DE1-0A6744BCD7DF}"/>
    <dgm:cxn modelId="{C319D5F8-FA3E-2744-B759-BAF224149937}" type="presParOf" srcId="{799D6A01-1FBE-9F43-8FF8-C14A6273CE80}" destId="{BB11BBC0-E917-084B-8849-8919908E5B92}" srcOrd="0" destOrd="0" presId="urn:microsoft.com/office/officeart/2005/8/layout/vList2"/>
    <dgm:cxn modelId="{0FD926B1-902D-1B4C-A999-9AB4D5980A53}" type="presParOf" srcId="{799D6A01-1FBE-9F43-8FF8-C14A6273CE80}" destId="{5A44880C-4CBF-F446-899A-0EDB3CD4C607}" srcOrd="1" destOrd="0" presId="urn:microsoft.com/office/officeart/2005/8/layout/vList2"/>
    <dgm:cxn modelId="{0094B8E5-0BA0-DD40-AD0D-A575A022D512}" type="presParOf" srcId="{799D6A01-1FBE-9F43-8FF8-C14A6273CE80}" destId="{C834AD7B-9B8D-8C4C-A350-F5892E33364A}" srcOrd="2" destOrd="0" presId="urn:microsoft.com/office/officeart/2005/8/layout/vList2"/>
    <dgm:cxn modelId="{81D12EC4-E9B4-544B-951F-8A7FC0EC3882}" type="presParOf" srcId="{799D6A01-1FBE-9F43-8FF8-C14A6273CE80}" destId="{9F2CDBE6-4490-ED45-B66A-9564796CA46B}" srcOrd="3" destOrd="0" presId="urn:microsoft.com/office/officeart/2005/8/layout/vList2"/>
    <dgm:cxn modelId="{1ECD1E7B-32EA-024C-996D-1BABD73E88D1}" type="presParOf" srcId="{799D6A01-1FBE-9F43-8FF8-C14A6273CE80}" destId="{43C73C5C-09DA-F445-94A8-4A091C3586D7}" srcOrd="4" destOrd="0" presId="urn:microsoft.com/office/officeart/2005/8/layout/vList2"/>
    <dgm:cxn modelId="{B16DDA74-EC0D-0847-9A21-970729885B42}" type="presParOf" srcId="{799D6A01-1FBE-9F43-8FF8-C14A6273CE80}" destId="{309C49F5-EDE1-8647-8057-51E2FA8C104C}" srcOrd="5" destOrd="0" presId="urn:microsoft.com/office/officeart/2005/8/layout/vList2"/>
    <dgm:cxn modelId="{7177A8A7-672A-C946-95E5-CFCE6D2DB010}" type="presParOf" srcId="{799D6A01-1FBE-9F43-8FF8-C14A6273CE80}" destId="{90416849-5DE2-8A4A-9EFA-D5FFB40F6FA0}" srcOrd="6" destOrd="0" presId="urn:microsoft.com/office/officeart/2005/8/layout/vList2"/>
    <dgm:cxn modelId="{AC033F63-073C-074F-BE80-83487D83AAAA}" type="presParOf" srcId="{799D6A01-1FBE-9F43-8FF8-C14A6273CE80}" destId="{74CDDCEE-F230-494C-8375-A16F48F6F3A0}" srcOrd="7" destOrd="0" presId="urn:microsoft.com/office/officeart/2005/8/layout/vList2"/>
    <dgm:cxn modelId="{5702B88D-F5F0-3F46-9136-66F4A5026EAB}" type="presParOf" srcId="{799D6A01-1FBE-9F43-8FF8-C14A6273CE80}" destId="{90C78D19-40B0-4D46-87CF-33EC08415190}" srcOrd="8" destOrd="0" presId="urn:microsoft.com/office/officeart/2005/8/layout/vList2"/>
    <dgm:cxn modelId="{10A081F8-472F-9145-A55D-26D273BC5C64}" type="presParOf" srcId="{799D6A01-1FBE-9F43-8FF8-C14A6273CE80}" destId="{0FF4E500-7A9E-3D49-9D03-931D6DABC421}" srcOrd="9" destOrd="0" presId="urn:microsoft.com/office/officeart/2005/8/layout/vList2"/>
    <dgm:cxn modelId="{9DAFAFD1-B3E0-6443-91F8-C836694DEB92}" type="presParOf" srcId="{799D6A01-1FBE-9F43-8FF8-C14A6273CE80}" destId="{B60189C1-F44A-FA46-BCAD-D167C61247CD}" srcOrd="10" destOrd="0" presId="urn:microsoft.com/office/officeart/2005/8/layout/vList2"/>
    <dgm:cxn modelId="{B642D9C7-E0EC-AB40-B98C-5F20863FB6A3}" type="presParOf" srcId="{799D6A01-1FBE-9F43-8FF8-C14A6273CE80}" destId="{730CCAE4-B7B6-3141-B360-2D7CCF049652}" srcOrd="11" destOrd="0" presId="urn:microsoft.com/office/officeart/2005/8/layout/vList2"/>
    <dgm:cxn modelId="{EC4428D8-D0B6-074C-AC09-F2AED4CE58B6}" type="presParOf" srcId="{799D6A01-1FBE-9F43-8FF8-C14A6273CE80}" destId="{809CBA6E-D197-A648-B7C1-FFBE03DDDB7D}" srcOrd="12" destOrd="0" presId="urn:microsoft.com/office/officeart/2005/8/layout/vList2"/>
    <dgm:cxn modelId="{3A7A1906-57BF-244E-959A-6CB61EFB7B7C}" type="presParOf" srcId="{799D6A01-1FBE-9F43-8FF8-C14A6273CE80}" destId="{C28C22F5-BD00-6949-BDBF-768FF341D864}" srcOrd="13" destOrd="0" presId="urn:microsoft.com/office/officeart/2005/8/layout/vList2"/>
    <dgm:cxn modelId="{554BB8DE-F1B3-DA4D-A5B1-71EE9F8E8025}" type="presParOf" srcId="{799D6A01-1FBE-9F43-8FF8-C14A6273CE80}" destId="{5B924D29-5417-454E-AC2B-F70ED2C6872A}" srcOrd="14" destOrd="0" presId="urn:microsoft.com/office/officeart/2005/8/layout/vList2"/>
    <dgm:cxn modelId="{33824391-1CE0-9A4E-A64F-5CBFE1395FDB}" type="presParOf" srcId="{799D6A01-1FBE-9F43-8FF8-C14A6273CE80}" destId="{2A221B63-01B7-2044-89C2-CE55AAA951F3}" srcOrd="15" destOrd="0" presId="urn:microsoft.com/office/officeart/2005/8/layout/vList2"/>
    <dgm:cxn modelId="{A6E5A207-4A70-3445-97D1-1EF33A0DF7D1}" type="presParOf" srcId="{799D6A01-1FBE-9F43-8FF8-C14A6273CE80}" destId="{B04FA839-8338-0C42-9539-28E50FCD9C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F6193E-1B1F-4BDA-B7E4-BB6AEC060C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99EEE-877F-4A1F-BD68-1E2D3202FA52}">
      <dgm:prSet/>
      <dgm:spPr/>
      <dgm:t>
        <a:bodyPr/>
        <a:lstStyle/>
        <a:p>
          <a:r>
            <a:rPr lang="en-US" dirty="0"/>
            <a:t>Network: Austin</a:t>
          </a:r>
        </a:p>
      </dgm:t>
    </dgm:pt>
    <dgm:pt modelId="{64161931-FB2B-4611-B32B-ADFB11192557}" type="parTrans" cxnId="{F96507FC-96A0-4E5A-86D1-A2AE6776627B}">
      <dgm:prSet/>
      <dgm:spPr/>
      <dgm:t>
        <a:bodyPr/>
        <a:lstStyle/>
        <a:p>
          <a:endParaRPr lang="en-US"/>
        </a:p>
      </dgm:t>
    </dgm:pt>
    <dgm:pt modelId="{929609F5-A62B-477F-B40A-F4F3704A6378}" type="sibTrans" cxnId="{F96507FC-96A0-4E5A-86D1-A2AE6776627B}">
      <dgm:prSet/>
      <dgm:spPr/>
      <dgm:t>
        <a:bodyPr/>
        <a:lstStyle/>
        <a:p>
          <a:endParaRPr lang="en-US"/>
        </a:p>
      </dgm:t>
    </dgm:pt>
    <dgm:pt modelId="{F75E177A-AE57-4C23-B4EE-1F7ABDCAF0DB}">
      <dgm:prSet/>
      <dgm:spPr/>
      <dgm:t>
        <a:bodyPr/>
        <a:lstStyle/>
        <a:p>
          <a:r>
            <a:rPr lang="en-US"/>
            <a:t>Stores: HEB, BestBuy</a:t>
          </a:r>
        </a:p>
      </dgm:t>
    </dgm:pt>
    <dgm:pt modelId="{894F4BD3-B3BE-4825-89EC-F7E0F7A1E60F}" type="parTrans" cxnId="{902A539A-4F2F-428C-9EEA-70DF5BE90803}">
      <dgm:prSet/>
      <dgm:spPr/>
      <dgm:t>
        <a:bodyPr/>
        <a:lstStyle/>
        <a:p>
          <a:endParaRPr lang="en-US"/>
        </a:p>
      </dgm:t>
    </dgm:pt>
    <dgm:pt modelId="{DBA6B5C4-B215-449B-B590-B52E1A0CEE48}" type="sibTrans" cxnId="{902A539A-4F2F-428C-9EEA-70DF5BE90803}">
      <dgm:prSet/>
      <dgm:spPr/>
      <dgm:t>
        <a:bodyPr/>
        <a:lstStyle/>
        <a:p>
          <a:endParaRPr lang="en-US"/>
        </a:p>
      </dgm:t>
    </dgm:pt>
    <dgm:pt modelId="{09B353DB-C4A0-4F1C-A19A-DFBF8A497126}">
      <dgm:prSet/>
      <dgm:spPr/>
      <dgm:t>
        <a:bodyPr/>
        <a:lstStyle/>
        <a:p>
          <a:r>
            <a:rPr lang="en-US"/>
            <a:t>Platform: ADunzo</a:t>
          </a:r>
        </a:p>
      </dgm:t>
    </dgm:pt>
    <dgm:pt modelId="{75CC1335-2DEA-4CB5-8BB4-71E26FD8B6A7}" type="parTrans" cxnId="{00F769C1-F161-415E-8B21-969D5A64F9A9}">
      <dgm:prSet/>
      <dgm:spPr/>
      <dgm:t>
        <a:bodyPr/>
        <a:lstStyle/>
        <a:p>
          <a:endParaRPr lang="en-US"/>
        </a:p>
      </dgm:t>
    </dgm:pt>
    <dgm:pt modelId="{6CB1AB35-E4E3-4E2D-9DB4-17E8A3A03046}" type="sibTrans" cxnId="{00F769C1-F161-415E-8B21-969D5A64F9A9}">
      <dgm:prSet/>
      <dgm:spPr/>
      <dgm:t>
        <a:bodyPr/>
        <a:lstStyle/>
        <a:p>
          <a:endParaRPr lang="en-US"/>
        </a:p>
      </dgm:t>
    </dgm:pt>
    <dgm:pt modelId="{143D41BD-E30F-4FC9-85C1-CA901E92BFFC}">
      <dgm:prSet/>
      <dgm:spPr/>
      <dgm:t>
        <a:bodyPr/>
        <a:lstStyle/>
        <a:p>
          <a:r>
            <a:rPr lang="en-US"/>
            <a:t>Delivery: ATXDelivery</a:t>
          </a:r>
        </a:p>
      </dgm:t>
    </dgm:pt>
    <dgm:pt modelId="{4782C320-9322-4160-A7BC-6602A60665C2}" type="parTrans" cxnId="{CBBDFA4A-8D4B-4606-8465-B8012362035D}">
      <dgm:prSet/>
      <dgm:spPr/>
      <dgm:t>
        <a:bodyPr/>
        <a:lstStyle/>
        <a:p>
          <a:endParaRPr lang="en-US"/>
        </a:p>
      </dgm:t>
    </dgm:pt>
    <dgm:pt modelId="{CA1D8777-41D9-4833-9EA0-09C51C449237}" type="sibTrans" cxnId="{CBBDFA4A-8D4B-4606-8465-B8012362035D}">
      <dgm:prSet/>
      <dgm:spPr/>
      <dgm:t>
        <a:bodyPr/>
        <a:lstStyle/>
        <a:p>
          <a:endParaRPr lang="en-US"/>
        </a:p>
      </dgm:t>
    </dgm:pt>
    <dgm:pt modelId="{7B64501F-2233-4DCD-A9D3-7518F6561CEE}">
      <dgm:prSet/>
      <dgm:spPr/>
      <dgm:t>
        <a:bodyPr/>
        <a:lstStyle/>
        <a:p>
          <a:r>
            <a:rPr lang="en-US" dirty="0"/>
            <a:t>Network: Boston</a:t>
          </a:r>
        </a:p>
      </dgm:t>
    </dgm:pt>
    <dgm:pt modelId="{619D2972-15D2-4375-8855-ABE0DE0B1EB2}" type="parTrans" cxnId="{AE880C69-4FFC-4B6A-B700-3C573BCF0ADA}">
      <dgm:prSet/>
      <dgm:spPr/>
      <dgm:t>
        <a:bodyPr/>
        <a:lstStyle/>
        <a:p>
          <a:endParaRPr lang="en-US"/>
        </a:p>
      </dgm:t>
    </dgm:pt>
    <dgm:pt modelId="{DF082182-9FBD-4768-AD19-5693937F06CF}" type="sibTrans" cxnId="{AE880C69-4FFC-4B6A-B700-3C573BCF0ADA}">
      <dgm:prSet/>
      <dgm:spPr/>
      <dgm:t>
        <a:bodyPr/>
        <a:lstStyle/>
        <a:p>
          <a:endParaRPr lang="en-US"/>
        </a:p>
      </dgm:t>
    </dgm:pt>
    <dgm:pt modelId="{9719597C-48DA-409C-B12E-B7F265E3271F}">
      <dgm:prSet/>
      <dgm:spPr/>
      <dgm:t>
        <a:bodyPr/>
        <a:lstStyle/>
        <a:p>
          <a:r>
            <a:rPr lang="en-US"/>
            <a:t>Stores: Wollaston, Trek</a:t>
          </a:r>
        </a:p>
      </dgm:t>
    </dgm:pt>
    <dgm:pt modelId="{32CC19F8-E33B-4C27-8B69-E640543396EA}" type="parTrans" cxnId="{4F59DBE2-BB83-4971-A964-9DFD4BC0DDE1}">
      <dgm:prSet/>
      <dgm:spPr/>
      <dgm:t>
        <a:bodyPr/>
        <a:lstStyle/>
        <a:p>
          <a:endParaRPr lang="en-US"/>
        </a:p>
      </dgm:t>
    </dgm:pt>
    <dgm:pt modelId="{A3AFF4AB-A4D5-4CC0-B4FA-31B8104F1450}" type="sibTrans" cxnId="{4F59DBE2-BB83-4971-A964-9DFD4BC0DDE1}">
      <dgm:prSet/>
      <dgm:spPr/>
      <dgm:t>
        <a:bodyPr/>
        <a:lstStyle/>
        <a:p>
          <a:endParaRPr lang="en-US"/>
        </a:p>
      </dgm:t>
    </dgm:pt>
    <dgm:pt modelId="{CE3E131F-E79C-4FC5-85F1-5DE96FD39FE8}">
      <dgm:prSet/>
      <dgm:spPr/>
      <dgm:t>
        <a:bodyPr/>
        <a:lstStyle/>
        <a:p>
          <a:r>
            <a:rPr lang="en-US" dirty="0"/>
            <a:t>Platform: </a:t>
          </a:r>
          <a:r>
            <a:rPr lang="en-US" dirty="0" err="1"/>
            <a:t>BDunzo</a:t>
          </a:r>
          <a:endParaRPr lang="en-US" dirty="0"/>
        </a:p>
      </dgm:t>
    </dgm:pt>
    <dgm:pt modelId="{4E1ADAA5-CCA0-4E10-AF2F-3CC32A8C19BF}" type="parTrans" cxnId="{DEAF3A79-F0FD-446C-BCE7-21AFFF814C07}">
      <dgm:prSet/>
      <dgm:spPr/>
      <dgm:t>
        <a:bodyPr/>
        <a:lstStyle/>
        <a:p>
          <a:endParaRPr lang="en-US"/>
        </a:p>
      </dgm:t>
    </dgm:pt>
    <dgm:pt modelId="{9A00D8DD-5FC8-4A61-94E5-7175A11CD628}" type="sibTrans" cxnId="{DEAF3A79-F0FD-446C-BCE7-21AFFF814C07}">
      <dgm:prSet/>
      <dgm:spPr/>
      <dgm:t>
        <a:bodyPr/>
        <a:lstStyle/>
        <a:p>
          <a:endParaRPr lang="en-US"/>
        </a:p>
      </dgm:t>
    </dgm:pt>
    <dgm:pt modelId="{B376CF03-6344-460C-8DD2-B1EE978D2286}">
      <dgm:prSet/>
      <dgm:spPr/>
      <dgm:t>
        <a:bodyPr/>
        <a:lstStyle/>
        <a:p>
          <a:r>
            <a:rPr lang="en-US"/>
            <a:t>Delivery: BOSDelivery</a:t>
          </a:r>
        </a:p>
      </dgm:t>
    </dgm:pt>
    <dgm:pt modelId="{7B147AC3-DA83-49B4-9964-724364A456AB}" type="parTrans" cxnId="{F68BB645-3864-4D84-9107-8FBF98694620}">
      <dgm:prSet/>
      <dgm:spPr/>
      <dgm:t>
        <a:bodyPr/>
        <a:lstStyle/>
        <a:p>
          <a:endParaRPr lang="en-US"/>
        </a:p>
      </dgm:t>
    </dgm:pt>
    <dgm:pt modelId="{776097D6-C797-4CCD-9F28-DCBDE27B1BBA}" type="sibTrans" cxnId="{F68BB645-3864-4D84-9107-8FBF98694620}">
      <dgm:prSet/>
      <dgm:spPr/>
      <dgm:t>
        <a:bodyPr/>
        <a:lstStyle/>
        <a:p>
          <a:endParaRPr lang="en-US"/>
        </a:p>
      </dgm:t>
    </dgm:pt>
    <dgm:pt modelId="{212B4187-CCED-CF43-86EC-3D8F40EC646E}" type="pres">
      <dgm:prSet presAssocID="{EFF6193E-1B1F-4BDA-B7E4-BB6AEC060CF1}" presName="linear" presStyleCnt="0">
        <dgm:presLayoutVars>
          <dgm:dir/>
          <dgm:animLvl val="lvl"/>
          <dgm:resizeHandles val="exact"/>
        </dgm:presLayoutVars>
      </dgm:prSet>
      <dgm:spPr/>
    </dgm:pt>
    <dgm:pt modelId="{F31D9C25-D666-9840-84F4-42D1B9A4F6E0}" type="pres">
      <dgm:prSet presAssocID="{28799EEE-877F-4A1F-BD68-1E2D3202FA52}" presName="parentLin" presStyleCnt="0"/>
      <dgm:spPr/>
    </dgm:pt>
    <dgm:pt modelId="{FF085703-B713-724F-B8F3-D05387F00032}" type="pres">
      <dgm:prSet presAssocID="{28799EEE-877F-4A1F-BD68-1E2D3202FA52}" presName="parentLeftMargin" presStyleLbl="node1" presStyleIdx="0" presStyleCnt="2"/>
      <dgm:spPr/>
    </dgm:pt>
    <dgm:pt modelId="{96629707-37D4-9E4A-B517-E52D2A4DE723}" type="pres">
      <dgm:prSet presAssocID="{28799EEE-877F-4A1F-BD68-1E2D3202FA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8E5B7D-24D8-8B4D-8002-38D75603C455}" type="pres">
      <dgm:prSet presAssocID="{28799EEE-877F-4A1F-BD68-1E2D3202FA52}" presName="negativeSpace" presStyleCnt="0"/>
      <dgm:spPr/>
    </dgm:pt>
    <dgm:pt modelId="{B380EF0C-B6CB-3D40-A3F9-39E433108181}" type="pres">
      <dgm:prSet presAssocID="{28799EEE-877F-4A1F-BD68-1E2D3202FA52}" presName="childText" presStyleLbl="conFgAcc1" presStyleIdx="0" presStyleCnt="2">
        <dgm:presLayoutVars>
          <dgm:bulletEnabled val="1"/>
        </dgm:presLayoutVars>
      </dgm:prSet>
      <dgm:spPr/>
    </dgm:pt>
    <dgm:pt modelId="{C84ABB9B-B607-1B4F-8DC3-8478FA77A48E}" type="pres">
      <dgm:prSet presAssocID="{929609F5-A62B-477F-B40A-F4F3704A6378}" presName="spaceBetweenRectangles" presStyleCnt="0"/>
      <dgm:spPr/>
    </dgm:pt>
    <dgm:pt modelId="{2B487063-03EF-0E43-91BB-D9330F498637}" type="pres">
      <dgm:prSet presAssocID="{7B64501F-2233-4DCD-A9D3-7518F6561CEE}" presName="parentLin" presStyleCnt="0"/>
      <dgm:spPr/>
    </dgm:pt>
    <dgm:pt modelId="{74E713E2-8C75-A04F-AAB8-D08CB6085094}" type="pres">
      <dgm:prSet presAssocID="{7B64501F-2233-4DCD-A9D3-7518F6561CEE}" presName="parentLeftMargin" presStyleLbl="node1" presStyleIdx="0" presStyleCnt="2"/>
      <dgm:spPr/>
    </dgm:pt>
    <dgm:pt modelId="{72E216A1-4782-134F-ACA7-0A481ED3D086}" type="pres">
      <dgm:prSet presAssocID="{7B64501F-2233-4DCD-A9D3-7518F6561C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D991212-4FD2-034D-8FCA-B0BE0EE0CDCC}" type="pres">
      <dgm:prSet presAssocID="{7B64501F-2233-4DCD-A9D3-7518F6561CEE}" presName="negativeSpace" presStyleCnt="0"/>
      <dgm:spPr/>
    </dgm:pt>
    <dgm:pt modelId="{387782A8-E546-8A4E-8669-0EBC000C4E4C}" type="pres">
      <dgm:prSet presAssocID="{7B64501F-2233-4DCD-A9D3-7518F6561C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A69302-6A85-D64C-8C25-102C11E42304}" type="presOf" srcId="{F75E177A-AE57-4C23-B4EE-1F7ABDCAF0DB}" destId="{B380EF0C-B6CB-3D40-A3F9-39E433108181}" srcOrd="0" destOrd="0" presId="urn:microsoft.com/office/officeart/2005/8/layout/list1"/>
    <dgm:cxn modelId="{898D4311-1B76-764C-92DB-DC3722175155}" type="presOf" srcId="{CE3E131F-E79C-4FC5-85F1-5DE96FD39FE8}" destId="{387782A8-E546-8A4E-8669-0EBC000C4E4C}" srcOrd="0" destOrd="1" presId="urn:microsoft.com/office/officeart/2005/8/layout/list1"/>
    <dgm:cxn modelId="{7BE6261D-1361-814C-91E8-3AC2921BBD1A}" type="presOf" srcId="{9719597C-48DA-409C-B12E-B7F265E3271F}" destId="{387782A8-E546-8A4E-8669-0EBC000C4E4C}" srcOrd="0" destOrd="0" presId="urn:microsoft.com/office/officeart/2005/8/layout/list1"/>
    <dgm:cxn modelId="{5F721A34-E5F6-F248-9C43-CB3D26B450A2}" type="presOf" srcId="{7B64501F-2233-4DCD-A9D3-7518F6561CEE}" destId="{74E713E2-8C75-A04F-AAB8-D08CB6085094}" srcOrd="0" destOrd="0" presId="urn:microsoft.com/office/officeart/2005/8/layout/list1"/>
    <dgm:cxn modelId="{F429AF34-BDCB-E443-B7F3-46C0A4F68648}" type="presOf" srcId="{28799EEE-877F-4A1F-BD68-1E2D3202FA52}" destId="{96629707-37D4-9E4A-B517-E52D2A4DE723}" srcOrd="1" destOrd="0" presId="urn:microsoft.com/office/officeart/2005/8/layout/list1"/>
    <dgm:cxn modelId="{F68BB645-3864-4D84-9107-8FBF98694620}" srcId="{7B64501F-2233-4DCD-A9D3-7518F6561CEE}" destId="{B376CF03-6344-460C-8DD2-B1EE978D2286}" srcOrd="2" destOrd="0" parTransId="{7B147AC3-DA83-49B4-9964-724364A456AB}" sibTransId="{776097D6-C797-4CCD-9F28-DCBDE27B1BBA}"/>
    <dgm:cxn modelId="{CBBDFA4A-8D4B-4606-8465-B8012362035D}" srcId="{28799EEE-877F-4A1F-BD68-1E2D3202FA52}" destId="{143D41BD-E30F-4FC9-85C1-CA901E92BFFC}" srcOrd="2" destOrd="0" parTransId="{4782C320-9322-4160-A7BC-6602A60665C2}" sibTransId="{CA1D8777-41D9-4833-9EA0-09C51C449237}"/>
    <dgm:cxn modelId="{798CC24D-78A7-B14B-8A3B-4FC1E31569F1}" type="presOf" srcId="{7B64501F-2233-4DCD-A9D3-7518F6561CEE}" destId="{72E216A1-4782-134F-ACA7-0A481ED3D086}" srcOrd="1" destOrd="0" presId="urn:microsoft.com/office/officeart/2005/8/layout/list1"/>
    <dgm:cxn modelId="{AE880C69-4FFC-4B6A-B700-3C573BCF0ADA}" srcId="{EFF6193E-1B1F-4BDA-B7E4-BB6AEC060CF1}" destId="{7B64501F-2233-4DCD-A9D3-7518F6561CEE}" srcOrd="1" destOrd="0" parTransId="{619D2972-15D2-4375-8855-ABE0DE0B1EB2}" sibTransId="{DF082182-9FBD-4768-AD19-5693937F06CF}"/>
    <dgm:cxn modelId="{DEAF3A79-F0FD-446C-BCE7-21AFFF814C07}" srcId="{7B64501F-2233-4DCD-A9D3-7518F6561CEE}" destId="{CE3E131F-E79C-4FC5-85F1-5DE96FD39FE8}" srcOrd="1" destOrd="0" parTransId="{4E1ADAA5-CCA0-4E10-AF2F-3CC32A8C19BF}" sibTransId="{9A00D8DD-5FC8-4A61-94E5-7175A11CD628}"/>
    <dgm:cxn modelId="{C264CB85-AFDC-E44B-B7E9-E40953C4E2AE}" type="presOf" srcId="{B376CF03-6344-460C-8DD2-B1EE978D2286}" destId="{387782A8-E546-8A4E-8669-0EBC000C4E4C}" srcOrd="0" destOrd="2" presId="urn:microsoft.com/office/officeart/2005/8/layout/list1"/>
    <dgm:cxn modelId="{902A539A-4F2F-428C-9EEA-70DF5BE90803}" srcId="{28799EEE-877F-4A1F-BD68-1E2D3202FA52}" destId="{F75E177A-AE57-4C23-B4EE-1F7ABDCAF0DB}" srcOrd="0" destOrd="0" parTransId="{894F4BD3-B3BE-4825-89EC-F7E0F7A1E60F}" sibTransId="{DBA6B5C4-B215-449B-B590-B52E1A0CEE48}"/>
    <dgm:cxn modelId="{C267EB9B-AAB5-3644-9960-FBDFB68BFF46}" type="presOf" srcId="{143D41BD-E30F-4FC9-85C1-CA901E92BFFC}" destId="{B380EF0C-B6CB-3D40-A3F9-39E433108181}" srcOrd="0" destOrd="2" presId="urn:microsoft.com/office/officeart/2005/8/layout/list1"/>
    <dgm:cxn modelId="{F0CE149E-66FE-1742-B4DC-ECBD4A9B97AE}" type="presOf" srcId="{EFF6193E-1B1F-4BDA-B7E4-BB6AEC060CF1}" destId="{212B4187-CCED-CF43-86EC-3D8F40EC646E}" srcOrd="0" destOrd="0" presId="urn:microsoft.com/office/officeart/2005/8/layout/list1"/>
    <dgm:cxn modelId="{29E724B8-89DC-6D4A-BA9F-08FB9F7A332D}" type="presOf" srcId="{28799EEE-877F-4A1F-BD68-1E2D3202FA52}" destId="{FF085703-B713-724F-B8F3-D05387F00032}" srcOrd="0" destOrd="0" presId="urn:microsoft.com/office/officeart/2005/8/layout/list1"/>
    <dgm:cxn modelId="{00F769C1-F161-415E-8B21-969D5A64F9A9}" srcId="{28799EEE-877F-4A1F-BD68-1E2D3202FA52}" destId="{09B353DB-C4A0-4F1C-A19A-DFBF8A497126}" srcOrd="1" destOrd="0" parTransId="{75CC1335-2DEA-4CB5-8BB4-71E26FD8B6A7}" sibTransId="{6CB1AB35-E4E3-4E2D-9DB4-17E8A3A03046}"/>
    <dgm:cxn modelId="{4F59DBE2-BB83-4971-A964-9DFD4BC0DDE1}" srcId="{7B64501F-2233-4DCD-A9D3-7518F6561CEE}" destId="{9719597C-48DA-409C-B12E-B7F265E3271F}" srcOrd="0" destOrd="0" parTransId="{32CC19F8-E33B-4C27-8B69-E640543396EA}" sibTransId="{A3AFF4AB-A4D5-4CC0-B4FA-31B8104F1450}"/>
    <dgm:cxn modelId="{E54A60E8-C26C-A44A-87DC-89D818B368A9}" type="presOf" srcId="{09B353DB-C4A0-4F1C-A19A-DFBF8A497126}" destId="{B380EF0C-B6CB-3D40-A3F9-39E433108181}" srcOrd="0" destOrd="1" presId="urn:microsoft.com/office/officeart/2005/8/layout/list1"/>
    <dgm:cxn modelId="{F96507FC-96A0-4E5A-86D1-A2AE6776627B}" srcId="{EFF6193E-1B1F-4BDA-B7E4-BB6AEC060CF1}" destId="{28799EEE-877F-4A1F-BD68-1E2D3202FA52}" srcOrd="0" destOrd="0" parTransId="{64161931-FB2B-4611-B32B-ADFB11192557}" sibTransId="{929609F5-A62B-477F-B40A-F4F3704A6378}"/>
    <dgm:cxn modelId="{6693BBEE-9C93-B84F-81C6-91F270923033}" type="presParOf" srcId="{212B4187-CCED-CF43-86EC-3D8F40EC646E}" destId="{F31D9C25-D666-9840-84F4-42D1B9A4F6E0}" srcOrd="0" destOrd="0" presId="urn:microsoft.com/office/officeart/2005/8/layout/list1"/>
    <dgm:cxn modelId="{21BD72F4-E3F5-4345-8578-2A10E348D11A}" type="presParOf" srcId="{F31D9C25-D666-9840-84F4-42D1B9A4F6E0}" destId="{FF085703-B713-724F-B8F3-D05387F00032}" srcOrd="0" destOrd="0" presId="urn:microsoft.com/office/officeart/2005/8/layout/list1"/>
    <dgm:cxn modelId="{3A6BCD8A-6C60-8440-AC64-88171148ECBB}" type="presParOf" srcId="{F31D9C25-D666-9840-84F4-42D1B9A4F6E0}" destId="{96629707-37D4-9E4A-B517-E52D2A4DE723}" srcOrd="1" destOrd="0" presId="urn:microsoft.com/office/officeart/2005/8/layout/list1"/>
    <dgm:cxn modelId="{0A9482F6-D4AE-1141-A46B-9F39E2F7A81E}" type="presParOf" srcId="{212B4187-CCED-CF43-86EC-3D8F40EC646E}" destId="{5B8E5B7D-24D8-8B4D-8002-38D75603C455}" srcOrd="1" destOrd="0" presId="urn:microsoft.com/office/officeart/2005/8/layout/list1"/>
    <dgm:cxn modelId="{460DD8E2-8221-3E46-A7B5-7380AE365BE0}" type="presParOf" srcId="{212B4187-CCED-CF43-86EC-3D8F40EC646E}" destId="{B380EF0C-B6CB-3D40-A3F9-39E433108181}" srcOrd="2" destOrd="0" presId="urn:microsoft.com/office/officeart/2005/8/layout/list1"/>
    <dgm:cxn modelId="{F225CB13-CFE2-114C-8252-DB66A06B4070}" type="presParOf" srcId="{212B4187-CCED-CF43-86EC-3D8F40EC646E}" destId="{C84ABB9B-B607-1B4F-8DC3-8478FA77A48E}" srcOrd="3" destOrd="0" presId="urn:microsoft.com/office/officeart/2005/8/layout/list1"/>
    <dgm:cxn modelId="{FC7B5DCA-8F90-2949-99D5-F97EA58FF3F5}" type="presParOf" srcId="{212B4187-CCED-CF43-86EC-3D8F40EC646E}" destId="{2B487063-03EF-0E43-91BB-D9330F498637}" srcOrd="4" destOrd="0" presId="urn:microsoft.com/office/officeart/2005/8/layout/list1"/>
    <dgm:cxn modelId="{B12D3EEF-858B-8E4F-A3BB-25D740553CBE}" type="presParOf" srcId="{2B487063-03EF-0E43-91BB-D9330F498637}" destId="{74E713E2-8C75-A04F-AAB8-D08CB6085094}" srcOrd="0" destOrd="0" presId="urn:microsoft.com/office/officeart/2005/8/layout/list1"/>
    <dgm:cxn modelId="{E50C59BD-88F9-4E44-8295-6DA6E98DA18F}" type="presParOf" srcId="{2B487063-03EF-0E43-91BB-D9330F498637}" destId="{72E216A1-4782-134F-ACA7-0A481ED3D086}" srcOrd="1" destOrd="0" presId="urn:microsoft.com/office/officeart/2005/8/layout/list1"/>
    <dgm:cxn modelId="{6957643C-C7E8-D04B-8A94-81000DFA0803}" type="presParOf" srcId="{212B4187-CCED-CF43-86EC-3D8F40EC646E}" destId="{6D991212-4FD2-034D-8FCA-B0BE0EE0CDCC}" srcOrd="5" destOrd="0" presId="urn:microsoft.com/office/officeart/2005/8/layout/list1"/>
    <dgm:cxn modelId="{6BB027FE-75C5-3247-9F4F-888AFFFAFE27}" type="presParOf" srcId="{212B4187-CCED-CF43-86EC-3D8F40EC646E}" destId="{387782A8-E546-8A4E-8669-0EBC000C4E4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DFF5B-DE1E-4D3C-8088-5045D90446BA}">
      <dsp:nvSpPr>
        <dsp:cNvPr id="0" name=""/>
        <dsp:cNvSpPr/>
      </dsp:nvSpPr>
      <dsp:spPr>
        <a:xfrm>
          <a:off x="679050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E2A5E-A32C-43DF-8289-C4F130928E44}">
      <dsp:nvSpPr>
        <dsp:cNvPr id="0" name=""/>
        <dsp:cNvSpPr/>
      </dsp:nvSpPr>
      <dsp:spPr>
        <a:xfrm>
          <a:off x="1081237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10ADA-A5C2-4761-B799-D13DFCFF76B9}">
      <dsp:nvSpPr>
        <dsp:cNvPr id="0" name=""/>
        <dsp:cNvSpPr/>
      </dsp:nvSpPr>
      <dsp:spPr>
        <a:xfrm>
          <a:off x="75768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Different apps for delivery of each type of goods</a:t>
          </a:r>
        </a:p>
      </dsp:txBody>
      <dsp:txXfrm>
        <a:off x="75768" y="2807106"/>
        <a:ext cx="3093750" cy="720000"/>
      </dsp:txXfrm>
    </dsp:sp>
    <dsp:sp modelId="{79202697-E099-4FA7-9D83-CCF7683B186A}">
      <dsp:nvSpPr>
        <dsp:cNvPr id="0" name=""/>
        <dsp:cNvSpPr/>
      </dsp:nvSpPr>
      <dsp:spPr>
        <a:xfrm>
          <a:off x="4314206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D5401-2B40-41D0-8360-5BD20C49F5C2}">
      <dsp:nvSpPr>
        <dsp:cNvPr id="0" name=""/>
        <dsp:cNvSpPr/>
      </dsp:nvSpPr>
      <dsp:spPr>
        <a:xfrm>
          <a:off x="4716393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EDAC-4E55-4074-98FA-91A494C8C3DA}">
      <dsp:nvSpPr>
        <dsp:cNvPr id="0" name=""/>
        <dsp:cNvSpPr/>
      </dsp:nvSpPr>
      <dsp:spPr>
        <a:xfrm>
          <a:off x="3710925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Difficult to keep track of all orders</a:t>
          </a:r>
        </a:p>
      </dsp:txBody>
      <dsp:txXfrm>
        <a:off x="3710925" y="2807106"/>
        <a:ext cx="3093750" cy="720000"/>
      </dsp:txXfrm>
    </dsp:sp>
    <dsp:sp modelId="{3720C5A7-1D4D-49DD-8402-ABD709F9BF00}">
      <dsp:nvSpPr>
        <dsp:cNvPr id="0" name=""/>
        <dsp:cNvSpPr/>
      </dsp:nvSpPr>
      <dsp:spPr>
        <a:xfrm>
          <a:off x="7949362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4249E-27D7-4548-AAAD-49C8B67B5AFD}">
      <dsp:nvSpPr>
        <dsp:cNvPr id="0" name=""/>
        <dsp:cNvSpPr/>
      </dsp:nvSpPr>
      <dsp:spPr>
        <a:xfrm>
          <a:off x="8351550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621F-B1A3-427E-8F5B-18571F5437C0}">
      <dsp:nvSpPr>
        <dsp:cNvPr id="0" name=""/>
        <dsp:cNvSpPr/>
      </dsp:nvSpPr>
      <dsp:spPr>
        <a:xfrm>
          <a:off x="7346081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Lack of platform for local shops selling non-consumables</a:t>
          </a:r>
        </a:p>
      </dsp:txBody>
      <dsp:txXfrm>
        <a:off x="7346081" y="2807106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1F8A3-7E89-4EC6-9DAE-72E1B905EDC7}">
      <dsp:nvSpPr>
        <dsp:cNvPr id="0" name=""/>
        <dsp:cNvSpPr/>
      </dsp:nvSpPr>
      <dsp:spPr>
        <a:xfrm>
          <a:off x="1212569" y="74118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7BB5-3587-43AD-AE81-B3D25D7A5389}">
      <dsp:nvSpPr>
        <dsp:cNvPr id="0" name=""/>
        <dsp:cNvSpPr/>
      </dsp:nvSpPr>
      <dsp:spPr>
        <a:xfrm>
          <a:off x="417971" y="239803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 stop for all types of products from local stores</a:t>
          </a:r>
        </a:p>
      </dsp:txBody>
      <dsp:txXfrm>
        <a:off x="417971" y="2398032"/>
        <a:ext cx="2889450" cy="720000"/>
      </dsp:txXfrm>
    </dsp:sp>
    <dsp:sp modelId="{F850FFA7-76AD-44CB-981E-627AD73256A4}">
      <dsp:nvSpPr>
        <dsp:cNvPr id="0" name=""/>
        <dsp:cNvSpPr/>
      </dsp:nvSpPr>
      <dsp:spPr>
        <a:xfrm>
          <a:off x="4607673" y="74118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638AC-4FD8-44E0-9345-817112B871D6}">
      <dsp:nvSpPr>
        <dsp:cNvPr id="0" name=""/>
        <dsp:cNvSpPr/>
      </dsp:nvSpPr>
      <dsp:spPr>
        <a:xfrm>
          <a:off x="3813075" y="239803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Connecting platforms, delivery companies with stores</a:t>
          </a:r>
        </a:p>
      </dsp:txBody>
      <dsp:txXfrm>
        <a:off x="3813075" y="2398032"/>
        <a:ext cx="2889450" cy="720000"/>
      </dsp:txXfrm>
    </dsp:sp>
    <dsp:sp modelId="{DF3734B6-D49D-4934-AD69-357676C879F7}">
      <dsp:nvSpPr>
        <dsp:cNvPr id="0" name=""/>
        <dsp:cNvSpPr/>
      </dsp:nvSpPr>
      <dsp:spPr>
        <a:xfrm>
          <a:off x="8002777" y="74118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3058-A64E-4196-8FD9-FC5FD70DE8D4}">
      <dsp:nvSpPr>
        <dsp:cNvPr id="0" name=""/>
        <dsp:cNvSpPr/>
      </dsp:nvSpPr>
      <dsp:spPr>
        <a:xfrm>
          <a:off x="7208178" y="239803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Buy anything, sell anything</a:t>
          </a:r>
        </a:p>
      </dsp:txBody>
      <dsp:txXfrm>
        <a:off x="7208178" y="2398032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F83FC-8551-B34D-9444-0A1DA0F26AB8}">
      <dsp:nvSpPr>
        <dsp:cNvPr id="0" name=""/>
        <dsp:cNvSpPr/>
      </dsp:nvSpPr>
      <dsp:spPr>
        <a:xfrm>
          <a:off x="0" y="114"/>
          <a:ext cx="5323114" cy="13793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</a:t>
          </a:r>
          <a:br>
            <a:rPr lang="en-US" sz="1400" kern="1200" dirty="0"/>
          </a:br>
          <a:r>
            <a:rPr lang="en-US" sz="1400" kern="1200" dirty="0"/>
            <a:t>- Choose store and place new orders or cancel eligible orders</a:t>
          </a:r>
        </a:p>
      </dsp:txBody>
      <dsp:txXfrm>
        <a:off x="67335" y="67449"/>
        <a:ext cx="5188444" cy="1244693"/>
      </dsp:txXfrm>
    </dsp:sp>
    <dsp:sp modelId="{EBDD2E0B-D1A9-DF4B-988A-1DD1814618AE}">
      <dsp:nvSpPr>
        <dsp:cNvPr id="0" name=""/>
        <dsp:cNvSpPr/>
      </dsp:nvSpPr>
      <dsp:spPr>
        <a:xfrm>
          <a:off x="0" y="1393849"/>
          <a:ext cx="5323114" cy="1379363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</a:t>
          </a:r>
          <a:br>
            <a:rPr lang="en-US" sz="1500" kern="1200" dirty="0"/>
          </a:br>
          <a:r>
            <a:rPr lang="en-US" sz="1500" kern="1200" dirty="0"/>
            <a:t>- Add/update/delete items from inventory</a:t>
          </a:r>
          <a:br>
            <a:rPr lang="en-US" sz="1500" kern="1200" dirty="0"/>
          </a:br>
          <a:r>
            <a:rPr lang="en-US" sz="1500" kern="1200" dirty="0"/>
            <a:t>- Receive orders and mark them ready</a:t>
          </a:r>
          <a:br>
            <a:rPr lang="en-US" sz="1500" kern="1200" dirty="0"/>
          </a:br>
          <a:r>
            <a:rPr lang="en-US" sz="1500" kern="1200" dirty="0"/>
            <a:t>- Purchase items to stock up inventory</a:t>
          </a:r>
          <a:br>
            <a:rPr lang="en-US" sz="1500" kern="1200" dirty="0"/>
          </a:br>
          <a:r>
            <a:rPr lang="en-US" sz="1500" kern="1200" dirty="0"/>
            <a:t>- Manage store finances</a:t>
          </a:r>
        </a:p>
      </dsp:txBody>
      <dsp:txXfrm>
        <a:off x="67335" y="1461184"/>
        <a:ext cx="5188444" cy="1244693"/>
      </dsp:txXfrm>
    </dsp:sp>
    <dsp:sp modelId="{12B6D16B-09AE-A145-82AB-B680DECBFE30}">
      <dsp:nvSpPr>
        <dsp:cNvPr id="0" name=""/>
        <dsp:cNvSpPr/>
      </dsp:nvSpPr>
      <dsp:spPr>
        <a:xfrm>
          <a:off x="0" y="2787584"/>
          <a:ext cx="5323114" cy="1379363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Delivery</a:t>
          </a:r>
          <a:br>
            <a:rPr lang="en-US" sz="500" kern="1200" dirty="0"/>
          </a:br>
          <a:r>
            <a:rPr lang="en-US" sz="1500" kern="1200" dirty="0"/>
            <a:t>- Pick customer placed orders for delivery</a:t>
          </a:r>
          <a:br>
            <a:rPr lang="en-US" sz="1500" kern="1200" dirty="0"/>
          </a:br>
          <a:r>
            <a:rPr lang="en-US" sz="1500" kern="1200" dirty="0"/>
            <a:t>- Mark them completed once delivered</a:t>
          </a:r>
        </a:p>
      </dsp:txBody>
      <dsp:txXfrm>
        <a:off x="67335" y="2854919"/>
        <a:ext cx="5188444" cy="1244693"/>
      </dsp:txXfrm>
    </dsp:sp>
    <dsp:sp modelId="{B35D0D2D-3850-854B-B8CE-EF1BA8FDA298}">
      <dsp:nvSpPr>
        <dsp:cNvPr id="0" name=""/>
        <dsp:cNvSpPr/>
      </dsp:nvSpPr>
      <dsp:spPr>
        <a:xfrm>
          <a:off x="0" y="4181319"/>
          <a:ext cx="5323114" cy="1379363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Platform</a:t>
          </a:r>
          <a:br>
            <a:rPr lang="en-US" sz="500" kern="1200" dirty="0"/>
          </a:br>
          <a:r>
            <a:rPr lang="en-US" sz="1500" kern="1200" dirty="0"/>
            <a:t>- Manage platform finances</a:t>
          </a:r>
          <a:br>
            <a:rPr lang="en-US" sz="1500" kern="1200" dirty="0"/>
          </a:br>
          <a:r>
            <a:rPr lang="en-US" sz="1500" kern="1200" dirty="0"/>
            <a:t>- Approve/reject store money requests</a:t>
          </a:r>
        </a:p>
      </dsp:txBody>
      <dsp:txXfrm>
        <a:off x="67335" y="4248654"/>
        <a:ext cx="5188444" cy="1244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8B0D0-FAA1-7649-9CF3-A0E5D3551EA9}">
      <dsp:nvSpPr>
        <dsp:cNvPr id="0" name=""/>
        <dsp:cNvSpPr/>
      </dsp:nvSpPr>
      <dsp:spPr>
        <a:xfrm>
          <a:off x="6783003" y="3139150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47905" y="3176191"/>
        <a:ext cx="17358" cy="17358"/>
      </dsp:txXfrm>
    </dsp:sp>
    <dsp:sp modelId="{85A53D19-4EEC-114A-9BC5-5E4B018A244F}">
      <dsp:nvSpPr>
        <dsp:cNvPr id="0" name=""/>
        <dsp:cNvSpPr/>
      </dsp:nvSpPr>
      <dsp:spPr>
        <a:xfrm>
          <a:off x="4700038" y="3139150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4939" y="3176191"/>
        <a:ext cx="17358" cy="17358"/>
      </dsp:txXfrm>
    </dsp:sp>
    <dsp:sp modelId="{682C3B75-5F4E-6A4A-B696-CDD550F6C498}">
      <dsp:nvSpPr>
        <dsp:cNvPr id="0" name=""/>
        <dsp:cNvSpPr/>
      </dsp:nvSpPr>
      <dsp:spPr>
        <a:xfrm>
          <a:off x="2617072" y="2192604"/>
          <a:ext cx="347160" cy="992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580" y="0"/>
              </a:lnTo>
              <a:lnTo>
                <a:pt x="173580" y="992266"/>
              </a:lnTo>
              <a:lnTo>
                <a:pt x="347160" y="9922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4372" y="2662456"/>
        <a:ext cx="52562" cy="52562"/>
      </dsp:txXfrm>
    </dsp:sp>
    <dsp:sp modelId="{AE1166B5-DB6B-0941-9FBA-03C59D35635B}">
      <dsp:nvSpPr>
        <dsp:cNvPr id="0" name=""/>
        <dsp:cNvSpPr/>
      </dsp:nvSpPr>
      <dsp:spPr>
        <a:xfrm>
          <a:off x="6783003" y="2477639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47905" y="2514680"/>
        <a:ext cx="17358" cy="17358"/>
      </dsp:txXfrm>
    </dsp:sp>
    <dsp:sp modelId="{4589893C-0A2A-004E-A055-ABEDDBB8AF42}">
      <dsp:nvSpPr>
        <dsp:cNvPr id="0" name=""/>
        <dsp:cNvSpPr/>
      </dsp:nvSpPr>
      <dsp:spPr>
        <a:xfrm>
          <a:off x="4700038" y="2477639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4939" y="2514680"/>
        <a:ext cx="17358" cy="17358"/>
      </dsp:txXfrm>
    </dsp:sp>
    <dsp:sp modelId="{0618415C-37CD-6B45-94E4-EE5907E7AD70}">
      <dsp:nvSpPr>
        <dsp:cNvPr id="0" name=""/>
        <dsp:cNvSpPr/>
      </dsp:nvSpPr>
      <dsp:spPr>
        <a:xfrm>
          <a:off x="2617072" y="2192604"/>
          <a:ext cx="347160" cy="330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580" y="0"/>
              </a:lnTo>
              <a:lnTo>
                <a:pt x="173580" y="330755"/>
              </a:lnTo>
              <a:lnTo>
                <a:pt x="347160" y="330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8665" y="2345994"/>
        <a:ext cx="23974" cy="23974"/>
      </dsp:txXfrm>
    </dsp:sp>
    <dsp:sp modelId="{E2660534-E510-544D-836E-475FA352EB2B}">
      <dsp:nvSpPr>
        <dsp:cNvPr id="0" name=""/>
        <dsp:cNvSpPr/>
      </dsp:nvSpPr>
      <dsp:spPr>
        <a:xfrm>
          <a:off x="6783003" y="1200337"/>
          <a:ext cx="347160" cy="66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580" y="0"/>
              </a:lnTo>
              <a:lnTo>
                <a:pt x="173580" y="661510"/>
              </a:lnTo>
              <a:lnTo>
                <a:pt x="347160" y="6615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7907" y="1512416"/>
        <a:ext cx="37353" cy="37353"/>
      </dsp:txXfrm>
    </dsp:sp>
    <dsp:sp modelId="{DA0D9A48-45C9-EE4F-8CAA-4E00E50DDD0E}">
      <dsp:nvSpPr>
        <dsp:cNvPr id="0" name=""/>
        <dsp:cNvSpPr/>
      </dsp:nvSpPr>
      <dsp:spPr>
        <a:xfrm>
          <a:off x="6783003" y="1154617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47905" y="1191658"/>
        <a:ext cx="17358" cy="17358"/>
      </dsp:txXfrm>
    </dsp:sp>
    <dsp:sp modelId="{1667C499-4C10-FE40-9BED-C2FC23E85DCC}">
      <dsp:nvSpPr>
        <dsp:cNvPr id="0" name=""/>
        <dsp:cNvSpPr/>
      </dsp:nvSpPr>
      <dsp:spPr>
        <a:xfrm>
          <a:off x="6783003" y="538826"/>
          <a:ext cx="347160" cy="661510"/>
        </a:xfrm>
        <a:custGeom>
          <a:avLst/>
          <a:gdLst/>
          <a:ahLst/>
          <a:cxnLst/>
          <a:rect l="0" t="0" r="0" b="0"/>
          <a:pathLst>
            <a:path>
              <a:moveTo>
                <a:pt x="0" y="661510"/>
              </a:moveTo>
              <a:lnTo>
                <a:pt x="173580" y="661510"/>
              </a:lnTo>
              <a:lnTo>
                <a:pt x="173580" y="0"/>
              </a:lnTo>
              <a:lnTo>
                <a:pt x="34716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7907" y="850905"/>
        <a:ext cx="37353" cy="37353"/>
      </dsp:txXfrm>
    </dsp:sp>
    <dsp:sp modelId="{86C57AC2-03FA-9247-B500-947D836FFA50}">
      <dsp:nvSpPr>
        <dsp:cNvPr id="0" name=""/>
        <dsp:cNvSpPr/>
      </dsp:nvSpPr>
      <dsp:spPr>
        <a:xfrm>
          <a:off x="4700038" y="1154617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4939" y="1191658"/>
        <a:ext cx="17358" cy="17358"/>
      </dsp:txXfrm>
    </dsp:sp>
    <dsp:sp modelId="{52D3C27E-80B2-514B-ACCC-9D95DEB4B077}">
      <dsp:nvSpPr>
        <dsp:cNvPr id="0" name=""/>
        <dsp:cNvSpPr/>
      </dsp:nvSpPr>
      <dsp:spPr>
        <a:xfrm>
          <a:off x="2617072" y="1200337"/>
          <a:ext cx="347160" cy="992266"/>
        </a:xfrm>
        <a:custGeom>
          <a:avLst/>
          <a:gdLst/>
          <a:ahLst/>
          <a:cxnLst/>
          <a:rect l="0" t="0" r="0" b="0"/>
          <a:pathLst>
            <a:path>
              <a:moveTo>
                <a:pt x="0" y="992266"/>
              </a:moveTo>
              <a:lnTo>
                <a:pt x="173580" y="992266"/>
              </a:lnTo>
              <a:lnTo>
                <a:pt x="173580" y="0"/>
              </a:lnTo>
              <a:lnTo>
                <a:pt x="34716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4372" y="1670189"/>
        <a:ext cx="52562" cy="52562"/>
      </dsp:txXfrm>
    </dsp:sp>
    <dsp:sp modelId="{52E1FDBC-23F5-7F42-83E7-361EBAF97AC7}">
      <dsp:nvSpPr>
        <dsp:cNvPr id="0" name=""/>
        <dsp:cNvSpPr/>
      </dsp:nvSpPr>
      <dsp:spPr>
        <a:xfrm>
          <a:off x="534107" y="2146884"/>
          <a:ext cx="347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160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9008" y="2183925"/>
        <a:ext cx="17358" cy="17358"/>
      </dsp:txXfrm>
    </dsp:sp>
    <dsp:sp modelId="{88C15A2B-8D9E-C34B-A9D9-5A50EF51146F}">
      <dsp:nvSpPr>
        <dsp:cNvPr id="0" name=""/>
        <dsp:cNvSpPr/>
      </dsp:nvSpPr>
      <dsp:spPr>
        <a:xfrm rot="16200000">
          <a:off x="-1123151" y="1927999"/>
          <a:ext cx="2785309" cy="5292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Customer</a:t>
          </a:r>
        </a:p>
      </dsp:txBody>
      <dsp:txXfrm>
        <a:off x="-1123151" y="1927999"/>
        <a:ext cx="2785309" cy="529208"/>
      </dsp:txXfrm>
    </dsp:sp>
    <dsp:sp modelId="{253F22F0-4563-F54D-8CC1-D1DF24487B22}">
      <dsp:nvSpPr>
        <dsp:cNvPr id="0" name=""/>
        <dsp:cNvSpPr/>
      </dsp:nvSpPr>
      <dsp:spPr>
        <a:xfrm>
          <a:off x="881268" y="1927999"/>
          <a:ext cx="1735804" cy="5292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</a:t>
          </a:r>
        </a:p>
      </dsp:txBody>
      <dsp:txXfrm>
        <a:off x="881268" y="1927999"/>
        <a:ext cx="1735804" cy="529208"/>
      </dsp:txXfrm>
    </dsp:sp>
    <dsp:sp modelId="{5F99B316-53E2-794E-87B5-F8A57757E1CD}">
      <dsp:nvSpPr>
        <dsp:cNvPr id="0" name=""/>
        <dsp:cNvSpPr/>
      </dsp:nvSpPr>
      <dsp:spPr>
        <a:xfrm>
          <a:off x="2964233" y="935733"/>
          <a:ext cx="1735804" cy="5292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</a:t>
          </a:r>
        </a:p>
      </dsp:txBody>
      <dsp:txXfrm>
        <a:off x="2964233" y="935733"/>
        <a:ext cx="1735804" cy="529208"/>
      </dsp:txXfrm>
    </dsp:sp>
    <dsp:sp modelId="{F3AF9E9D-7D3F-7D44-A797-DAFB010786C5}">
      <dsp:nvSpPr>
        <dsp:cNvPr id="0" name=""/>
        <dsp:cNvSpPr/>
      </dsp:nvSpPr>
      <dsp:spPr>
        <a:xfrm>
          <a:off x="5047199" y="935733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 Manager</a:t>
          </a:r>
          <a:endParaRPr lang="en-US" sz="1800" kern="1200" dirty="0"/>
        </a:p>
      </dsp:txBody>
      <dsp:txXfrm>
        <a:off x="5047199" y="935733"/>
        <a:ext cx="1735804" cy="529208"/>
      </dsp:txXfrm>
    </dsp:sp>
    <dsp:sp modelId="{254F9AA9-59A8-ED4A-9728-B0FB9519F33B}">
      <dsp:nvSpPr>
        <dsp:cNvPr id="0" name=""/>
        <dsp:cNvSpPr/>
      </dsp:nvSpPr>
      <dsp:spPr>
        <a:xfrm>
          <a:off x="7130164" y="274222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Inventory</a:t>
          </a:r>
        </a:p>
      </dsp:txBody>
      <dsp:txXfrm>
        <a:off x="7130164" y="274222"/>
        <a:ext cx="1735804" cy="529208"/>
      </dsp:txXfrm>
    </dsp:sp>
    <dsp:sp modelId="{1923E6B2-5D9D-3D41-8FDB-A6027ADF719C}">
      <dsp:nvSpPr>
        <dsp:cNvPr id="0" name=""/>
        <dsp:cNvSpPr/>
      </dsp:nvSpPr>
      <dsp:spPr>
        <a:xfrm>
          <a:off x="7130164" y="935733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Purchase</a:t>
          </a:r>
        </a:p>
      </dsp:txBody>
      <dsp:txXfrm>
        <a:off x="7130164" y="935733"/>
        <a:ext cx="1735804" cy="529208"/>
      </dsp:txXfrm>
    </dsp:sp>
    <dsp:sp modelId="{2FEB04F8-7311-AF42-A5EB-B8ACB581E147}">
      <dsp:nvSpPr>
        <dsp:cNvPr id="0" name=""/>
        <dsp:cNvSpPr/>
      </dsp:nvSpPr>
      <dsp:spPr>
        <a:xfrm>
          <a:off x="7130164" y="1597244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Store-Finance</a:t>
          </a:r>
        </a:p>
      </dsp:txBody>
      <dsp:txXfrm>
        <a:off x="7130164" y="1597244"/>
        <a:ext cx="1735804" cy="529208"/>
      </dsp:txXfrm>
    </dsp:sp>
    <dsp:sp modelId="{0871EA0E-F72A-9644-8103-0C150F13C7AA}">
      <dsp:nvSpPr>
        <dsp:cNvPr id="0" name=""/>
        <dsp:cNvSpPr/>
      </dsp:nvSpPr>
      <dsp:spPr>
        <a:xfrm>
          <a:off x="2964233" y="2258755"/>
          <a:ext cx="1735804" cy="5292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</a:t>
          </a:r>
        </a:p>
      </dsp:txBody>
      <dsp:txXfrm>
        <a:off x="2964233" y="2258755"/>
        <a:ext cx="1735804" cy="529208"/>
      </dsp:txXfrm>
    </dsp:sp>
    <dsp:sp modelId="{A0410231-3518-F24B-B6E6-8C2949193FD6}">
      <dsp:nvSpPr>
        <dsp:cNvPr id="0" name=""/>
        <dsp:cNvSpPr/>
      </dsp:nvSpPr>
      <dsp:spPr>
        <a:xfrm>
          <a:off x="5047199" y="2258755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 Manager</a:t>
          </a:r>
        </a:p>
      </dsp:txBody>
      <dsp:txXfrm>
        <a:off x="5047199" y="2258755"/>
        <a:ext cx="1735804" cy="529208"/>
      </dsp:txXfrm>
    </dsp:sp>
    <dsp:sp modelId="{3ABE179C-7D3B-4745-BEE1-7FDE0117BBED}">
      <dsp:nvSpPr>
        <dsp:cNvPr id="0" name=""/>
        <dsp:cNvSpPr/>
      </dsp:nvSpPr>
      <dsp:spPr>
        <a:xfrm>
          <a:off x="7130164" y="2258755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Platform-Finance</a:t>
          </a:r>
        </a:p>
      </dsp:txBody>
      <dsp:txXfrm>
        <a:off x="7130164" y="2258755"/>
        <a:ext cx="1735804" cy="529208"/>
      </dsp:txXfrm>
    </dsp:sp>
    <dsp:sp modelId="{CC776E0B-4636-CE48-BE20-A27B674996DF}">
      <dsp:nvSpPr>
        <dsp:cNvPr id="0" name=""/>
        <dsp:cNvSpPr/>
      </dsp:nvSpPr>
      <dsp:spPr>
        <a:xfrm>
          <a:off x="2964233" y="2920266"/>
          <a:ext cx="1735804" cy="5292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</a:t>
          </a:r>
        </a:p>
      </dsp:txBody>
      <dsp:txXfrm>
        <a:off x="2964233" y="2920266"/>
        <a:ext cx="1735804" cy="529208"/>
      </dsp:txXfrm>
    </dsp:sp>
    <dsp:sp modelId="{A66BB8EC-BF12-124B-8D09-07A15DFD3345}">
      <dsp:nvSpPr>
        <dsp:cNvPr id="0" name=""/>
        <dsp:cNvSpPr/>
      </dsp:nvSpPr>
      <dsp:spPr>
        <a:xfrm>
          <a:off x="5047199" y="2920266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 Manager</a:t>
          </a:r>
        </a:p>
      </dsp:txBody>
      <dsp:txXfrm>
        <a:off x="5047199" y="2920266"/>
        <a:ext cx="1735804" cy="529208"/>
      </dsp:txXfrm>
    </dsp:sp>
    <dsp:sp modelId="{E07C3F6D-7304-5841-B9C7-4F471E226B85}">
      <dsp:nvSpPr>
        <dsp:cNvPr id="0" name=""/>
        <dsp:cNvSpPr/>
      </dsp:nvSpPr>
      <dsp:spPr>
        <a:xfrm>
          <a:off x="7130164" y="2920266"/>
          <a:ext cx="1735804" cy="5292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 Company</a:t>
          </a:r>
        </a:p>
      </dsp:txBody>
      <dsp:txXfrm>
        <a:off x="7130164" y="2920266"/>
        <a:ext cx="1735804" cy="529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D7F1-D24F-4E28-A3FC-9D31855442EE}">
      <dsp:nvSpPr>
        <dsp:cNvPr id="0" name=""/>
        <dsp:cNvSpPr/>
      </dsp:nvSpPr>
      <dsp:spPr>
        <a:xfrm>
          <a:off x="1288803" y="120690"/>
          <a:ext cx="1269246" cy="1269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FC089-DC19-49E6-8B9D-17989D1AD69C}">
      <dsp:nvSpPr>
        <dsp:cNvPr id="0" name=""/>
        <dsp:cNvSpPr/>
      </dsp:nvSpPr>
      <dsp:spPr>
        <a:xfrm>
          <a:off x="1559298" y="391185"/>
          <a:ext cx="728256" cy="728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A7BCC-7A33-4CDD-A2E9-C327EB61DEA8}">
      <dsp:nvSpPr>
        <dsp:cNvPr id="0" name=""/>
        <dsp:cNvSpPr/>
      </dsp:nvSpPr>
      <dsp:spPr>
        <a:xfrm>
          <a:off x="883060" y="1785275"/>
          <a:ext cx="2080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Customer</a:t>
          </a:r>
        </a:p>
      </dsp:txBody>
      <dsp:txXfrm>
        <a:off x="883060" y="1785275"/>
        <a:ext cx="2080732" cy="720000"/>
      </dsp:txXfrm>
    </dsp:sp>
    <dsp:sp modelId="{109BA3C3-49C5-4E1E-9F96-DE9F466F9995}">
      <dsp:nvSpPr>
        <dsp:cNvPr id="0" name=""/>
        <dsp:cNvSpPr/>
      </dsp:nvSpPr>
      <dsp:spPr>
        <a:xfrm>
          <a:off x="3733663" y="120690"/>
          <a:ext cx="1269246" cy="1269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BCBC5-D190-465B-BA2F-E6C1813B8D68}">
      <dsp:nvSpPr>
        <dsp:cNvPr id="0" name=""/>
        <dsp:cNvSpPr/>
      </dsp:nvSpPr>
      <dsp:spPr>
        <a:xfrm>
          <a:off x="4004159" y="391185"/>
          <a:ext cx="728256" cy="728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6ECE-027C-4C1E-96E1-C3E7D103D36D}">
      <dsp:nvSpPr>
        <dsp:cNvPr id="0" name=""/>
        <dsp:cNvSpPr/>
      </dsp:nvSpPr>
      <dsp:spPr>
        <a:xfrm>
          <a:off x="3327921" y="1785275"/>
          <a:ext cx="2080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Store</a:t>
          </a:r>
        </a:p>
      </dsp:txBody>
      <dsp:txXfrm>
        <a:off x="3327921" y="1785275"/>
        <a:ext cx="2080732" cy="720000"/>
      </dsp:txXfrm>
    </dsp:sp>
    <dsp:sp modelId="{CC341072-5C9B-4109-A742-D9F4592BE35B}">
      <dsp:nvSpPr>
        <dsp:cNvPr id="0" name=""/>
        <dsp:cNvSpPr/>
      </dsp:nvSpPr>
      <dsp:spPr>
        <a:xfrm>
          <a:off x="1288803" y="3025459"/>
          <a:ext cx="1269246" cy="1269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161A7-469D-4C09-82F2-B23451ABFB54}">
      <dsp:nvSpPr>
        <dsp:cNvPr id="0" name=""/>
        <dsp:cNvSpPr/>
      </dsp:nvSpPr>
      <dsp:spPr>
        <a:xfrm>
          <a:off x="1559298" y="3295954"/>
          <a:ext cx="728256" cy="7282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D9EA3-BA64-4C77-B7A9-85653ADFAC5E}">
      <dsp:nvSpPr>
        <dsp:cNvPr id="0" name=""/>
        <dsp:cNvSpPr/>
      </dsp:nvSpPr>
      <dsp:spPr>
        <a:xfrm>
          <a:off x="883060" y="4690044"/>
          <a:ext cx="2080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Platform </a:t>
          </a:r>
        </a:p>
      </dsp:txBody>
      <dsp:txXfrm>
        <a:off x="883060" y="4690044"/>
        <a:ext cx="2080732" cy="720000"/>
      </dsp:txXfrm>
    </dsp:sp>
    <dsp:sp modelId="{7279AA18-6FEE-4346-940F-DD45B961202F}">
      <dsp:nvSpPr>
        <dsp:cNvPr id="0" name=""/>
        <dsp:cNvSpPr/>
      </dsp:nvSpPr>
      <dsp:spPr>
        <a:xfrm>
          <a:off x="3733663" y="3025459"/>
          <a:ext cx="1269246" cy="1269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86473-F30E-441C-9F94-6193DF405A67}">
      <dsp:nvSpPr>
        <dsp:cNvPr id="0" name=""/>
        <dsp:cNvSpPr/>
      </dsp:nvSpPr>
      <dsp:spPr>
        <a:xfrm>
          <a:off x="4004159" y="3295954"/>
          <a:ext cx="728256" cy="7282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166B1-1F6E-4F19-A51A-4453373DADB9}">
      <dsp:nvSpPr>
        <dsp:cNvPr id="0" name=""/>
        <dsp:cNvSpPr/>
      </dsp:nvSpPr>
      <dsp:spPr>
        <a:xfrm>
          <a:off x="3327921" y="4690044"/>
          <a:ext cx="20807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Delivery</a:t>
          </a:r>
        </a:p>
      </dsp:txBody>
      <dsp:txXfrm>
        <a:off x="3327921" y="4690044"/>
        <a:ext cx="208073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BBC0-E917-084B-8849-8919908E5B92}">
      <dsp:nvSpPr>
        <dsp:cNvPr id="0" name=""/>
        <dsp:cNvSpPr/>
      </dsp:nvSpPr>
      <dsp:spPr>
        <a:xfrm>
          <a:off x="0" y="17959"/>
          <a:ext cx="6291714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Store Manager</a:t>
          </a:r>
        </a:p>
      </dsp:txBody>
      <dsp:txXfrm>
        <a:off x="26930" y="44889"/>
        <a:ext cx="6237854" cy="497795"/>
      </dsp:txXfrm>
    </dsp:sp>
    <dsp:sp modelId="{C834AD7B-9B8D-8C4C-A350-F5892E33364A}">
      <dsp:nvSpPr>
        <dsp:cNvPr id="0" name=""/>
        <dsp:cNvSpPr/>
      </dsp:nvSpPr>
      <dsp:spPr>
        <a:xfrm>
          <a:off x="0" y="635854"/>
          <a:ext cx="6291714" cy="551655"/>
        </a:xfrm>
        <a:prstGeom prst="roundRect">
          <a:avLst/>
        </a:prstGeom>
        <a:solidFill>
          <a:schemeClr val="accent2">
            <a:hueOff val="475426"/>
            <a:satOff val="-9564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Inventory</a:t>
          </a:r>
        </a:p>
      </dsp:txBody>
      <dsp:txXfrm>
        <a:off x="26930" y="662784"/>
        <a:ext cx="6237854" cy="497795"/>
      </dsp:txXfrm>
    </dsp:sp>
    <dsp:sp modelId="{43C73C5C-09DA-F445-94A8-4A091C3586D7}">
      <dsp:nvSpPr>
        <dsp:cNvPr id="0" name=""/>
        <dsp:cNvSpPr/>
      </dsp:nvSpPr>
      <dsp:spPr>
        <a:xfrm>
          <a:off x="0" y="1253749"/>
          <a:ext cx="6291714" cy="551655"/>
        </a:xfrm>
        <a:prstGeom prst="roundRect">
          <a:avLst/>
        </a:prstGeom>
        <a:solidFill>
          <a:schemeClr val="accent2">
            <a:hueOff val="950851"/>
            <a:satOff val="-19128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Purchase</a:t>
          </a:r>
        </a:p>
      </dsp:txBody>
      <dsp:txXfrm>
        <a:off x="26930" y="1280679"/>
        <a:ext cx="6237854" cy="497795"/>
      </dsp:txXfrm>
    </dsp:sp>
    <dsp:sp modelId="{90416849-5DE2-8A4A-9EFA-D5FFB40F6FA0}">
      <dsp:nvSpPr>
        <dsp:cNvPr id="0" name=""/>
        <dsp:cNvSpPr/>
      </dsp:nvSpPr>
      <dsp:spPr>
        <a:xfrm>
          <a:off x="0" y="1871645"/>
          <a:ext cx="6291714" cy="551655"/>
        </a:xfrm>
        <a:prstGeom prst="roundRect">
          <a:avLst/>
        </a:prstGeom>
        <a:solidFill>
          <a:schemeClr val="accent2">
            <a:hueOff val="1426277"/>
            <a:satOff val="-2869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Store Finance</a:t>
          </a:r>
        </a:p>
      </dsp:txBody>
      <dsp:txXfrm>
        <a:off x="26930" y="1898575"/>
        <a:ext cx="6237854" cy="497795"/>
      </dsp:txXfrm>
    </dsp:sp>
    <dsp:sp modelId="{90C78D19-40B0-4D46-87CF-33EC08415190}">
      <dsp:nvSpPr>
        <dsp:cNvPr id="0" name=""/>
        <dsp:cNvSpPr/>
      </dsp:nvSpPr>
      <dsp:spPr>
        <a:xfrm>
          <a:off x="0" y="2489540"/>
          <a:ext cx="6291714" cy="551655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Platform Manager</a:t>
          </a:r>
        </a:p>
      </dsp:txBody>
      <dsp:txXfrm>
        <a:off x="26930" y="2516470"/>
        <a:ext cx="6237854" cy="497795"/>
      </dsp:txXfrm>
    </dsp:sp>
    <dsp:sp modelId="{B60189C1-F44A-FA46-BCAD-D167C61247CD}">
      <dsp:nvSpPr>
        <dsp:cNvPr id="0" name=""/>
        <dsp:cNvSpPr/>
      </dsp:nvSpPr>
      <dsp:spPr>
        <a:xfrm>
          <a:off x="0" y="3107435"/>
          <a:ext cx="6291714" cy="551655"/>
        </a:xfrm>
        <a:prstGeom prst="roundRect">
          <a:avLst/>
        </a:prstGeom>
        <a:solidFill>
          <a:schemeClr val="accent2">
            <a:hueOff val="2377128"/>
            <a:satOff val="-47819"/>
            <a:lumOff val="-17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Platform Finance</a:t>
          </a:r>
        </a:p>
      </dsp:txBody>
      <dsp:txXfrm>
        <a:off x="26930" y="3134365"/>
        <a:ext cx="6237854" cy="497795"/>
      </dsp:txXfrm>
    </dsp:sp>
    <dsp:sp modelId="{809CBA6E-D197-A648-B7C1-FFBE03DDDB7D}">
      <dsp:nvSpPr>
        <dsp:cNvPr id="0" name=""/>
        <dsp:cNvSpPr/>
      </dsp:nvSpPr>
      <dsp:spPr>
        <a:xfrm>
          <a:off x="0" y="3725330"/>
          <a:ext cx="6291714" cy="551655"/>
        </a:xfrm>
        <a:prstGeom prst="roundRect">
          <a:avLst/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Delivery Manager</a:t>
          </a:r>
        </a:p>
      </dsp:txBody>
      <dsp:txXfrm>
        <a:off x="26930" y="3752260"/>
        <a:ext cx="6237854" cy="497795"/>
      </dsp:txXfrm>
    </dsp:sp>
    <dsp:sp modelId="{5B924D29-5417-454E-AC2B-F70ED2C6872A}">
      <dsp:nvSpPr>
        <dsp:cNvPr id="0" name=""/>
        <dsp:cNvSpPr/>
      </dsp:nvSpPr>
      <dsp:spPr>
        <a:xfrm>
          <a:off x="0" y="4343225"/>
          <a:ext cx="6291714" cy="551655"/>
        </a:xfrm>
        <a:prstGeom prst="roundRect">
          <a:avLst/>
        </a:prstGeom>
        <a:solidFill>
          <a:schemeClr val="accent2">
            <a:hueOff val="3327980"/>
            <a:satOff val="-66947"/>
            <a:lumOff val="-2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Delivery Company</a:t>
          </a:r>
        </a:p>
      </dsp:txBody>
      <dsp:txXfrm>
        <a:off x="26930" y="4370155"/>
        <a:ext cx="6237854" cy="497795"/>
      </dsp:txXfrm>
    </dsp:sp>
    <dsp:sp modelId="{B04FA839-8338-0C42-9539-28E50FCD9CAF}">
      <dsp:nvSpPr>
        <dsp:cNvPr id="0" name=""/>
        <dsp:cNvSpPr/>
      </dsp:nvSpPr>
      <dsp:spPr>
        <a:xfrm>
          <a:off x="0" y="4961120"/>
          <a:ext cx="6291714" cy="551655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</a:t>
          </a:r>
        </a:p>
      </dsp:txBody>
      <dsp:txXfrm>
        <a:off x="26930" y="4988050"/>
        <a:ext cx="6237854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EF0C-B6CB-3D40-A3F9-39E433108181}">
      <dsp:nvSpPr>
        <dsp:cNvPr id="0" name=""/>
        <dsp:cNvSpPr/>
      </dsp:nvSpPr>
      <dsp:spPr>
        <a:xfrm>
          <a:off x="0" y="363870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Stores: HEB, BestBuy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Platform: ADunzo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Delivery: ATXDelivery</a:t>
          </a:r>
        </a:p>
      </dsp:txBody>
      <dsp:txXfrm>
        <a:off x="0" y="363870"/>
        <a:ext cx="10515600" cy="1512000"/>
      </dsp:txXfrm>
    </dsp:sp>
    <dsp:sp modelId="{96629707-37D4-9E4A-B517-E52D2A4DE723}">
      <dsp:nvSpPr>
        <dsp:cNvPr id="0" name=""/>
        <dsp:cNvSpPr/>
      </dsp:nvSpPr>
      <dsp:spPr>
        <a:xfrm>
          <a:off x="525780" y="68670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Network: Austin</a:t>
          </a:r>
        </a:p>
      </dsp:txBody>
      <dsp:txXfrm>
        <a:off x="554601" y="97491"/>
        <a:ext cx="7303278" cy="532758"/>
      </dsp:txXfrm>
    </dsp:sp>
    <dsp:sp modelId="{387782A8-E546-8A4E-8669-0EBC000C4E4C}">
      <dsp:nvSpPr>
        <dsp:cNvPr id="0" name=""/>
        <dsp:cNvSpPr/>
      </dsp:nvSpPr>
      <dsp:spPr>
        <a:xfrm>
          <a:off x="0" y="2279071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Stores: Wollaston, Trek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Platform: </a:t>
          </a:r>
          <a:r>
            <a:rPr lang="en-US" sz="2000" kern="1200" dirty="0" err="1"/>
            <a:t>BDunzo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Delivery: BOSDelivery</a:t>
          </a:r>
        </a:p>
      </dsp:txBody>
      <dsp:txXfrm>
        <a:off x="0" y="2279071"/>
        <a:ext cx="10515600" cy="1512000"/>
      </dsp:txXfrm>
    </dsp:sp>
    <dsp:sp modelId="{72E216A1-4782-134F-ACA7-0A481ED3D086}">
      <dsp:nvSpPr>
        <dsp:cNvPr id="0" name=""/>
        <dsp:cNvSpPr/>
      </dsp:nvSpPr>
      <dsp:spPr>
        <a:xfrm>
          <a:off x="525780" y="1983871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Network: Boston</a:t>
          </a:r>
        </a:p>
      </dsp:txBody>
      <dsp:txXfrm>
        <a:off x="554601" y="2012692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5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79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5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8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60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2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0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93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08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DAF4C-8D04-2245-A563-29038AC2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/>
              <a:t>Goods Delivery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47AF1-28AC-5942-911F-C2E0FE918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/>
              <a:t>Sujay Sunil Ghodke (001090197)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439940D-F914-F544-8972-D99CFC45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915823"/>
            <a:ext cx="4939504" cy="264340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3F6E-57BC-294B-8FAE-28103F5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399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F4EEB-28D1-E149-B38A-F3AD3130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935679" y="479494"/>
            <a:ext cx="3532744" cy="607170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42E0C-C611-F04F-B1BC-9482877ADD5B}"/>
              </a:ext>
            </a:extLst>
          </p:cNvPr>
          <p:cNvSpPr txBox="1"/>
          <p:nvPr/>
        </p:nvSpPr>
        <p:spPr>
          <a:xfrm>
            <a:off x="7109399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3. Withdraw Profit</a:t>
            </a:r>
          </a:p>
        </p:txBody>
      </p:sp>
    </p:spTree>
    <p:extLst>
      <p:ext uri="{BB962C8B-B14F-4D97-AF65-F5344CB8AC3E}">
        <p14:creationId xmlns:p14="http://schemas.microsoft.com/office/powerpoint/2010/main" val="284996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3F6E-57BC-294B-8FAE-28103F5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474" y="474730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F4EEB-28D1-E149-B38A-F3AD3130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69987" y="932762"/>
            <a:ext cx="5516551" cy="49924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42E0C-C611-F04F-B1BC-9482877ADD5B}"/>
              </a:ext>
            </a:extLst>
          </p:cNvPr>
          <p:cNvSpPr txBox="1"/>
          <p:nvPr/>
        </p:nvSpPr>
        <p:spPr>
          <a:xfrm>
            <a:off x="6806474" y="1979680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4. Inventory Items Management</a:t>
            </a:r>
          </a:p>
        </p:txBody>
      </p:sp>
    </p:spTree>
    <p:extLst>
      <p:ext uri="{BB962C8B-B14F-4D97-AF65-F5344CB8AC3E}">
        <p14:creationId xmlns:p14="http://schemas.microsoft.com/office/powerpoint/2010/main" val="107668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3F6E-57BC-294B-8FAE-28103F5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74" y="436631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F4EEB-28D1-E149-B38A-F3AD3130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891568" y="848782"/>
            <a:ext cx="5897643" cy="51604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42E0C-C611-F04F-B1BC-9482877ADD5B}"/>
              </a:ext>
            </a:extLst>
          </p:cNvPr>
          <p:cNvSpPr txBox="1"/>
          <p:nvPr/>
        </p:nvSpPr>
        <p:spPr>
          <a:xfrm>
            <a:off x="7137974" y="1941581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5. Purchase for stocking up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584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149F64-F5A8-406B-96EB-0B8A677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6322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9EE7A9-906A-4407-BE4D-A564B220B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EEAF6-1204-9E4A-BCA3-07EA17D0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9496ED-36B4-4961-A48A-CBCE06DF9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687690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3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77341-CF60-AF49-97FB-E7357DB2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09" y="2654573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5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A7187-C1F6-0E4A-B74C-762C28F1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 Problem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F2853-18CB-45D4-8033-610B1B4EE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537772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6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42BF-B6E4-B342-8E3E-C90642A9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6829F-DB51-4B8B-B69B-BC50B79A4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64426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1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5C38F9-9FEA-4EB9-8C3C-9CA192911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97788"/>
              </p:ext>
            </p:extLst>
          </p:nvPr>
        </p:nvGraphicFramePr>
        <p:xfrm>
          <a:off x="733890" y="665021"/>
          <a:ext cx="5323114" cy="556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A851991-2899-B64D-8BA2-538236EC5E29}"/>
              </a:ext>
            </a:extLst>
          </p:cNvPr>
          <p:cNvSpPr txBox="1">
            <a:spLocks/>
          </p:cNvSpPr>
          <p:nvPr/>
        </p:nvSpPr>
        <p:spPr>
          <a:xfrm>
            <a:off x="6008831" y="577710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955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7F149F64-F5A8-406B-96EB-0B8A677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6322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1A9EE7A9-906A-4407-BE4D-A564B220B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AD2D0-2E83-6D4D-8D55-EE5BC91A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51CA7E-9417-1541-8F05-83487E151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86120"/>
              </p:ext>
            </p:extLst>
          </p:nvPr>
        </p:nvGraphicFramePr>
        <p:xfrm>
          <a:off x="1659042" y="1833428"/>
          <a:ext cx="8870868" cy="385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29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EE6E8-A401-F64E-97F7-A9B7701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Enterprises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F935E-50B3-4C13-8573-4F9180CA4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68866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53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C4B85-2360-3A40-A8D7-50478471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Organizations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A4C7AA6-2168-417D-9EAC-A910166BD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68515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0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C7301-C631-3C48-BF21-36DE9160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87" y="501666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830842-376F-3046-9D8B-DFE343C5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703181" y="728890"/>
            <a:ext cx="6324649" cy="539018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4F64E5-FD02-BD44-A839-0A76ADE2076A}"/>
              </a:ext>
            </a:extLst>
          </p:cNvPr>
          <p:cNvSpPr txBox="1"/>
          <p:nvPr/>
        </p:nvSpPr>
        <p:spPr>
          <a:xfrm>
            <a:off x="7123687" y="2006616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1. Manage Employees</a:t>
            </a:r>
          </a:p>
        </p:txBody>
      </p:sp>
    </p:spTree>
    <p:extLst>
      <p:ext uri="{BB962C8B-B14F-4D97-AF65-F5344CB8AC3E}">
        <p14:creationId xmlns:p14="http://schemas.microsoft.com/office/powerpoint/2010/main" val="246803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3F6E-57BC-294B-8FAE-28103F5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662" y="579505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8F4EEB-28D1-E149-B38A-F3AD3130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04" y="974874"/>
            <a:ext cx="6232701" cy="49082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42E0C-C611-F04F-B1BC-9482877ADD5B}"/>
              </a:ext>
            </a:extLst>
          </p:cNvPr>
          <p:cNvSpPr txBox="1"/>
          <p:nvPr/>
        </p:nvSpPr>
        <p:spPr>
          <a:xfrm>
            <a:off x="6923662" y="2084455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2. Place Order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558527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236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Goods Delivery System</vt:lpstr>
      <vt:lpstr>Real Problem</vt:lpstr>
      <vt:lpstr>Proposed Solution</vt:lpstr>
      <vt:lpstr>PowerPoint Presentation</vt:lpstr>
      <vt:lpstr>Design</vt:lpstr>
      <vt:lpstr>Enterprises</vt:lpstr>
      <vt:lpstr>Organizations</vt:lpstr>
      <vt:lpstr>Workflow</vt:lpstr>
      <vt:lpstr>Workflow</vt:lpstr>
      <vt:lpstr>Workflow</vt:lpstr>
      <vt:lpstr>Workflow</vt:lpstr>
      <vt:lpstr>Workflow</vt:lpstr>
      <vt:lpstr>Use Case Scenario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 Delivery System</dc:title>
  <dc:creator>Sujay Ghodke</dc:creator>
  <cp:lastModifiedBy>Sujay Ghodke</cp:lastModifiedBy>
  <cp:revision>32</cp:revision>
  <dcterms:created xsi:type="dcterms:W3CDTF">2021-07-16T20:26:54Z</dcterms:created>
  <dcterms:modified xsi:type="dcterms:W3CDTF">2021-07-18T00:14:49Z</dcterms:modified>
</cp:coreProperties>
</file>