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6" r:id="rId6"/>
    <p:sldId id="259" r:id="rId7"/>
    <p:sldId id="261" r:id="rId8"/>
    <p:sldId id="268" r:id="rId9"/>
    <p:sldId id="26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295"/>
    <a:srgbClr val="60328B"/>
    <a:srgbClr val="723AA5"/>
    <a:srgbClr val="7A3EB0"/>
    <a:srgbClr val="606060"/>
    <a:srgbClr val="6A369A"/>
    <a:srgbClr val="5F318A"/>
    <a:srgbClr val="37BBF1"/>
    <a:srgbClr val="4F4F4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88845" autoAdjust="0"/>
  </p:normalViewPr>
  <p:slideViewPr>
    <p:cSldViewPr snapToGrid="0" snapToObjects="1">
      <p:cViewPr varScale="1">
        <p:scale>
          <a:sx n="127" d="100"/>
          <a:sy n="127" d="100"/>
        </p:scale>
        <p:origin x="1200" y="184"/>
      </p:cViewPr>
      <p:guideLst>
        <p:guide orient="horz" pos="3772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510822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xxx.png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pic>
        <p:nvPicPr>
          <p:cNvPr id="12" name="Picture 11" descr="tag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30" y="243519"/>
            <a:ext cx="1524001" cy="313603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10445" y="5889060"/>
            <a:ext cx="4755444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150 </a:t>
            </a:r>
            <a:r>
              <a:rPr lang="en-US" sz="1000" b="0" i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Cambridgepark</a:t>
            </a:r>
            <a:r>
              <a:rPr lang="en-US" sz="1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 Drive</a:t>
            </a:r>
          </a:p>
          <a:p>
            <a:pPr>
              <a:lnSpc>
                <a:spcPct val="120000"/>
              </a:lnSpc>
            </a:pPr>
            <a:r>
              <a:rPr lang="en-US" sz="1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Cambridge, MA 02140</a:t>
            </a:r>
          </a:p>
          <a:p>
            <a:pPr>
              <a:lnSpc>
                <a:spcPct val="120000"/>
              </a:lnSpc>
            </a:pPr>
            <a:r>
              <a:rPr lang="en-US" sz="1000" b="1" i="0" baseline="0" dirty="0" err="1">
                <a:solidFill>
                  <a:srgbClr val="60328B"/>
                </a:solidFill>
                <a:latin typeface="Avenir Next Regular"/>
                <a:cs typeface="Avenir Next Regular"/>
              </a:rPr>
              <a:t>QuickBase.com</a:t>
            </a:r>
            <a:endParaRPr lang="en-US" sz="1000" b="1" i="0" dirty="0">
              <a:solidFill>
                <a:srgbClr val="60328B"/>
              </a:solidFill>
              <a:latin typeface="Avenir Next Regular"/>
              <a:cs typeface="Avenir Next Regular"/>
            </a:endParaRPr>
          </a:p>
        </p:txBody>
      </p:sp>
      <p:pic>
        <p:nvPicPr>
          <p:cNvPr id="2" name="Picture 1" descr="Logomark_Only_RGB_Purple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17" y="5680305"/>
            <a:ext cx="1002314" cy="67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111276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6255" y="6422917"/>
            <a:ext cx="4755444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700" b="1" i="0" dirty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© Quick Base 2017 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Private &amp; Confidential</a:t>
            </a:r>
            <a:endParaRPr lang="en-US" sz="700" b="1" i="0" dirty="0">
              <a:solidFill>
                <a:schemeClr val="bg1">
                  <a:lumMod val="50000"/>
                </a:schemeClr>
              </a:solidFill>
              <a:latin typeface="Avenir Next Regular"/>
              <a:cs typeface="Avenir Next Regular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1997" y="6404963"/>
            <a:ext cx="549323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6C636736-714F-DC47-9293-49528ACAC777}" type="slidenum">
              <a:rPr lang="en-US" sz="8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‹#›</a:t>
            </a:fld>
            <a:endParaRPr lang="en-US" sz="800" b="0" i="0" dirty="0">
              <a:solidFill>
                <a:srgbClr val="594E94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246200" y="554363"/>
            <a:ext cx="699230" cy="439051"/>
            <a:chOff x="8246200" y="554363"/>
            <a:chExt cx="699230" cy="439051"/>
          </a:xfrm>
        </p:grpSpPr>
        <p:pic>
          <p:nvPicPr>
            <p:cNvPr id="12" name="Picture 11" descr="Untitled-2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6200" y="554363"/>
              <a:ext cx="600456" cy="393192"/>
            </a:xfrm>
            <a:prstGeom prst="rect">
              <a:avLst/>
            </a:prstGeom>
          </p:spPr>
        </p:pic>
        <p:sp>
          <p:nvSpPr>
            <p:cNvPr id="3" name="Oval 2"/>
            <p:cNvSpPr/>
            <p:nvPr userDrawn="1"/>
          </p:nvSpPr>
          <p:spPr>
            <a:xfrm>
              <a:off x="8790208" y="831135"/>
              <a:ext cx="155222" cy="162279"/>
            </a:xfrm>
            <a:prstGeom prst="ellipse">
              <a:avLst/>
            </a:prstGeom>
            <a:solidFill>
              <a:srgbClr val="603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tlCol="0" anchor="ctr"/>
            <a:lstStyle/>
            <a:p>
              <a:pPr algn="ctr"/>
              <a:r>
                <a:rPr lang="en-US" sz="400" baseline="0" dirty="0">
                  <a:latin typeface="Helvetica Light"/>
                </a:rPr>
                <a:t>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01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31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048" y="3205244"/>
            <a:ext cx="901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Quick Base Craft Demo</a:t>
            </a:r>
            <a:endParaRPr lang="en-US" sz="360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r>
              <a:rPr lang="en-US" sz="3600" dirty="0">
                <a:solidFill>
                  <a:schemeClr val="bg1"/>
                </a:solidFill>
                <a:latin typeface="Avenir Next Regular"/>
                <a:cs typeface="Avenir Next Regular"/>
              </a:rPr>
              <a:t>Position: Software Engineering Co-op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146" y="4523619"/>
            <a:ext cx="485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Medium"/>
              </a:rPr>
              <a:t>Oct 11, 2022</a:t>
            </a:r>
          </a:p>
        </p:txBody>
      </p:sp>
    </p:spTree>
    <p:extLst>
      <p:ext uri="{BB962C8B-B14F-4D97-AF65-F5344CB8AC3E}">
        <p14:creationId xmlns:p14="http://schemas.microsoft.com/office/powerpoint/2010/main" val="256724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Agenda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223" y="1404184"/>
            <a:ext cx="8087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606060"/>
                </a:solidFill>
                <a:latin typeface="Avenir Next Regular"/>
                <a:cs typeface="Avenir Next Regular"/>
              </a:rPr>
              <a:t>We have one hour to get to know each other.</a:t>
            </a:r>
          </a:p>
          <a:p>
            <a:pPr>
              <a:lnSpc>
                <a:spcPct val="120000"/>
              </a:lnSpc>
            </a:pPr>
            <a:r>
              <a:rPr lang="en-US" sz="2000" b="0" i="0" dirty="0">
                <a:solidFill>
                  <a:srgbClr val="606060"/>
                </a:solidFill>
                <a:latin typeface="Avenir Next Regular"/>
                <a:cs typeface="Avenir Next Regular"/>
              </a:rPr>
              <a:t>The first part of the interview is designed to generate a conversation. We want to know what is important to you and share what is important to us. Learnings and values are more important than details.</a:t>
            </a: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The goal is to have a great conversation.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3" y="3343176"/>
            <a:ext cx="261337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About Me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Roughly 5 minutes to tell us about yourself and set some context.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1070" y="3343176"/>
            <a:ext cx="261337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Portfolio Accomplishments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Showcase one or two career highlights. We should spend about 5 minutes on each.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777" y="3343176"/>
            <a:ext cx="2613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Craft Demo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You should spend about 15 minutes walking through the demo. The remaining 30 minutes is for discussion.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882140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4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296883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 descr="xxx.png"/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1842" y="2063676"/>
            <a:ext cx="3177015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b="1" i="0" dirty="0">
                <a:solidFill>
                  <a:srgbClr val="37BBF1"/>
                </a:solidFill>
                <a:latin typeface="Avenir Next Regular"/>
                <a:cs typeface="Avenir Next Regular"/>
              </a:rPr>
              <a:t>Hello</a:t>
            </a:r>
            <a:r>
              <a:rPr lang="en-US" sz="5400" b="1" dirty="0">
                <a:solidFill>
                  <a:srgbClr val="37BBF1"/>
                </a:solidFill>
                <a:latin typeface="Avenir Next Regular"/>
                <a:cs typeface="Avenir Next Regular"/>
              </a:rPr>
              <a:t>!</a:t>
            </a:r>
            <a:endParaRPr lang="en-US" sz="5400" b="0" i="0" dirty="0">
              <a:solidFill>
                <a:srgbClr val="37BBF1"/>
              </a:solidFill>
              <a:latin typeface="Avenir Next Regular"/>
              <a:cs typeface="Avenir Next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1F22B-D29C-9640-84FB-3D782456E16D}"/>
              </a:ext>
            </a:extLst>
          </p:cNvPr>
          <p:cNvSpPr txBox="1"/>
          <p:nvPr/>
        </p:nvSpPr>
        <p:spPr>
          <a:xfrm>
            <a:off x="829485" y="3367717"/>
            <a:ext cx="7319728" cy="3351687"/>
          </a:xfrm>
          <a:prstGeom prst="rect">
            <a:avLst/>
          </a:prstGeom>
          <a:noFill/>
        </p:spPr>
        <p:txBody>
          <a:bodyPr wrap="square" lIns="91440" tIns="91440" rtlCol="0" anchor="ctr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Graduate Student</a:t>
            </a:r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of Information Systems at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Northeastern University</a:t>
            </a:r>
            <a:endParaRPr lang="en-US" sz="1600" b="1" i="0" dirty="0">
              <a:solidFill>
                <a:schemeClr val="bg1">
                  <a:lumMod val="85000"/>
                </a:schemeClr>
              </a:solidFill>
              <a:latin typeface="Avenir Next Regular"/>
              <a:cs typeface="Avenir Next Regular"/>
            </a:endParaRP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History</a:t>
            </a:r>
            <a:r>
              <a:rPr lang="en-US" sz="1600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of working</a:t>
            </a:r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as a Software Development Engineer for 4.9 years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Past Technology Stack: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Java, Spring MVC, Spring Boot, SQL, Oracle ATG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Server Technology/Platform: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Oracle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Weblogic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, Unix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Recent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E</a:t>
            </a:r>
            <a:r>
              <a:rPr lang="en-US" sz="1600" b="1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mphasis:</a:t>
            </a:r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Angular, NodeJS, ReactJS,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ExpressJS</a:t>
            </a:r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, MongoDB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Future Learning Target: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ReactNative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, iOS development with Swift,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FlutterUI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Certification:</a:t>
            </a:r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ITIL Foundation Certification in IT Service Management</a:t>
            </a:r>
            <a:br>
              <a:rPr lang="en-US" sz="1600" b="0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</a:br>
            <a:r>
              <a:rPr lang="en-US" sz="1400" b="0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									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(Credential ID: GR750475459SG)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>
                  <a:lumMod val="85000"/>
                </a:schemeClr>
              </a:solidFill>
              <a:latin typeface="Avenir Next Regular"/>
              <a:cs typeface="Avenir Next Regular"/>
            </a:endParaRP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>
                  <a:lumMod val="85000"/>
                </a:schemeClr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1351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Portfolio</a:t>
            </a:r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</a:t>
            </a:r>
            <a:r>
              <a:rPr lang="en-US" sz="2000" dirty="0" err="1">
                <a:solidFill>
                  <a:schemeClr val="bg1"/>
                </a:solidFill>
                <a:latin typeface="Avenir Next Regular"/>
                <a:cs typeface="Avenir Next Regular"/>
              </a:rPr>
              <a:t>NUevents</a:t>
            </a:r>
            <a:r>
              <a:rPr lang="en-US" sz="2000" dirty="0">
                <a:solidFill>
                  <a:schemeClr val="bg1"/>
                </a:solidFill>
                <a:latin typeface="Avenir Next Regular"/>
                <a:cs typeface="Avenir Next Regular"/>
              </a:rPr>
              <a:t> - Events Management Website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Microservices based architecture -&gt; Scalability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3" y="1358912"/>
            <a:ext cx="4193015" cy="406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Problem: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Need of a single platform to showcase and register for events.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Thinking: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Providing an interactive interface to administrator to make adding/modifying events convenient.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Constraints: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Each attribute of all events becomes necessary.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Considerations: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Flexibility towards anticipated future changes</a:t>
            </a:r>
            <a:b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</a:b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Team size: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3 members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692954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5366" y="1358912"/>
            <a:ext cx="4132540" cy="4399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Results: 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Achieved 100% modularity in anticipated changes to administrator functionality.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How: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Built an API to be consumed by administrator pages, enabling CRUD operations on attributes of events.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Learning: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Developed technical understanding of NodeJS &amp; MongoDB.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For future projects: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Mindset to think about prospects of project.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282534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Portfolio</a:t>
            </a:r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Avenir Next Regular"/>
                <a:cs typeface="Avenir Next Regular"/>
              </a:rPr>
              <a:t>Digital Remote Healthcare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Old Platform/Technology != Compromised Goals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692954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9E6D0B-F573-9642-AD83-1D176A9A9D56}"/>
              </a:ext>
            </a:extLst>
          </p:cNvPr>
          <p:cNvSpPr txBox="1"/>
          <p:nvPr/>
        </p:nvSpPr>
        <p:spPr>
          <a:xfrm>
            <a:off x="282223" y="1358912"/>
            <a:ext cx="4193015" cy="4399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Problem: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Connection between primary regional healthcare providers from rural areas and specialty care providers.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Thinking: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Providing a mode of communication intended particularly at exchange of healthcare advise.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Constraints: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Demonstration with Java desktop application and a local server.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Considerations: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Modern UI</a:t>
            </a:r>
            <a:b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</a:b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Team size: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2 members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C192C-4133-2E46-B647-955BB052425C}"/>
              </a:ext>
            </a:extLst>
          </p:cNvPr>
          <p:cNvSpPr txBox="1"/>
          <p:nvPr/>
        </p:nvSpPr>
        <p:spPr>
          <a:xfrm>
            <a:off x="4745366" y="1358912"/>
            <a:ext cx="4132540" cy="4399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Results: 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Implemented chat feature for primary and remote care providers.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How: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Used socket programming in Java for exchange of messages.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Learning: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Explored JavaFX to modernize desktop application UI.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For future projects: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Modern world technologies make transfer of information through internet very convenient in comparison to older technologies.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62487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2223" y="3021802"/>
            <a:ext cx="8087682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Craft Demo</a:t>
            </a:r>
            <a:endParaRPr lang="en-US" sz="36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>
              <a:lnSpc>
                <a:spcPct val="80000"/>
              </a:lnSpc>
            </a:pPr>
            <a:r>
              <a:rPr lang="en-US" sz="3600" b="1" dirty="0">
                <a:solidFill>
                  <a:srgbClr val="37BBF1"/>
                </a:solidFill>
                <a:latin typeface="Avenir Next Regular"/>
                <a:cs typeface="Avenir Next Regular"/>
              </a:rPr>
              <a:t>a</a:t>
            </a:r>
            <a:r>
              <a:rPr lang="en-US" sz="3600" b="1" i="0" dirty="0">
                <a:solidFill>
                  <a:srgbClr val="37BBF1"/>
                </a:solidFill>
                <a:latin typeface="Avenir Next Regular"/>
                <a:cs typeface="Avenir Next Regular"/>
              </a:rPr>
              <a:t>nd discussion</a:t>
            </a:r>
            <a:endParaRPr lang="en-US" sz="3600" b="0" i="0" dirty="0">
              <a:solidFill>
                <a:srgbClr val="37BBF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6955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05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g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567" y="5871712"/>
            <a:ext cx="1846952" cy="380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72FC3-DDD8-4E47-8F02-74378C70365D}"/>
              </a:ext>
            </a:extLst>
          </p:cNvPr>
          <p:cNvSpPr txBox="1"/>
          <p:nvPr/>
        </p:nvSpPr>
        <p:spPr>
          <a:xfrm>
            <a:off x="2232967" y="2853895"/>
            <a:ext cx="4678066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i="0" dirty="0">
                <a:solidFill>
                  <a:srgbClr val="37BBF1"/>
                </a:solidFill>
                <a:latin typeface="Avenir Next Regular"/>
                <a:cs typeface="Avenir Next Regular"/>
              </a:rPr>
              <a:t>Thank you</a:t>
            </a:r>
            <a:r>
              <a:rPr lang="en-US" sz="5400" b="1" dirty="0">
                <a:solidFill>
                  <a:srgbClr val="37BBF1"/>
                </a:solidFill>
                <a:latin typeface="Avenir Next Regular"/>
                <a:cs typeface="Avenir Next Regular"/>
              </a:rPr>
              <a:t>!</a:t>
            </a:r>
            <a:endParaRPr lang="en-US" sz="5400" b="0" i="0" dirty="0">
              <a:solidFill>
                <a:srgbClr val="37BBF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27423749"/>
      </p:ext>
    </p:extLst>
  </p:cSld>
  <p:clrMapOvr>
    <a:masterClrMapping/>
  </p:clrMapOvr>
</p:sld>
</file>

<file path=ppt/theme/theme1.xml><?xml version="1.0" encoding="utf-8"?>
<a:theme xmlns:a="http://schemas.openxmlformats.org/drawingml/2006/main" name="QuickBase_PPT_Star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3AC2EAA180D48BE9C6C4B9AFDF650" ma:contentTypeVersion="1" ma:contentTypeDescription="Create a new document." ma:contentTypeScope="" ma:versionID="e1ebe21cc30349ae4da8962eed91cfc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292e01370a06b57d65de8bf0b95326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6C8D68-CAE8-4863-90D6-3B20D5072EB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0605501-9F6A-4E21-AD29-AC5B45E31C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2C0678-4C24-4F49-91BA-562B0FB67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QuickBase_PPT_Starter.potx</Template>
  <TotalTime>16248</TotalTime>
  <Words>469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Italic</vt:lpstr>
      <vt:lpstr>Avenir Next Medium</vt:lpstr>
      <vt:lpstr>Avenir Next Regular</vt:lpstr>
      <vt:lpstr>Calibri</vt:lpstr>
      <vt:lpstr>Helvetica Light</vt:lpstr>
      <vt:lpstr>QuickBase_PPT_Starter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Catapult</dc:creator>
  <cp:lastModifiedBy>Sujay Ghodke</cp:lastModifiedBy>
  <cp:revision>32</cp:revision>
  <cp:lastPrinted>2017-02-14T18:44:12Z</cp:lastPrinted>
  <dcterms:created xsi:type="dcterms:W3CDTF">2017-02-06T14:03:53Z</dcterms:created>
  <dcterms:modified xsi:type="dcterms:W3CDTF">2021-10-11T01:32:12Z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0x0101009713AC2EAA180D48BE9C6C4B9AFDF650</vt:lpwstr>
  </property>
</Properties>
</file>