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8"/>
  </p:notesMasterIdLst>
  <p:sldIdLst>
    <p:sldId id="256" r:id="rId2"/>
    <p:sldId id="263" r:id="rId3"/>
    <p:sldId id="258" r:id="rId4"/>
    <p:sldId id="257" r:id="rId5"/>
    <p:sldId id="261" r:id="rId6"/>
    <p:sldId id="259" r:id="rId7"/>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6"/>
  </p:normalViewPr>
  <p:slideViewPr>
    <p:cSldViewPr snapToGrid="0">
      <p:cViewPr varScale="1">
        <p:scale>
          <a:sx n="101" d="100"/>
          <a:sy n="101" d="100"/>
        </p:scale>
        <p:origin x="10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706DDF-D160-4CE8-9A7B-A699EC5E12E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CEE2437-6879-4F09-922A-4879208A6DF5}">
      <dgm:prSet/>
      <dgm:spPr/>
      <dgm:t>
        <a:bodyPr/>
        <a:lstStyle/>
        <a:p>
          <a:r>
            <a:rPr lang="he-IL"/>
            <a:t>השערה 1: לקבוצת הגיל המבוגרת ביותר (80-90) יש את הסיכוי הגבוה ביותר לחלות באלצהיימר.</a:t>
          </a:r>
          <a:endParaRPr lang="en-US"/>
        </a:p>
      </dgm:t>
    </dgm:pt>
    <dgm:pt modelId="{7624DA1A-4D49-4073-BDF4-7768739A90CE}" type="parTrans" cxnId="{66FE8ECD-C962-4D94-A227-6A1FCE7DE3FF}">
      <dgm:prSet/>
      <dgm:spPr/>
      <dgm:t>
        <a:bodyPr/>
        <a:lstStyle/>
        <a:p>
          <a:endParaRPr lang="en-US"/>
        </a:p>
      </dgm:t>
    </dgm:pt>
    <dgm:pt modelId="{EF9DF11F-1364-40B5-B4BA-66F0173E39E1}" type="sibTrans" cxnId="{66FE8ECD-C962-4D94-A227-6A1FCE7DE3FF}">
      <dgm:prSet/>
      <dgm:spPr/>
      <dgm:t>
        <a:bodyPr/>
        <a:lstStyle/>
        <a:p>
          <a:endParaRPr lang="en-US"/>
        </a:p>
      </dgm:t>
    </dgm:pt>
    <dgm:pt modelId="{2D92A4F4-C92F-45FD-97B7-4FC513A8A15F}">
      <dgm:prSet/>
      <dgm:spPr/>
      <dgm:t>
        <a:bodyPr/>
        <a:lstStyle/>
        <a:p>
          <a:pPr algn="r"/>
          <a:r>
            <a:rPr lang="he-IL" dirty="0"/>
            <a:t>השערה 2: לגברים ונשים יש אותו סיכוי לחלות במחלה.</a:t>
          </a:r>
          <a:endParaRPr lang="en-US" dirty="0"/>
        </a:p>
      </dgm:t>
    </dgm:pt>
    <dgm:pt modelId="{9A902BE9-07DD-4ADB-BCEC-329EE5E8C51D}" type="parTrans" cxnId="{44B73EF3-87CE-4B98-9587-F37FC511E68A}">
      <dgm:prSet/>
      <dgm:spPr/>
      <dgm:t>
        <a:bodyPr/>
        <a:lstStyle/>
        <a:p>
          <a:endParaRPr lang="en-US"/>
        </a:p>
      </dgm:t>
    </dgm:pt>
    <dgm:pt modelId="{8D1B73EA-121B-415A-A902-96242297C016}" type="sibTrans" cxnId="{44B73EF3-87CE-4B98-9587-F37FC511E68A}">
      <dgm:prSet/>
      <dgm:spPr/>
      <dgm:t>
        <a:bodyPr/>
        <a:lstStyle/>
        <a:p>
          <a:endParaRPr lang="en-US"/>
        </a:p>
      </dgm:t>
    </dgm:pt>
    <dgm:pt modelId="{1A3442EE-A341-4DDF-A068-0C490D451A2A}" type="pres">
      <dgm:prSet presAssocID="{7A706DDF-D160-4CE8-9A7B-A699EC5E12ED}" presName="linear" presStyleCnt="0">
        <dgm:presLayoutVars>
          <dgm:animLvl val="lvl"/>
          <dgm:resizeHandles val="exact"/>
        </dgm:presLayoutVars>
      </dgm:prSet>
      <dgm:spPr/>
    </dgm:pt>
    <dgm:pt modelId="{5AE533BE-9812-448C-A5EA-B028971876FF}" type="pres">
      <dgm:prSet presAssocID="{DCEE2437-6879-4F09-922A-4879208A6DF5}" presName="parentText" presStyleLbl="node1" presStyleIdx="0" presStyleCnt="2">
        <dgm:presLayoutVars>
          <dgm:chMax val="0"/>
          <dgm:bulletEnabled val="1"/>
        </dgm:presLayoutVars>
      </dgm:prSet>
      <dgm:spPr/>
    </dgm:pt>
    <dgm:pt modelId="{6EEDD416-7A23-4222-89D2-AC2A79CA5590}" type="pres">
      <dgm:prSet presAssocID="{EF9DF11F-1364-40B5-B4BA-66F0173E39E1}" presName="spacer" presStyleCnt="0"/>
      <dgm:spPr/>
    </dgm:pt>
    <dgm:pt modelId="{F5C9A570-4218-4780-B8EE-6B437DB5C214}" type="pres">
      <dgm:prSet presAssocID="{2D92A4F4-C92F-45FD-97B7-4FC513A8A15F}" presName="parentText" presStyleLbl="node1" presStyleIdx="1" presStyleCnt="2">
        <dgm:presLayoutVars>
          <dgm:chMax val="0"/>
          <dgm:bulletEnabled val="1"/>
        </dgm:presLayoutVars>
      </dgm:prSet>
      <dgm:spPr/>
    </dgm:pt>
  </dgm:ptLst>
  <dgm:cxnLst>
    <dgm:cxn modelId="{AF8589AA-A551-4BCA-9F6C-366E5C1ED2AE}" type="presOf" srcId="{2D92A4F4-C92F-45FD-97B7-4FC513A8A15F}" destId="{F5C9A570-4218-4780-B8EE-6B437DB5C214}" srcOrd="0" destOrd="0" presId="urn:microsoft.com/office/officeart/2005/8/layout/vList2"/>
    <dgm:cxn modelId="{66FE8ECD-C962-4D94-A227-6A1FCE7DE3FF}" srcId="{7A706DDF-D160-4CE8-9A7B-A699EC5E12ED}" destId="{DCEE2437-6879-4F09-922A-4879208A6DF5}" srcOrd="0" destOrd="0" parTransId="{7624DA1A-4D49-4073-BDF4-7768739A90CE}" sibTransId="{EF9DF11F-1364-40B5-B4BA-66F0173E39E1}"/>
    <dgm:cxn modelId="{3BB30FD4-48C7-41E6-A477-F757991570D2}" type="presOf" srcId="{DCEE2437-6879-4F09-922A-4879208A6DF5}" destId="{5AE533BE-9812-448C-A5EA-B028971876FF}" srcOrd="0" destOrd="0" presId="urn:microsoft.com/office/officeart/2005/8/layout/vList2"/>
    <dgm:cxn modelId="{67B3C0E9-5866-40DE-9018-7FA659E03CA4}" type="presOf" srcId="{7A706DDF-D160-4CE8-9A7B-A699EC5E12ED}" destId="{1A3442EE-A341-4DDF-A068-0C490D451A2A}" srcOrd="0" destOrd="0" presId="urn:microsoft.com/office/officeart/2005/8/layout/vList2"/>
    <dgm:cxn modelId="{44B73EF3-87CE-4B98-9587-F37FC511E68A}" srcId="{7A706DDF-D160-4CE8-9A7B-A699EC5E12ED}" destId="{2D92A4F4-C92F-45FD-97B7-4FC513A8A15F}" srcOrd="1" destOrd="0" parTransId="{9A902BE9-07DD-4ADB-BCEC-329EE5E8C51D}" sibTransId="{8D1B73EA-121B-415A-A902-96242297C016}"/>
    <dgm:cxn modelId="{445418AE-9616-4547-8F96-0E4863DE774A}" type="presParOf" srcId="{1A3442EE-A341-4DDF-A068-0C490D451A2A}" destId="{5AE533BE-9812-448C-A5EA-B028971876FF}" srcOrd="0" destOrd="0" presId="urn:microsoft.com/office/officeart/2005/8/layout/vList2"/>
    <dgm:cxn modelId="{F3EACD39-F02D-4375-A06B-DC8BFB647657}" type="presParOf" srcId="{1A3442EE-A341-4DDF-A068-0C490D451A2A}" destId="{6EEDD416-7A23-4222-89D2-AC2A79CA5590}" srcOrd="1" destOrd="0" presId="urn:microsoft.com/office/officeart/2005/8/layout/vList2"/>
    <dgm:cxn modelId="{B502BF2A-22A2-4D37-8003-396A754AC84B}" type="presParOf" srcId="{1A3442EE-A341-4DDF-A068-0C490D451A2A}" destId="{F5C9A570-4218-4780-B8EE-6B437DB5C214}"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E533BE-9812-448C-A5EA-B028971876FF}">
      <dsp:nvSpPr>
        <dsp:cNvPr id="0" name=""/>
        <dsp:cNvSpPr/>
      </dsp:nvSpPr>
      <dsp:spPr>
        <a:xfrm>
          <a:off x="0" y="533619"/>
          <a:ext cx="10515600" cy="158300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he-IL" sz="4100" kern="1200"/>
            <a:t>השערה 1: לקבוצת הגיל המבוגרת ביותר (80-90) יש את הסיכוי הגבוה ביותר לחלות באלצהיימר.</a:t>
          </a:r>
          <a:endParaRPr lang="en-US" sz="4100" kern="1200"/>
        </a:p>
      </dsp:txBody>
      <dsp:txXfrm>
        <a:off x="77276" y="610895"/>
        <a:ext cx="10361048" cy="1428457"/>
      </dsp:txXfrm>
    </dsp:sp>
    <dsp:sp modelId="{F5C9A570-4218-4780-B8EE-6B437DB5C214}">
      <dsp:nvSpPr>
        <dsp:cNvPr id="0" name=""/>
        <dsp:cNvSpPr/>
      </dsp:nvSpPr>
      <dsp:spPr>
        <a:xfrm>
          <a:off x="0" y="2234709"/>
          <a:ext cx="10515600" cy="158300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r" defTabSz="1822450">
            <a:lnSpc>
              <a:spcPct val="90000"/>
            </a:lnSpc>
            <a:spcBef>
              <a:spcPct val="0"/>
            </a:spcBef>
            <a:spcAft>
              <a:spcPct val="35000"/>
            </a:spcAft>
            <a:buNone/>
          </a:pPr>
          <a:r>
            <a:rPr lang="he-IL" sz="4100" kern="1200" dirty="0"/>
            <a:t>השערה 2: לגברים ונשים יש אותו סיכוי לחלות במחלה.</a:t>
          </a:r>
          <a:endParaRPr lang="en-US" sz="4100" kern="1200" dirty="0"/>
        </a:p>
      </dsp:txBody>
      <dsp:txXfrm>
        <a:off x="77276" y="2311985"/>
        <a:ext cx="10361048" cy="14284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785C0B-FB22-7744-8569-4D4A04C28B68}" type="datetimeFigureOut">
              <a:rPr lang="en-IL" smtClean="0"/>
              <a:t>01/02/2025</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E1459A-C318-E140-B93A-65185B14DF55}" type="slidenum">
              <a:rPr lang="en-IL" smtClean="0"/>
              <a:t>‹#›</a:t>
            </a:fld>
            <a:endParaRPr lang="en-IL"/>
          </a:p>
        </p:txBody>
      </p:sp>
    </p:spTree>
    <p:extLst>
      <p:ext uri="{BB962C8B-B14F-4D97-AF65-F5344CB8AC3E}">
        <p14:creationId xmlns:p14="http://schemas.microsoft.com/office/powerpoint/2010/main" val="1976181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IL" dirty="0"/>
          </a:p>
        </p:txBody>
      </p:sp>
      <p:sp>
        <p:nvSpPr>
          <p:cNvPr id="4" name="Slide Number Placeholder 3"/>
          <p:cNvSpPr>
            <a:spLocks noGrp="1"/>
          </p:cNvSpPr>
          <p:nvPr>
            <p:ph type="sldNum" sz="quarter" idx="5"/>
          </p:nvPr>
        </p:nvSpPr>
        <p:spPr/>
        <p:txBody>
          <a:bodyPr/>
          <a:lstStyle/>
          <a:p>
            <a:fld id="{47E1459A-C318-E140-B93A-65185B14DF55}" type="slidenum">
              <a:rPr lang="en-IL" smtClean="0"/>
              <a:t>4</a:t>
            </a:fld>
            <a:endParaRPr lang="en-IL"/>
          </a:p>
        </p:txBody>
      </p:sp>
    </p:spTree>
    <p:extLst>
      <p:ext uri="{BB962C8B-B14F-4D97-AF65-F5344CB8AC3E}">
        <p14:creationId xmlns:p14="http://schemas.microsoft.com/office/powerpoint/2010/main" val="3607082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EE29CFE-E0EA-9BD1-8540-E4680D3C5C79}"/>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382BE8F1-6E4D-2CE5-BFB7-5A54FA7F14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5464BD5A-1687-13B8-EEBE-6D834F4ACB4A}"/>
              </a:ext>
            </a:extLst>
          </p:cNvPr>
          <p:cNvSpPr>
            <a:spLocks noGrp="1"/>
          </p:cNvSpPr>
          <p:nvPr>
            <p:ph type="dt" sz="half" idx="10"/>
          </p:nvPr>
        </p:nvSpPr>
        <p:spPr/>
        <p:txBody>
          <a:bodyPr/>
          <a:lstStyle/>
          <a:p>
            <a:fld id="{B0471796-441F-4F34-AE43-2473594A772B}" type="datetimeFigureOut">
              <a:rPr lang="he-IL" smtClean="0"/>
              <a:t>ג'.שבט.תשפ"ה</a:t>
            </a:fld>
            <a:endParaRPr lang="he-IL"/>
          </a:p>
        </p:txBody>
      </p:sp>
      <p:sp>
        <p:nvSpPr>
          <p:cNvPr id="5" name="מציין מיקום של כותרת תחתונה 4">
            <a:extLst>
              <a:ext uri="{FF2B5EF4-FFF2-40B4-BE49-F238E27FC236}">
                <a16:creationId xmlns:a16="http://schemas.microsoft.com/office/drawing/2014/main" id="{197A36B6-7270-EA09-B5A7-CD11A732E54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F7FF0E77-B6F7-75DB-CA3F-CCC38602C24C}"/>
              </a:ext>
            </a:extLst>
          </p:cNvPr>
          <p:cNvSpPr>
            <a:spLocks noGrp="1"/>
          </p:cNvSpPr>
          <p:nvPr>
            <p:ph type="sldNum" sz="quarter" idx="12"/>
          </p:nvPr>
        </p:nvSpPr>
        <p:spPr/>
        <p:txBody>
          <a:bodyPr/>
          <a:lstStyle/>
          <a:p>
            <a:fld id="{90242D82-4D0B-4A75-9CEC-B5689DF5F9EE}" type="slidenum">
              <a:rPr lang="he-IL" smtClean="0"/>
              <a:t>‹#›</a:t>
            </a:fld>
            <a:endParaRPr lang="he-IL"/>
          </a:p>
        </p:txBody>
      </p:sp>
    </p:spTree>
    <p:extLst>
      <p:ext uri="{BB962C8B-B14F-4D97-AF65-F5344CB8AC3E}">
        <p14:creationId xmlns:p14="http://schemas.microsoft.com/office/powerpoint/2010/main" val="1511184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E10CBD-DFF1-C6FF-8C2E-302D80BAB5E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3A0B29EB-68DC-ACD9-B6CC-BE1D1033020A}"/>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8A73FEF-0B3B-B278-4C05-FDE3E03F06F3}"/>
              </a:ext>
            </a:extLst>
          </p:cNvPr>
          <p:cNvSpPr>
            <a:spLocks noGrp="1"/>
          </p:cNvSpPr>
          <p:nvPr>
            <p:ph type="dt" sz="half" idx="10"/>
          </p:nvPr>
        </p:nvSpPr>
        <p:spPr/>
        <p:txBody>
          <a:bodyPr/>
          <a:lstStyle/>
          <a:p>
            <a:fld id="{B0471796-441F-4F34-AE43-2473594A772B}" type="datetimeFigureOut">
              <a:rPr lang="he-IL" smtClean="0"/>
              <a:t>ג'.שבט.תשפ"ה</a:t>
            </a:fld>
            <a:endParaRPr lang="he-IL"/>
          </a:p>
        </p:txBody>
      </p:sp>
      <p:sp>
        <p:nvSpPr>
          <p:cNvPr id="5" name="מציין מיקום של כותרת תחתונה 4">
            <a:extLst>
              <a:ext uri="{FF2B5EF4-FFF2-40B4-BE49-F238E27FC236}">
                <a16:creationId xmlns:a16="http://schemas.microsoft.com/office/drawing/2014/main" id="{14564669-457F-9BE8-7FD1-48625E4647B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1B0E7CA-2E25-4F6B-A6D0-3C9E623B0FD7}"/>
              </a:ext>
            </a:extLst>
          </p:cNvPr>
          <p:cNvSpPr>
            <a:spLocks noGrp="1"/>
          </p:cNvSpPr>
          <p:nvPr>
            <p:ph type="sldNum" sz="quarter" idx="12"/>
          </p:nvPr>
        </p:nvSpPr>
        <p:spPr/>
        <p:txBody>
          <a:bodyPr/>
          <a:lstStyle/>
          <a:p>
            <a:fld id="{90242D82-4D0B-4A75-9CEC-B5689DF5F9EE}" type="slidenum">
              <a:rPr lang="he-IL" smtClean="0"/>
              <a:t>‹#›</a:t>
            </a:fld>
            <a:endParaRPr lang="he-IL"/>
          </a:p>
        </p:txBody>
      </p:sp>
    </p:spTree>
    <p:extLst>
      <p:ext uri="{BB962C8B-B14F-4D97-AF65-F5344CB8AC3E}">
        <p14:creationId xmlns:p14="http://schemas.microsoft.com/office/powerpoint/2010/main" val="2708864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17D4EE1A-CD3F-0E96-E193-FECFB18DDAC2}"/>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28600A61-2B52-3039-5FBF-B2EB6DC31AF2}"/>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466A728B-8183-A3EB-7959-23A24E7C45A9}"/>
              </a:ext>
            </a:extLst>
          </p:cNvPr>
          <p:cNvSpPr>
            <a:spLocks noGrp="1"/>
          </p:cNvSpPr>
          <p:nvPr>
            <p:ph type="dt" sz="half" idx="10"/>
          </p:nvPr>
        </p:nvSpPr>
        <p:spPr/>
        <p:txBody>
          <a:bodyPr/>
          <a:lstStyle/>
          <a:p>
            <a:fld id="{B0471796-441F-4F34-AE43-2473594A772B}" type="datetimeFigureOut">
              <a:rPr lang="he-IL" smtClean="0"/>
              <a:t>ג'.שבט.תשפ"ה</a:t>
            </a:fld>
            <a:endParaRPr lang="he-IL"/>
          </a:p>
        </p:txBody>
      </p:sp>
      <p:sp>
        <p:nvSpPr>
          <p:cNvPr id="5" name="מציין מיקום של כותרת תחתונה 4">
            <a:extLst>
              <a:ext uri="{FF2B5EF4-FFF2-40B4-BE49-F238E27FC236}">
                <a16:creationId xmlns:a16="http://schemas.microsoft.com/office/drawing/2014/main" id="{A297B5B2-9DFE-6153-D75F-CB32ACDD6B67}"/>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A525C2D-F8B0-C7E6-AB8C-CE6719B1316F}"/>
              </a:ext>
            </a:extLst>
          </p:cNvPr>
          <p:cNvSpPr>
            <a:spLocks noGrp="1"/>
          </p:cNvSpPr>
          <p:nvPr>
            <p:ph type="sldNum" sz="quarter" idx="12"/>
          </p:nvPr>
        </p:nvSpPr>
        <p:spPr/>
        <p:txBody>
          <a:bodyPr/>
          <a:lstStyle/>
          <a:p>
            <a:fld id="{90242D82-4D0B-4A75-9CEC-B5689DF5F9EE}" type="slidenum">
              <a:rPr lang="he-IL" smtClean="0"/>
              <a:t>‹#›</a:t>
            </a:fld>
            <a:endParaRPr lang="he-IL"/>
          </a:p>
        </p:txBody>
      </p:sp>
    </p:spTree>
    <p:extLst>
      <p:ext uri="{BB962C8B-B14F-4D97-AF65-F5344CB8AC3E}">
        <p14:creationId xmlns:p14="http://schemas.microsoft.com/office/powerpoint/2010/main" val="2647815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FAAACEB-A46B-8F54-E679-968600322C9D}"/>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686D089E-E27E-B6E2-99A3-4B026E7B38BF}"/>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38667B1-3458-9D35-1D1E-5147A0253840}"/>
              </a:ext>
            </a:extLst>
          </p:cNvPr>
          <p:cNvSpPr>
            <a:spLocks noGrp="1"/>
          </p:cNvSpPr>
          <p:nvPr>
            <p:ph type="dt" sz="half" idx="10"/>
          </p:nvPr>
        </p:nvSpPr>
        <p:spPr/>
        <p:txBody>
          <a:bodyPr/>
          <a:lstStyle/>
          <a:p>
            <a:fld id="{B0471796-441F-4F34-AE43-2473594A772B}" type="datetimeFigureOut">
              <a:rPr lang="he-IL" smtClean="0"/>
              <a:t>ג'.שבט.תשפ"ה</a:t>
            </a:fld>
            <a:endParaRPr lang="he-IL"/>
          </a:p>
        </p:txBody>
      </p:sp>
      <p:sp>
        <p:nvSpPr>
          <p:cNvPr id="5" name="מציין מיקום של כותרת תחתונה 4">
            <a:extLst>
              <a:ext uri="{FF2B5EF4-FFF2-40B4-BE49-F238E27FC236}">
                <a16:creationId xmlns:a16="http://schemas.microsoft.com/office/drawing/2014/main" id="{7BE26128-BB0B-FC52-BB03-334A1EA7F784}"/>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038979B-41D2-811E-3AE3-8C9127A5EDB6}"/>
              </a:ext>
            </a:extLst>
          </p:cNvPr>
          <p:cNvSpPr>
            <a:spLocks noGrp="1"/>
          </p:cNvSpPr>
          <p:nvPr>
            <p:ph type="sldNum" sz="quarter" idx="12"/>
          </p:nvPr>
        </p:nvSpPr>
        <p:spPr/>
        <p:txBody>
          <a:bodyPr/>
          <a:lstStyle/>
          <a:p>
            <a:fld id="{90242D82-4D0B-4A75-9CEC-B5689DF5F9EE}" type="slidenum">
              <a:rPr lang="he-IL" smtClean="0"/>
              <a:t>‹#›</a:t>
            </a:fld>
            <a:endParaRPr lang="he-IL"/>
          </a:p>
        </p:txBody>
      </p:sp>
    </p:spTree>
    <p:extLst>
      <p:ext uri="{BB962C8B-B14F-4D97-AF65-F5344CB8AC3E}">
        <p14:creationId xmlns:p14="http://schemas.microsoft.com/office/powerpoint/2010/main" val="372721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9FFD355-743B-390E-CC06-4E8C70DF6875}"/>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61C1AC1-2099-7271-D192-362FB05D8FF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679E45B2-5391-04BA-F716-EF83395835EB}"/>
              </a:ext>
            </a:extLst>
          </p:cNvPr>
          <p:cNvSpPr>
            <a:spLocks noGrp="1"/>
          </p:cNvSpPr>
          <p:nvPr>
            <p:ph type="dt" sz="half" idx="10"/>
          </p:nvPr>
        </p:nvSpPr>
        <p:spPr/>
        <p:txBody>
          <a:bodyPr/>
          <a:lstStyle/>
          <a:p>
            <a:fld id="{B0471796-441F-4F34-AE43-2473594A772B}" type="datetimeFigureOut">
              <a:rPr lang="he-IL" smtClean="0"/>
              <a:t>ג'.שבט.תשפ"ה</a:t>
            </a:fld>
            <a:endParaRPr lang="he-IL"/>
          </a:p>
        </p:txBody>
      </p:sp>
      <p:sp>
        <p:nvSpPr>
          <p:cNvPr id="5" name="מציין מיקום של כותרת תחתונה 4">
            <a:extLst>
              <a:ext uri="{FF2B5EF4-FFF2-40B4-BE49-F238E27FC236}">
                <a16:creationId xmlns:a16="http://schemas.microsoft.com/office/drawing/2014/main" id="{81E76B2A-A470-FF29-8958-B04DDCC7C46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C9FC15D-7693-AD46-4891-AD28BEA80219}"/>
              </a:ext>
            </a:extLst>
          </p:cNvPr>
          <p:cNvSpPr>
            <a:spLocks noGrp="1"/>
          </p:cNvSpPr>
          <p:nvPr>
            <p:ph type="sldNum" sz="quarter" idx="12"/>
          </p:nvPr>
        </p:nvSpPr>
        <p:spPr/>
        <p:txBody>
          <a:bodyPr/>
          <a:lstStyle/>
          <a:p>
            <a:fld id="{90242D82-4D0B-4A75-9CEC-B5689DF5F9EE}" type="slidenum">
              <a:rPr lang="he-IL" smtClean="0"/>
              <a:t>‹#›</a:t>
            </a:fld>
            <a:endParaRPr lang="he-IL"/>
          </a:p>
        </p:txBody>
      </p:sp>
    </p:spTree>
    <p:extLst>
      <p:ext uri="{BB962C8B-B14F-4D97-AF65-F5344CB8AC3E}">
        <p14:creationId xmlns:p14="http://schemas.microsoft.com/office/powerpoint/2010/main" val="2484239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C092C73-70ED-A7D8-2B42-0E4878D192BE}"/>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3CDBB7C-302F-17B0-05BF-5E01FC81ED29}"/>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F7F95E38-5054-DB46-2F66-69C166475914}"/>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664C5902-DB29-9A0D-5FBB-74CB69E9FB16}"/>
              </a:ext>
            </a:extLst>
          </p:cNvPr>
          <p:cNvSpPr>
            <a:spLocks noGrp="1"/>
          </p:cNvSpPr>
          <p:nvPr>
            <p:ph type="dt" sz="half" idx="10"/>
          </p:nvPr>
        </p:nvSpPr>
        <p:spPr/>
        <p:txBody>
          <a:bodyPr/>
          <a:lstStyle/>
          <a:p>
            <a:fld id="{B0471796-441F-4F34-AE43-2473594A772B}" type="datetimeFigureOut">
              <a:rPr lang="he-IL" smtClean="0"/>
              <a:t>ג'.שבט.תשפ"ה</a:t>
            </a:fld>
            <a:endParaRPr lang="he-IL"/>
          </a:p>
        </p:txBody>
      </p:sp>
      <p:sp>
        <p:nvSpPr>
          <p:cNvPr id="6" name="מציין מיקום של כותרת תחתונה 5">
            <a:extLst>
              <a:ext uri="{FF2B5EF4-FFF2-40B4-BE49-F238E27FC236}">
                <a16:creationId xmlns:a16="http://schemas.microsoft.com/office/drawing/2014/main" id="{7513EEE1-C9CF-864B-EA64-9B67B00F86F3}"/>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BF95E68B-C650-5FBF-AE55-70F4F6525150}"/>
              </a:ext>
            </a:extLst>
          </p:cNvPr>
          <p:cNvSpPr>
            <a:spLocks noGrp="1"/>
          </p:cNvSpPr>
          <p:nvPr>
            <p:ph type="sldNum" sz="quarter" idx="12"/>
          </p:nvPr>
        </p:nvSpPr>
        <p:spPr/>
        <p:txBody>
          <a:bodyPr/>
          <a:lstStyle/>
          <a:p>
            <a:fld id="{90242D82-4D0B-4A75-9CEC-B5689DF5F9EE}" type="slidenum">
              <a:rPr lang="he-IL" smtClean="0"/>
              <a:t>‹#›</a:t>
            </a:fld>
            <a:endParaRPr lang="he-IL"/>
          </a:p>
        </p:txBody>
      </p:sp>
    </p:spTree>
    <p:extLst>
      <p:ext uri="{BB962C8B-B14F-4D97-AF65-F5344CB8AC3E}">
        <p14:creationId xmlns:p14="http://schemas.microsoft.com/office/powerpoint/2010/main" val="1257758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6711477-5BBC-F651-EADD-5C7BB642CD54}"/>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8FDA6CCC-AA74-051B-2E8B-4ACD9E9428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E5EE2330-0F64-CC0F-3A18-6B36F3C393EB}"/>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EEFEACAF-6E27-3471-43EA-97E1C52EB1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7856E5FC-3AF1-BE4E-8932-FC8BA3FBFA18}"/>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8440D941-B82E-685B-5B3A-4D623E90CC99}"/>
              </a:ext>
            </a:extLst>
          </p:cNvPr>
          <p:cNvSpPr>
            <a:spLocks noGrp="1"/>
          </p:cNvSpPr>
          <p:nvPr>
            <p:ph type="dt" sz="half" idx="10"/>
          </p:nvPr>
        </p:nvSpPr>
        <p:spPr/>
        <p:txBody>
          <a:bodyPr/>
          <a:lstStyle/>
          <a:p>
            <a:fld id="{B0471796-441F-4F34-AE43-2473594A772B}" type="datetimeFigureOut">
              <a:rPr lang="he-IL" smtClean="0"/>
              <a:t>ג'.שבט.תשפ"ה</a:t>
            </a:fld>
            <a:endParaRPr lang="he-IL"/>
          </a:p>
        </p:txBody>
      </p:sp>
      <p:sp>
        <p:nvSpPr>
          <p:cNvPr id="8" name="מציין מיקום של כותרת תחתונה 7">
            <a:extLst>
              <a:ext uri="{FF2B5EF4-FFF2-40B4-BE49-F238E27FC236}">
                <a16:creationId xmlns:a16="http://schemas.microsoft.com/office/drawing/2014/main" id="{03382B68-CDFD-F4BA-7689-5CEFCE4AE826}"/>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494FED9F-E300-28EC-7F31-A8AB45512B75}"/>
              </a:ext>
            </a:extLst>
          </p:cNvPr>
          <p:cNvSpPr>
            <a:spLocks noGrp="1"/>
          </p:cNvSpPr>
          <p:nvPr>
            <p:ph type="sldNum" sz="quarter" idx="12"/>
          </p:nvPr>
        </p:nvSpPr>
        <p:spPr/>
        <p:txBody>
          <a:bodyPr/>
          <a:lstStyle/>
          <a:p>
            <a:fld id="{90242D82-4D0B-4A75-9CEC-B5689DF5F9EE}" type="slidenum">
              <a:rPr lang="he-IL" smtClean="0"/>
              <a:t>‹#›</a:t>
            </a:fld>
            <a:endParaRPr lang="he-IL"/>
          </a:p>
        </p:txBody>
      </p:sp>
    </p:spTree>
    <p:extLst>
      <p:ext uri="{BB962C8B-B14F-4D97-AF65-F5344CB8AC3E}">
        <p14:creationId xmlns:p14="http://schemas.microsoft.com/office/powerpoint/2010/main" val="159804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7DC016A-5F78-6647-A33D-5D4FE26C9446}"/>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31A38230-0E62-902D-99A4-CB233F0AED89}"/>
              </a:ext>
            </a:extLst>
          </p:cNvPr>
          <p:cNvSpPr>
            <a:spLocks noGrp="1"/>
          </p:cNvSpPr>
          <p:nvPr>
            <p:ph type="dt" sz="half" idx="10"/>
          </p:nvPr>
        </p:nvSpPr>
        <p:spPr/>
        <p:txBody>
          <a:bodyPr/>
          <a:lstStyle/>
          <a:p>
            <a:fld id="{B0471796-441F-4F34-AE43-2473594A772B}" type="datetimeFigureOut">
              <a:rPr lang="he-IL" smtClean="0"/>
              <a:t>ג'.שבט.תשפ"ה</a:t>
            </a:fld>
            <a:endParaRPr lang="he-IL"/>
          </a:p>
        </p:txBody>
      </p:sp>
      <p:sp>
        <p:nvSpPr>
          <p:cNvPr id="4" name="מציין מיקום של כותרת תחתונה 3">
            <a:extLst>
              <a:ext uri="{FF2B5EF4-FFF2-40B4-BE49-F238E27FC236}">
                <a16:creationId xmlns:a16="http://schemas.microsoft.com/office/drawing/2014/main" id="{E204989A-F1E3-2FCF-5118-D7599DEAE7E9}"/>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24AC9FE0-6530-65EC-5301-D91DB47195F2}"/>
              </a:ext>
            </a:extLst>
          </p:cNvPr>
          <p:cNvSpPr>
            <a:spLocks noGrp="1"/>
          </p:cNvSpPr>
          <p:nvPr>
            <p:ph type="sldNum" sz="quarter" idx="12"/>
          </p:nvPr>
        </p:nvSpPr>
        <p:spPr/>
        <p:txBody>
          <a:bodyPr/>
          <a:lstStyle/>
          <a:p>
            <a:fld id="{90242D82-4D0B-4A75-9CEC-B5689DF5F9EE}" type="slidenum">
              <a:rPr lang="he-IL" smtClean="0"/>
              <a:t>‹#›</a:t>
            </a:fld>
            <a:endParaRPr lang="he-IL"/>
          </a:p>
        </p:txBody>
      </p:sp>
    </p:spTree>
    <p:extLst>
      <p:ext uri="{BB962C8B-B14F-4D97-AF65-F5344CB8AC3E}">
        <p14:creationId xmlns:p14="http://schemas.microsoft.com/office/powerpoint/2010/main" val="414381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64C6D0AD-B076-DECC-3B13-9D295771126E}"/>
              </a:ext>
            </a:extLst>
          </p:cNvPr>
          <p:cNvSpPr>
            <a:spLocks noGrp="1"/>
          </p:cNvSpPr>
          <p:nvPr>
            <p:ph type="dt" sz="half" idx="10"/>
          </p:nvPr>
        </p:nvSpPr>
        <p:spPr/>
        <p:txBody>
          <a:bodyPr/>
          <a:lstStyle/>
          <a:p>
            <a:fld id="{B0471796-441F-4F34-AE43-2473594A772B}" type="datetimeFigureOut">
              <a:rPr lang="he-IL" smtClean="0"/>
              <a:t>ג'.שבט.תשפ"ה</a:t>
            </a:fld>
            <a:endParaRPr lang="he-IL"/>
          </a:p>
        </p:txBody>
      </p:sp>
      <p:sp>
        <p:nvSpPr>
          <p:cNvPr id="3" name="מציין מיקום של כותרת תחתונה 2">
            <a:extLst>
              <a:ext uri="{FF2B5EF4-FFF2-40B4-BE49-F238E27FC236}">
                <a16:creationId xmlns:a16="http://schemas.microsoft.com/office/drawing/2014/main" id="{E830592E-B63F-0B72-4062-2BDB86B57F9B}"/>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E7BC5212-1C63-3FD8-4C36-E25BC4AAD29A}"/>
              </a:ext>
            </a:extLst>
          </p:cNvPr>
          <p:cNvSpPr>
            <a:spLocks noGrp="1"/>
          </p:cNvSpPr>
          <p:nvPr>
            <p:ph type="sldNum" sz="quarter" idx="12"/>
          </p:nvPr>
        </p:nvSpPr>
        <p:spPr/>
        <p:txBody>
          <a:bodyPr/>
          <a:lstStyle/>
          <a:p>
            <a:fld id="{90242D82-4D0B-4A75-9CEC-B5689DF5F9EE}" type="slidenum">
              <a:rPr lang="he-IL" smtClean="0"/>
              <a:t>‹#›</a:t>
            </a:fld>
            <a:endParaRPr lang="he-IL"/>
          </a:p>
        </p:txBody>
      </p:sp>
    </p:spTree>
    <p:extLst>
      <p:ext uri="{BB962C8B-B14F-4D97-AF65-F5344CB8AC3E}">
        <p14:creationId xmlns:p14="http://schemas.microsoft.com/office/powerpoint/2010/main" val="3855963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A2CAA19-6A1B-0A40-545B-121DA6D914DE}"/>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CA8027B-3A6D-9FE5-5063-F049560028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40C3C0F9-E350-0923-9DA4-CF20EE3027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3B5C8597-307B-B140-6B7E-5865952E8037}"/>
              </a:ext>
            </a:extLst>
          </p:cNvPr>
          <p:cNvSpPr>
            <a:spLocks noGrp="1"/>
          </p:cNvSpPr>
          <p:nvPr>
            <p:ph type="dt" sz="half" idx="10"/>
          </p:nvPr>
        </p:nvSpPr>
        <p:spPr/>
        <p:txBody>
          <a:bodyPr/>
          <a:lstStyle/>
          <a:p>
            <a:fld id="{B0471796-441F-4F34-AE43-2473594A772B}" type="datetimeFigureOut">
              <a:rPr lang="he-IL" smtClean="0"/>
              <a:t>ג'.שבט.תשפ"ה</a:t>
            </a:fld>
            <a:endParaRPr lang="he-IL"/>
          </a:p>
        </p:txBody>
      </p:sp>
      <p:sp>
        <p:nvSpPr>
          <p:cNvPr id="6" name="מציין מיקום של כותרת תחתונה 5">
            <a:extLst>
              <a:ext uri="{FF2B5EF4-FFF2-40B4-BE49-F238E27FC236}">
                <a16:creationId xmlns:a16="http://schemas.microsoft.com/office/drawing/2014/main" id="{BE87D492-1402-AB75-F50D-3DAA264F7D14}"/>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2C0D28BB-199C-8FD1-BEE9-56CE05B5E942}"/>
              </a:ext>
            </a:extLst>
          </p:cNvPr>
          <p:cNvSpPr>
            <a:spLocks noGrp="1"/>
          </p:cNvSpPr>
          <p:nvPr>
            <p:ph type="sldNum" sz="quarter" idx="12"/>
          </p:nvPr>
        </p:nvSpPr>
        <p:spPr/>
        <p:txBody>
          <a:bodyPr/>
          <a:lstStyle/>
          <a:p>
            <a:fld id="{90242D82-4D0B-4A75-9CEC-B5689DF5F9EE}" type="slidenum">
              <a:rPr lang="he-IL" smtClean="0"/>
              <a:t>‹#›</a:t>
            </a:fld>
            <a:endParaRPr lang="he-IL"/>
          </a:p>
        </p:txBody>
      </p:sp>
    </p:spTree>
    <p:extLst>
      <p:ext uri="{BB962C8B-B14F-4D97-AF65-F5344CB8AC3E}">
        <p14:creationId xmlns:p14="http://schemas.microsoft.com/office/powerpoint/2010/main" val="393798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FEAC8BC-ED88-8341-882A-BEE82B51CEA6}"/>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BB6921C1-7E25-FB73-D96E-3DCD4DCF82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98C98D06-D549-2546-4213-B713ABDAAF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DD53FCD-DE47-9FDE-770E-0BDCAD77B1E4}"/>
              </a:ext>
            </a:extLst>
          </p:cNvPr>
          <p:cNvSpPr>
            <a:spLocks noGrp="1"/>
          </p:cNvSpPr>
          <p:nvPr>
            <p:ph type="dt" sz="half" idx="10"/>
          </p:nvPr>
        </p:nvSpPr>
        <p:spPr/>
        <p:txBody>
          <a:bodyPr/>
          <a:lstStyle/>
          <a:p>
            <a:fld id="{B0471796-441F-4F34-AE43-2473594A772B}" type="datetimeFigureOut">
              <a:rPr lang="he-IL" smtClean="0"/>
              <a:t>ג'.שבט.תשפ"ה</a:t>
            </a:fld>
            <a:endParaRPr lang="he-IL"/>
          </a:p>
        </p:txBody>
      </p:sp>
      <p:sp>
        <p:nvSpPr>
          <p:cNvPr id="6" name="מציין מיקום של כותרת תחתונה 5">
            <a:extLst>
              <a:ext uri="{FF2B5EF4-FFF2-40B4-BE49-F238E27FC236}">
                <a16:creationId xmlns:a16="http://schemas.microsoft.com/office/drawing/2014/main" id="{79C41D18-C708-9160-9F80-41BDC40B41E7}"/>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C86A4E8E-4815-DF33-FDE6-E8BA61F4C199}"/>
              </a:ext>
            </a:extLst>
          </p:cNvPr>
          <p:cNvSpPr>
            <a:spLocks noGrp="1"/>
          </p:cNvSpPr>
          <p:nvPr>
            <p:ph type="sldNum" sz="quarter" idx="12"/>
          </p:nvPr>
        </p:nvSpPr>
        <p:spPr/>
        <p:txBody>
          <a:bodyPr/>
          <a:lstStyle/>
          <a:p>
            <a:fld id="{90242D82-4D0B-4A75-9CEC-B5689DF5F9EE}" type="slidenum">
              <a:rPr lang="he-IL" smtClean="0"/>
              <a:t>‹#›</a:t>
            </a:fld>
            <a:endParaRPr lang="he-IL"/>
          </a:p>
        </p:txBody>
      </p:sp>
    </p:spTree>
    <p:extLst>
      <p:ext uri="{BB962C8B-B14F-4D97-AF65-F5344CB8AC3E}">
        <p14:creationId xmlns:p14="http://schemas.microsoft.com/office/powerpoint/2010/main" val="1261999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852577CD-B51B-8CF4-D755-542F18EB82E7}"/>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CFD06211-7AE3-5FE7-1BC6-86320E00E9A0}"/>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074F2DD7-BED8-AEBF-3BFC-AEE59520AD80}"/>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82000"/>
                  </a:schemeClr>
                </a:solidFill>
              </a:defRPr>
            </a:lvl1pPr>
          </a:lstStyle>
          <a:p>
            <a:fld id="{B0471796-441F-4F34-AE43-2473594A772B}" type="datetimeFigureOut">
              <a:rPr lang="he-IL" smtClean="0"/>
              <a:t>ג'.שבט.תשפ"ה</a:t>
            </a:fld>
            <a:endParaRPr lang="he-IL"/>
          </a:p>
        </p:txBody>
      </p:sp>
      <p:sp>
        <p:nvSpPr>
          <p:cNvPr id="5" name="מציין מיקום של כותרת תחתונה 4">
            <a:extLst>
              <a:ext uri="{FF2B5EF4-FFF2-40B4-BE49-F238E27FC236}">
                <a16:creationId xmlns:a16="http://schemas.microsoft.com/office/drawing/2014/main" id="{8838CAB4-2471-5131-15D4-1E7284698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82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AF279738-7D20-9B55-553F-3EEBC689D1E4}"/>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82000"/>
                  </a:schemeClr>
                </a:solidFill>
              </a:defRPr>
            </a:lvl1pPr>
          </a:lstStyle>
          <a:p>
            <a:fld id="{90242D82-4D0B-4A75-9CEC-B5689DF5F9EE}" type="slidenum">
              <a:rPr lang="he-IL" smtClean="0"/>
              <a:t>‹#›</a:t>
            </a:fld>
            <a:endParaRPr lang="he-IL"/>
          </a:p>
        </p:txBody>
      </p:sp>
    </p:spTree>
    <p:extLst>
      <p:ext uri="{BB962C8B-B14F-4D97-AF65-F5344CB8AC3E}">
        <p14:creationId xmlns:p14="http://schemas.microsoft.com/office/powerpoint/2010/main" val="2619515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תמונה 4" descr="תמונה שמכילה טקסט, צילום מסך, עיגול, עיצוב&#10;&#10;התיאור נוצר באופן אוטומטי">
            <a:extLst>
              <a:ext uri="{FF2B5EF4-FFF2-40B4-BE49-F238E27FC236}">
                <a16:creationId xmlns:a16="http://schemas.microsoft.com/office/drawing/2014/main" id="{A7397111-1587-4A4D-D5C1-301D39E90445}"/>
              </a:ext>
            </a:extLst>
          </p:cNvPr>
          <p:cNvPicPr>
            <a:picLocks noChangeAspect="1"/>
          </p:cNvPicPr>
          <p:nvPr/>
        </p:nvPicPr>
        <p:blipFill>
          <a:blip r:embed="rId2"/>
          <a:srcRect t="9077" b="34674"/>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מלבן 3">
            <a:extLst>
              <a:ext uri="{FF2B5EF4-FFF2-40B4-BE49-F238E27FC236}">
                <a16:creationId xmlns:a16="http://schemas.microsoft.com/office/drawing/2014/main" id="{F7EC9E00-7097-2649-A2F0-4AECC59647CB}"/>
              </a:ext>
            </a:extLst>
          </p:cNvPr>
          <p:cNvSpPr/>
          <p:nvPr/>
        </p:nvSpPr>
        <p:spPr>
          <a:xfrm>
            <a:off x="523875" y="5317240"/>
            <a:ext cx="11210925" cy="744836"/>
          </a:xfrm>
          <a:prstGeom prst="rect">
            <a:avLst/>
          </a:prstGeom>
        </p:spPr>
        <p:txBody>
          <a:bodyPr vert="horz" lIns="91440" tIns="45720" rIns="91440" bIns="45720" rtlCol="0" anchor="ctr">
            <a:normAutofit/>
          </a:bodyPr>
          <a:lstStyle/>
          <a:p>
            <a:pPr algn="ctr" rtl="0">
              <a:lnSpc>
                <a:spcPct val="90000"/>
              </a:lnSpc>
              <a:spcBef>
                <a:spcPct val="0"/>
              </a:spcBef>
              <a:spcAft>
                <a:spcPts val="600"/>
              </a:spcAft>
            </a:pPr>
            <a:r>
              <a:rPr lang="en-US" sz="3600" b="1" cap="none" spc="0">
                <a:ln w="10160">
                  <a:solidFill>
                    <a:srgbClr val="FF66FF"/>
                  </a:solidFill>
                  <a:prstDash val="solid"/>
                </a:ln>
                <a:solidFill>
                  <a:schemeClr val="tx1">
                    <a:lumMod val="85000"/>
                    <a:lumOff val="15000"/>
                  </a:schemeClr>
                </a:solidFill>
                <a:effectLst>
                  <a:outerShdw blurRad="38100" dist="22860" dir="5400000" algn="tl" rotWithShape="0">
                    <a:srgbClr val="000000">
                      <a:alpha val="30000"/>
                    </a:srgbClr>
                  </a:outerShdw>
                </a:effectLst>
                <a:latin typeface="+mj-lt"/>
                <a:ea typeface="+mj-ea"/>
                <a:cs typeface="+mj-cs"/>
              </a:rPr>
              <a:t>האם לגיל ומגדר יש השפעה על מחלת האלצהיימר?</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703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FBC46-B8C1-5042-835F-B10708790B44}"/>
              </a:ext>
            </a:extLst>
          </p:cNvPr>
          <p:cNvSpPr>
            <a:spLocks noGrp="1"/>
          </p:cNvSpPr>
          <p:nvPr>
            <p:ph type="title"/>
          </p:nvPr>
        </p:nvSpPr>
        <p:spPr>
          <a:xfrm>
            <a:off x="-2333625" y="142875"/>
            <a:ext cx="10515600" cy="1325563"/>
          </a:xfrm>
        </p:spPr>
        <p:txBody>
          <a:bodyPr>
            <a:normAutofit/>
          </a:bodyPr>
          <a:lstStyle/>
          <a:p>
            <a:pPr algn="ctr"/>
            <a:r>
              <a:rPr lang="he-IL" sz="5400" dirty="0">
                <a:solidFill>
                  <a:schemeClr val="bg1"/>
                </a:solidFill>
              </a:rPr>
              <a:t>אלצהיימר</a:t>
            </a:r>
            <a:endParaRPr lang="en-IL" sz="5400" dirty="0">
              <a:solidFill>
                <a:schemeClr val="bg1"/>
              </a:solidFill>
            </a:endParaRPr>
          </a:p>
        </p:txBody>
      </p:sp>
      <p:sp>
        <p:nvSpPr>
          <p:cNvPr id="3" name="Content Placeholder 2">
            <a:extLst>
              <a:ext uri="{FF2B5EF4-FFF2-40B4-BE49-F238E27FC236}">
                <a16:creationId xmlns:a16="http://schemas.microsoft.com/office/drawing/2014/main" id="{00757C8B-F22B-599F-35AF-6A3006A75B5D}"/>
              </a:ext>
            </a:extLst>
          </p:cNvPr>
          <p:cNvSpPr>
            <a:spLocks noGrp="1"/>
          </p:cNvSpPr>
          <p:nvPr>
            <p:ph idx="1"/>
          </p:nvPr>
        </p:nvSpPr>
        <p:spPr>
          <a:xfrm>
            <a:off x="-128588" y="1468438"/>
            <a:ext cx="6667500" cy="4351338"/>
          </a:xfrm>
        </p:spPr>
        <p:txBody>
          <a:bodyPr>
            <a:normAutofit fontScale="92500" lnSpcReduction="10000"/>
          </a:bodyPr>
          <a:lstStyle/>
          <a:p>
            <a:r>
              <a:rPr lang="he-IL" sz="3600" b="0" i="0" u="none" strike="noStrike" dirty="0">
                <a:solidFill>
                  <a:schemeClr val="bg1"/>
                </a:solidFill>
                <a:effectLst/>
                <a:latin typeface="-webkit-standard"/>
              </a:rPr>
              <a:t>מחלת אלצהיימר היא מחלה </a:t>
            </a:r>
            <a:r>
              <a:rPr lang="he-IL" sz="3600" b="0" i="0" u="none" strike="noStrike" dirty="0" err="1">
                <a:solidFill>
                  <a:schemeClr val="bg1"/>
                </a:solidFill>
                <a:effectLst/>
                <a:latin typeface="-webkit-standard"/>
              </a:rPr>
              <a:t>נוירודגנרטיבית</a:t>
            </a:r>
            <a:r>
              <a:rPr lang="he-IL" sz="3600" b="0" i="0" u="none" strike="noStrike" dirty="0">
                <a:solidFill>
                  <a:schemeClr val="bg1"/>
                </a:solidFill>
                <a:effectLst/>
                <a:latin typeface="-webkit-standard"/>
              </a:rPr>
              <a:t> הגורמת לירידה בזיכרון וביכולות קוגניטיביות, ונחשבת לגורם העיקרי לדמנציה. המחלה מתפתחת לרוב בגיל מבוגר, כאשר נשים נמצאות בסיכון גבוה יותר מגברים, ככל הנראה בשל גורמים הורמונליים וגנטיים. העלייה בגיל מגבירה משמעותית את הסיכוי לחלות, מה שהופך את הגיל והמגדר לגורמי סיכון מרכזיים.</a:t>
            </a:r>
            <a:endParaRPr lang="en-IL" sz="3600" dirty="0">
              <a:solidFill>
                <a:schemeClr val="bg1"/>
              </a:solidFill>
            </a:endParaRPr>
          </a:p>
        </p:txBody>
      </p:sp>
    </p:spTree>
    <p:extLst>
      <p:ext uri="{BB962C8B-B14F-4D97-AF65-F5344CB8AC3E}">
        <p14:creationId xmlns:p14="http://schemas.microsoft.com/office/powerpoint/2010/main" val="3774533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graphicFrame>
        <p:nvGraphicFramePr>
          <p:cNvPr id="11" name="מציין מיקום תוכן 2">
            <a:extLst>
              <a:ext uri="{FF2B5EF4-FFF2-40B4-BE49-F238E27FC236}">
                <a16:creationId xmlns:a16="http://schemas.microsoft.com/office/drawing/2014/main" id="{4C068AD6-6C12-BB23-50E2-FFA581DFD207}"/>
              </a:ext>
            </a:extLst>
          </p:cNvPr>
          <p:cNvGraphicFramePr>
            <a:graphicFrameLocks noGrp="1"/>
          </p:cNvGraphicFramePr>
          <p:nvPr>
            <p:ph idx="1"/>
            <p:extLst>
              <p:ext uri="{D42A27DB-BD31-4B8C-83A1-F6EECF244321}">
                <p14:modId xmlns:p14="http://schemas.microsoft.com/office/powerpoint/2010/main" val="2132172291"/>
              </p:ext>
            </p:extLst>
          </p:nvPr>
        </p:nvGraphicFramePr>
        <p:xfrm>
          <a:off x="1123950" y="2379623"/>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תיבת טקסט 8">
            <a:extLst>
              <a:ext uri="{FF2B5EF4-FFF2-40B4-BE49-F238E27FC236}">
                <a16:creationId xmlns:a16="http://schemas.microsoft.com/office/drawing/2014/main" id="{A48E8813-4CC7-DDC2-9457-E5CAABDE9C41}"/>
              </a:ext>
            </a:extLst>
          </p:cNvPr>
          <p:cNvSpPr txBox="1"/>
          <p:nvPr/>
        </p:nvSpPr>
        <p:spPr>
          <a:xfrm>
            <a:off x="2158092" y="127039"/>
            <a:ext cx="6096000" cy="1107996"/>
          </a:xfrm>
          <a:prstGeom prst="rect">
            <a:avLst/>
          </a:prstGeom>
          <a:noFill/>
        </p:spPr>
        <p:txBody>
          <a:bodyPr wrap="square">
            <a:spAutoFit/>
          </a:bodyPr>
          <a:lstStyle/>
          <a:p>
            <a:r>
              <a:rPr lang="he-IL" sz="6600" b="1" dirty="0">
                <a:ln w="10160">
                  <a:solidFill>
                    <a:schemeClr val="accent1">
                      <a:lumMod val="60000"/>
                      <a:lumOff val="40000"/>
                    </a:schemeClr>
                  </a:solidFill>
                  <a:prstDash val="solid"/>
                </a:ln>
                <a:noFill/>
                <a:effectLst>
                  <a:outerShdw blurRad="38100" dist="22860" dir="5400000" algn="tl" rotWithShape="0">
                    <a:srgbClr val="000000">
                      <a:alpha val="30000"/>
                    </a:srgbClr>
                  </a:outerShdw>
                </a:effectLst>
                <a:latin typeface="Aptos" panose="02110004020202020204"/>
                <a:cs typeface="Arial" panose="020B0604020202020204" pitchFamily="34" charset="0"/>
              </a:rPr>
              <a:t>השערות</a:t>
            </a:r>
            <a:endParaRPr lang="he-IL" sz="3200" dirty="0">
              <a:ln>
                <a:solidFill>
                  <a:schemeClr val="accent1">
                    <a:lumMod val="60000"/>
                    <a:lumOff val="40000"/>
                  </a:schemeClr>
                </a:solidFill>
              </a:ln>
              <a:noFill/>
            </a:endParaRPr>
          </a:p>
        </p:txBody>
      </p:sp>
    </p:spTree>
    <p:extLst>
      <p:ext uri="{BB962C8B-B14F-4D97-AF65-F5344CB8AC3E}">
        <p14:creationId xmlns:p14="http://schemas.microsoft.com/office/powerpoint/2010/main" val="1034744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000" b="-2000"/>
          </a:stretch>
        </a:blipFill>
        <a:effectLst/>
      </p:bgPr>
    </p:bg>
    <p:spTree>
      <p:nvGrpSpPr>
        <p:cNvPr id="1" name=""/>
        <p:cNvGrpSpPr/>
        <p:nvPr/>
      </p:nvGrpSpPr>
      <p:grpSpPr>
        <a:xfrm>
          <a:off x="0" y="0"/>
          <a:ext cx="0" cy="0"/>
          <a:chOff x="0" y="0"/>
          <a:chExt cx="0" cy="0"/>
        </a:xfrm>
      </p:grpSpPr>
      <p:pic>
        <p:nvPicPr>
          <p:cNvPr id="6" name="תמונה 5">
            <a:extLst>
              <a:ext uri="{FF2B5EF4-FFF2-40B4-BE49-F238E27FC236}">
                <a16:creationId xmlns:a16="http://schemas.microsoft.com/office/drawing/2014/main" id="{75C65982-5B72-FA12-53C1-963BD73A41E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7664" y="4883498"/>
            <a:ext cx="2236149" cy="1723097"/>
          </a:xfrm>
          <a:prstGeom prst="rect">
            <a:avLst/>
          </a:prstGeom>
          <a:noFill/>
        </p:spPr>
      </p:pic>
      <p:sp>
        <p:nvSpPr>
          <p:cNvPr id="3" name="מציין מיקום תוכן 2">
            <a:extLst>
              <a:ext uri="{FF2B5EF4-FFF2-40B4-BE49-F238E27FC236}">
                <a16:creationId xmlns:a16="http://schemas.microsoft.com/office/drawing/2014/main" id="{D492B8CD-F2E4-E6FB-5965-7601EC6BDB71}"/>
              </a:ext>
            </a:extLst>
          </p:cNvPr>
          <p:cNvSpPr>
            <a:spLocks noGrp="1"/>
          </p:cNvSpPr>
          <p:nvPr>
            <p:ph idx="1"/>
          </p:nvPr>
        </p:nvSpPr>
        <p:spPr>
          <a:xfrm>
            <a:off x="4529136" y="1253331"/>
            <a:ext cx="7400925" cy="4351338"/>
          </a:xfrm>
        </p:spPr>
        <p:txBody>
          <a:bodyPr>
            <a:normAutofit/>
          </a:bodyPr>
          <a:lstStyle/>
          <a:p>
            <a:r>
              <a:rPr lang="he-IL" sz="3200" dirty="0">
                <a:solidFill>
                  <a:schemeClr val="bg1"/>
                </a:solidFill>
              </a:rPr>
              <a:t>את הנתונים שלנו לקחנו מהאתר</a:t>
            </a:r>
            <a:r>
              <a:rPr lang="en-US" sz="3200" dirty="0">
                <a:solidFill>
                  <a:schemeClr val="bg1"/>
                </a:solidFill>
              </a:rPr>
              <a:t> Kaggle </a:t>
            </a:r>
            <a:endParaRPr lang="he-IL" sz="3200" dirty="0">
              <a:solidFill>
                <a:schemeClr val="bg1"/>
              </a:solidFill>
            </a:endParaRPr>
          </a:p>
          <a:p>
            <a:r>
              <a:rPr lang="he-IL" sz="3200" dirty="0">
                <a:solidFill>
                  <a:schemeClr val="bg1"/>
                </a:solidFill>
              </a:rPr>
              <a:t>בחרנו את המשתנים: גיל (60-90), מגדר (זכר\נקבה) ודיאגנוזה (חולה\בריא).</a:t>
            </a:r>
          </a:p>
          <a:p>
            <a:r>
              <a:rPr lang="he-IL" sz="3200" dirty="0">
                <a:solidFill>
                  <a:schemeClr val="bg1"/>
                </a:solidFill>
              </a:rPr>
              <a:t>את גיל המשתתפים חילקנו ל3 קבוצות: 60-70, 70-80, 80-90, על מנת לבדוק לאיזו קבוצת גיל יש את הסיכוי הגבוה ביותר לחלות במחלה.</a:t>
            </a:r>
          </a:p>
          <a:p>
            <a:r>
              <a:rPr lang="he-IL" sz="3200" dirty="0">
                <a:solidFill>
                  <a:schemeClr val="bg1"/>
                </a:solidFill>
              </a:rPr>
              <a:t>מספר משתתפים בניסוי:</a:t>
            </a:r>
          </a:p>
        </p:txBody>
      </p:sp>
      <p:sp>
        <p:nvSpPr>
          <p:cNvPr id="4" name="מלבן 3">
            <a:extLst>
              <a:ext uri="{FF2B5EF4-FFF2-40B4-BE49-F238E27FC236}">
                <a16:creationId xmlns:a16="http://schemas.microsoft.com/office/drawing/2014/main" id="{14956139-49FB-7E28-F473-B865ED47EA26}"/>
              </a:ext>
            </a:extLst>
          </p:cNvPr>
          <p:cNvSpPr/>
          <p:nvPr/>
        </p:nvSpPr>
        <p:spPr>
          <a:xfrm>
            <a:off x="5382371" y="251405"/>
            <a:ext cx="1801455"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DATA</a:t>
            </a:r>
            <a:endParaRPr lang="he-IL"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5" name="תמונה 4">
            <a:extLst>
              <a:ext uri="{FF2B5EF4-FFF2-40B4-BE49-F238E27FC236}">
                <a16:creationId xmlns:a16="http://schemas.microsoft.com/office/drawing/2014/main" id="{D982DE40-0827-000E-17A4-B316F2128E78}"/>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775" y="4428388"/>
            <a:ext cx="3167063" cy="2178207"/>
          </a:xfrm>
          <a:prstGeom prst="rect">
            <a:avLst/>
          </a:prstGeom>
          <a:noFill/>
        </p:spPr>
      </p:pic>
    </p:spTree>
    <p:extLst>
      <p:ext uri="{BB962C8B-B14F-4D97-AF65-F5344CB8AC3E}">
        <p14:creationId xmlns:p14="http://schemas.microsoft.com/office/powerpoint/2010/main" val="3815123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pic>
        <p:nvPicPr>
          <p:cNvPr id="6" name="תמונה 5">
            <a:extLst>
              <a:ext uri="{FF2B5EF4-FFF2-40B4-BE49-F238E27FC236}">
                <a16:creationId xmlns:a16="http://schemas.microsoft.com/office/drawing/2014/main" id="{E03DFE15-DEB9-5F91-8A81-3ADD5540A084}"/>
              </a:ext>
            </a:extLst>
          </p:cNvPr>
          <p:cNvPicPr>
            <a:picLocks noChangeAspect="1"/>
          </p:cNvPicPr>
          <p:nvPr/>
        </p:nvPicPr>
        <p:blipFill>
          <a:blip r:embed="rId3"/>
          <a:stretch>
            <a:fillRect/>
          </a:stretch>
        </p:blipFill>
        <p:spPr>
          <a:xfrm>
            <a:off x="5592405" y="106284"/>
            <a:ext cx="6599595" cy="4157454"/>
          </a:xfrm>
          <a:prstGeom prst="rect">
            <a:avLst/>
          </a:prstGeom>
        </p:spPr>
      </p:pic>
      <p:sp>
        <p:nvSpPr>
          <p:cNvPr id="7" name="תיבת טקסט 6">
            <a:extLst>
              <a:ext uri="{FF2B5EF4-FFF2-40B4-BE49-F238E27FC236}">
                <a16:creationId xmlns:a16="http://schemas.microsoft.com/office/drawing/2014/main" id="{CE447BEF-2AA0-9C08-49FF-DE0870CB2929}"/>
              </a:ext>
            </a:extLst>
          </p:cNvPr>
          <p:cNvSpPr txBox="1"/>
          <p:nvPr/>
        </p:nvSpPr>
        <p:spPr>
          <a:xfrm>
            <a:off x="6905559" y="4379811"/>
            <a:ext cx="3973285" cy="1938992"/>
          </a:xfrm>
          <a:prstGeom prst="rect">
            <a:avLst/>
          </a:prstGeom>
          <a:noFill/>
        </p:spPr>
        <p:txBody>
          <a:bodyPr wrap="square" rtlCol="1">
            <a:spAutoFit/>
          </a:bodyPr>
          <a:lstStyle/>
          <a:p>
            <a:pPr algn="ctr"/>
            <a:r>
              <a:rPr lang="he-IL" sz="2400" dirty="0">
                <a:solidFill>
                  <a:schemeClr val="bg1"/>
                </a:solidFill>
              </a:rPr>
              <a:t>ניתן לראות כאן אין הבדלים בין הקבוצות השונות, כלומר בטווח הגילאים 60-90 – הסיכוי לחלת באלצהיימר זהה בכל אחת מן קבוצות הגיל.</a:t>
            </a:r>
          </a:p>
        </p:txBody>
      </p:sp>
    </p:spTree>
    <p:extLst>
      <p:ext uri="{BB962C8B-B14F-4D97-AF65-F5344CB8AC3E}">
        <p14:creationId xmlns:p14="http://schemas.microsoft.com/office/powerpoint/2010/main" val="2121065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053B2CB5-27CD-9CD0-9102-5CC73063869F}"/>
              </a:ext>
            </a:extLst>
          </p:cNvPr>
          <p:cNvSpPr txBox="1"/>
          <p:nvPr/>
        </p:nvSpPr>
        <p:spPr>
          <a:xfrm>
            <a:off x="2003855" y="314493"/>
            <a:ext cx="6096000" cy="769441"/>
          </a:xfrm>
          <a:prstGeom prst="rect">
            <a:avLst/>
          </a:prstGeom>
          <a:noFill/>
        </p:spPr>
        <p:txBody>
          <a:bodyPr wrap="square">
            <a:spAutoFit/>
          </a:bodyPr>
          <a:lstStyle/>
          <a:p>
            <a:r>
              <a:rPr lang="he-IL" sz="4400" b="1">
                <a:ln w="10160">
                  <a:solidFill>
                    <a:srgbClr val="FF66FF"/>
                  </a:solidFill>
                  <a:prstDash val="solid"/>
                </a:ln>
                <a:solidFill>
                  <a:srgbClr val="FFFFFF"/>
                </a:solidFill>
                <a:effectLst>
                  <a:outerShdw blurRad="38100" dist="22860" dir="5400000" algn="tl" rotWithShape="0">
                    <a:srgbClr val="000000">
                      <a:alpha val="30000"/>
                    </a:srgbClr>
                  </a:outerShdw>
                </a:effectLst>
                <a:latin typeface="Aptos" panose="02110004020202020204"/>
                <a:cs typeface="Arial" panose="020B0604020202020204" pitchFamily="34" charset="0"/>
              </a:rPr>
              <a:t>תוצאות ומסקנות</a:t>
            </a:r>
            <a:endParaRPr lang="he-IL" dirty="0"/>
          </a:p>
        </p:txBody>
      </p:sp>
      <p:pic>
        <p:nvPicPr>
          <p:cNvPr id="6" name="תמונה 5" descr="תמונה שמכילה טקסט, צילום מסך, תרשים, קו&#10;&#10;התיאור נוצר באופן אוטומטי">
            <a:extLst>
              <a:ext uri="{FF2B5EF4-FFF2-40B4-BE49-F238E27FC236}">
                <a16:creationId xmlns:a16="http://schemas.microsoft.com/office/drawing/2014/main" id="{C17C5ED1-6A3D-3305-2270-2DCBE6842E5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8007" y="1502909"/>
            <a:ext cx="3981848" cy="2518017"/>
          </a:xfrm>
          <a:prstGeom prst="rect">
            <a:avLst/>
          </a:prstGeom>
          <a:noFill/>
        </p:spPr>
      </p:pic>
      <p:pic>
        <p:nvPicPr>
          <p:cNvPr id="8" name="תמונה 7">
            <a:extLst>
              <a:ext uri="{FF2B5EF4-FFF2-40B4-BE49-F238E27FC236}">
                <a16:creationId xmlns:a16="http://schemas.microsoft.com/office/drawing/2014/main" id="{E912F6AD-0963-B58D-C62B-81665CCA689C}"/>
              </a:ext>
            </a:extLst>
          </p:cNvPr>
          <p:cNvPicPr>
            <a:picLocks noChangeAspect="1"/>
          </p:cNvPicPr>
          <p:nvPr/>
        </p:nvPicPr>
        <p:blipFill>
          <a:blip r:embed="rId4"/>
          <a:stretch>
            <a:fillRect/>
          </a:stretch>
        </p:blipFill>
        <p:spPr>
          <a:xfrm>
            <a:off x="8255460" y="1494769"/>
            <a:ext cx="3784241" cy="2393055"/>
          </a:xfrm>
          <a:prstGeom prst="rect">
            <a:avLst/>
          </a:prstGeom>
        </p:spPr>
      </p:pic>
      <p:pic>
        <p:nvPicPr>
          <p:cNvPr id="10" name="תמונה 9">
            <a:extLst>
              <a:ext uri="{FF2B5EF4-FFF2-40B4-BE49-F238E27FC236}">
                <a16:creationId xmlns:a16="http://schemas.microsoft.com/office/drawing/2014/main" id="{5B27B6B7-50D5-72C5-910A-F86D055F6291}"/>
              </a:ext>
            </a:extLst>
          </p:cNvPr>
          <p:cNvPicPr>
            <a:picLocks noChangeAspect="1"/>
          </p:cNvPicPr>
          <p:nvPr/>
        </p:nvPicPr>
        <p:blipFill>
          <a:blip r:embed="rId5"/>
          <a:stretch>
            <a:fillRect/>
          </a:stretch>
        </p:blipFill>
        <p:spPr>
          <a:xfrm>
            <a:off x="152299" y="1494769"/>
            <a:ext cx="3810102" cy="2409410"/>
          </a:xfrm>
          <a:prstGeom prst="rect">
            <a:avLst/>
          </a:prstGeom>
        </p:spPr>
      </p:pic>
      <p:sp>
        <p:nvSpPr>
          <p:cNvPr id="11" name="תיבת טקסט 10">
            <a:extLst>
              <a:ext uri="{FF2B5EF4-FFF2-40B4-BE49-F238E27FC236}">
                <a16:creationId xmlns:a16="http://schemas.microsoft.com/office/drawing/2014/main" id="{E6EFB08F-3206-6143-C554-8C098B049FE5}"/>
              </a:ext>
            </a:extLst>
          </p:cNvPr>
          <p:cNvSpPr txBox="1"/>
          <p:nvPr/>
        </p:nvSpPr>
        <p:spPr>
          <a:xfrm>
            <a:off x="4625068" y="4306799"/>
            <a:ext cx="5285014" cy="1815882"/>
          </a:xfrm>
          <a:prstGeom prst="rect">
            <a:avLst/>
          </a:prstGeom>
          <a:noFill/>
        </p:spPr>
        <p:txBody>
          <a:bodyPr wrap="square" rtlCol="1">
            <a:spAutoFit/>
          </a:bodyPr>
          <a:lstStyle/>
          <a:p>
            <a:pPr algn="ctr"/>
            <a:r>
              <a:rPr lang="he-IL" sz="2800" dirty="0">
                <a:solidFill>
                  <a:schemeClr val="bg1"/>
                </a:solidFill>
              </a:rPr>
              <a:t>ניתן לראות כי אין הבדלים מהותיים בין חולי אלצהיימר בקרב הנשים והגברים, כלומר למגדר אין השפעה על המחלה כפי ששיערנו.</a:t>
            </a:r>
          </a:p>
        </p:txBody>
      </p:sp>
    </p:spTree>
    <p:extLst>
      <p:ext uri="{BB962C8B-B14F-4D97-AF65-F5344CB8AC3E}">
        <p14:creationId xmlns:p14="http://schemas.microsoft.com/office/powerpoint/2010/main" val="893040764"/>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201</Words>
  <Application>Microsoft Macintosh PowerPoint</Application>
  <PresentationFormat>Widescreen</PresentationFormat>
  <Paragraphs>15</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-webkit-standard</vt:lpstr>
      <vt:lpstr>Aptos</vt:lpstr>
      <vt:lpstr>Aptos Display</vt:lpstr>
      <vt:lpstr>Arial</vt:lpstr>
      <vt:lpstr>Calibri</vt:lpstr>
      <vt:lpstr>ערכת נושא Office</vt:lpstr>
      <vt:lpstr>PowerPoint Presentation</vt:lpstr>
      <vt:lpstr>אלצהיימר</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 Yossef</dc:creator>
  <cp:lastModifiedBy>Ghofran Abuleil</cp:lastModifiedBy>
  <cp:revision>5</cp:revision>
  <dcterms:created xsi:type="dcterms:W3CDTF">2025-01-31T21:00:11Z</dcterms:created>
  <dcterms:modified xsi:type="dcterms:W3CDTF">2025-02-01T10:44:24Z</dcterms:modified>
</cp:coreProperties>
</file>