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7" r:id="rId1"/>
  </p:sldMasterIdLst>
  <p:notesMasterIdLst>
    <p:notesMasterId r:id="rId18"/>
  </p:notesMasterIdLst>
  <p:handoutMasterIdLst>
    <p:handoutMasterId r:id="rId19"/>
  </p:handoutMasterIdLst>
  <p:sldIdLst>
    <p:sldId id="290" r:id="rId2"/>
    <p:sldId id="289" r:id="rId3"/>
    <p:sldId id="293" r:id="rId4"/>
    <p:sldId id="292" r:id="rId5"/>
    <p:sldId id="291" r:id="rId6"/>
    <p:sldId id="295" r:id="rId7"/>
    <p:sldId id="323" r:id="rId8"/>
    <p:sldId id="300" r:id="rId9"/>
    <p:sldId id="308" r:id="rId10"/>
    <p:sldId id="309" r:id="rId11"/>
    <p:sldId id="313" r:id="rId12"/>
    <p:sldId id="316" r:id="rId13"/>
    <p:sldId id="318" r:id="rId14"/>
    <p:sldId id="319" r:id="rId15"/>
    <p:sldId id="320" r:id="rId16"/>
    <p:sldId id="322" r:id="rId17"/>
  </p:sldIdLst>
  <p:sldSz cx="12192000" cy="6858000"/>
  <p:notesSz cx="6858000" cy="9144000"/>
  <p:defaultTextStyle>
    <a:defPPr rtl="0">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28" userDrawn="1">
          <p15:clr>
            <a:srgbClr val="A4A3A4"/>
          </p15:clr>
        </p15:guide>
        <p15:guide id="2" pos="3864" userDrawn="1">
          <p15:clr>
            <a:srgbClr val="A4A3A4"/>
          </p15:clr>
        </p15:guide>
        <p15:guide id="3" pos="7512" userDrawn="1">
          <p15:clr>
            <a:srgbClr val="A4A3A4"/>
          </p15:clr>
        </p15:guide>
        <p15:guide id="4" pos="144" userDrawn="1">
          <p15:clr>
            <a:srgbClr val="A4A3A4"/>
          </p15:clr>
        </p15:guide>
        <p15:guide id="5" orient="horz" pos="624" userDrawn="1">
          <p15:clr>
            <a:srgbClr val="A4A3A4"/>
          </p15:clr>
        </p15:guide>
        <p15:guide id="6" orient="horz" pos="40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D6FA9"/>
    <a:srgbClr val="1E9EBC"/>
    <a:srgbClr val="22A0BE"/>
    <a:srgbClr val="209FBD"/>
    <a:srgbClr val="9DDEED"/>
    <a:srgbClr val="9EDEED"/>
    <a:srgbClr val="A0DFEE"/>
    <a:srgbClr val="9DB8F5"/>
    <a:srgbClr val="8BB0F0"/>
    <a:srgbClr val="AFC5F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79" autoAdjust="0"/>
    <p:restoredTop sz="86894" autoAdjust="0"/>
  </p:normalViewPr>
  <p:slideViewPr>
    <p:cSldViewPr snapToGrid="0" showGuides="1">
      <p:cViewPr varScale="1">
        <p:scale>
          <a:sx n="61" d="100"/>
          <a:sy n="61" d="100"/>
        </p:scale>
        <p:origin x="1224" y="66"/>
      </p:cViewPr>
      <p:guideLst>
        <p:guide orient="horz" pos="2328"/>
        <p:guide pos="3864"/>
        <p:guide pos="7512"/>
        <p:guide pos="144"/>
        <p:guide orient="horz" pos="624"/>
        <p:guide orient="horz" pos="4056"/>
      </p:guideLst>
    </p:cSldViewPr>
  </p:slideViewPr>
  <p:notesTextViewPr>
    <p:cViewPr>
      <p:scale>
        <a:sx n="75" d="100"/>
        <a:sy n="75" d="100"/>
      </p:scale>
      <p:origin x="0" y="0"/>
    </p:cViewPr>
  </p:notesTextViewPr>
  <p:notesViewPr>
    <p:cSldViewPr snapToGrid="0">
      <p:cViewPr varScale="1">
        <p:scale>
          <a:sx n="99" d="100"/>
          <a:sy n="99" d="100"/>
        </p:scale>
        <p:origin x="357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 xmlns:a16="http://schemas.microsoft.com/office/drawing/2014/main" id="{B46527B0-0B24-4087-B225-DB4F5C738F6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Espace réservé de la date 2">
            <a:extLst>
              <a:ext uri="{FF2B5EF4-FFF2-40B4-BE49-F238E27FC236}">
                <a16:creationId xmlns="" xmlns:a16="http://schemas.microsoft.com/office/drawing/2014/main" id="{F72798E0-F322-4236-8531-A1882BFE400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D6FB0DE1-D418-4EA9-BDFD-2E5632763663}" type="datetime1">
              <a:rPr lang="fr-FR" smtClean="0"/>
              <a:t>14/01/2024</a:t>
            </a:fld>
            <a:endParaRPr lang="en-US"/>
          </a:p>
        </p:txBody>
      </p:sp>
      <p:sp>
        <p:nvSpPr>
          <p:cNvPr id="4" name="Espace réservé du pied de page 3">
            <a:extLst>
              <a:ext uri="{FF2B5EF4-FFF2-40B4-BE49-F238E27FC236}">
                <a16:creationId xmlns="" xmlns:a16="http://schemas.microsoft.com/office/drawing/2014/main" id="{B4E5881F-2FD0-41BC-8E76-C691E59E146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5" name="Espace réservé du numéro de diapositive 4">
            <a:extLst>
              <a:ext uri="{FF2B5EF4-FFF2-40B4-BE49-F238E27FC236}">
                <a16:creationId xmlns="" xmlns:a16="http://schemas.microsoft.com/office/drawing/2014/main" id="{62CA62C5-8A29-4592-9E3E-4C457F263C0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B4E85F6F-0FAD-4AD4-850C-7E4CD14D7D70}" type="slidenum">
              <a:rPr lang="en-US" smtClean="0"/>
              <a:t>‹N°›</a:t>
            </a:fld>
            <a:endParaRPr lang="en-US"/>
          </a:p>
        </p:txBody>
      </p:sp>
    </p:spTree>
    <p:extLst>
      <p:ext uri="{BB962C8B-B14F-4D97-AF65-F5344CB8AC3E}">
        <p14:creationId xmlns:p14="http://schemas.microsoft.com/office/powerpoint/2010/main" val="358327452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dirty="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190BD304-4DB2-4DA8-BE69-274C9984CC7A}" type="datetime1">
              <a:rPr lang="fr-FR" smtClean="0"/>
              <a:t>14/01/2024</a:t>
            </a:fld>
            <a:endParaRPr lang="en-US" dirty="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dirty="0"/>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fr"/>
              <a:t>Modifiez les styles du texte du masque</a:t>
            </a:r>
          </a:p>
          <a:p>
            <a:pPr lvl="1" rtl="0"/>
            <a:r>
              <a:rPr lang="fr"/>
              <a:t>Deuxième niveau</a:t>
            </a:r>
          </a:p>
          <a:p>
            <a:pPr lvl="2" rtl="0"/>
            <a:r>
              <a:rPr lang="fr"/>
              <a:t>Troisième niveau</a:t>
            </a:r>
          </a:p>
          <a:p>
            <a:pPr lvl="3" rtl="0"/>
            <a:r>
              <a:rPr lang="fr"/>
              <a:t>Quatrième niveau</a:t>
            </a:r>
          </a:p>
          <a:p>
            <a:pPr lvl="4" rtl="0"/>
            <a:r>
              <a:rPr lang="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dirty="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BE60DC36-8EFA-4378-9855-E019C55AC472}" type="slidenum">
              <a:rPr lang="en-US" smtClean="0"/>
              <a:t>‹N°›</a:t>
            </a:fld>
            <a:endParaRPr lang="en-US" dirty="0"/>
          </a:p>
        </p:txBody>
      </p:sp>
    </p:spTree>
    <p:extLst>
      <p:ext uri="{BB962C8B-B14F-4D97-AF65-F5344CB8AC3E}">
        <p14:creationId xmlns:p14="http://schemas.microsoft.com/office/powerpoint/2010/main" val="1877053634"/>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600" b="0" i="0" dirty="0">
                <a:solidFill>
                  <a:schemeClr val="bg1"/>
                </a:solidFill>
                <a:effectLst/>
                <a:latin typeface="Segoe UI Historic" panose="020B0502040204020203" pitchFamily="34" charset="0"/>
              </a:rPr>
              <a:t>Bonjour et bienvenue a tous </a:t>
            </a:r>
            <a:r>
              <a:rPr lang="fr-FR" sz="1600" b="0" i="0" dirty="0" smtClean="0">
                <a:solidFill>
                  <a:schemeClr val="bg1"/>
                </a:solidFill>
                <a:effectLst/>
                <a:latin typeface="Segoe UI Historic" panose="020B0502040204020203" pitchFamily="34" charset="0"/>
              </a:rPr>
              <a:t>,</a:t>
            </a:r>
            <a:endParaRPr lang="fr-FR" sz="1600" dirty="0"/>
          </a:p>
          <a:p>
            <a:endParaRPr lang="fr-FR" sz="1600" dirty="0"/>
          </a:p>
        </p:txBody>
      </p:sp>
      <p:sp>
        <p:nvSpPr>
          <p:cNvPr id="4" name="Espace réservé du numéro de diapositive 3"/>
          <p:cNvSpPr>
            <a:spLocks noGrp="1"/>
          </p:cNvSpPr>
          <p:nvPr>
            <p:ph type="sldNum" sz="quarter" idx="10"/>
          </p:nvPr>
        </p:nvSpPr>
        <p:spPr/>
        <p:txBody>
          <a:bodyPr/>
          <a:lstStyle/>
          <a:p>
            <a:pPr rtl="0"/>
            <a:fld id="{BE60DC36-8EFA-4378-9855-E019C55AC472}" type="slidenum">
              <a:rPr lang="en-US" smtClean="0"/>
              <a:t>1</a:t>
            </a:fld>
            <a:endParaRPr lang="en-US" dirty="0"/>
          </a:p>
        </p:txBody>
      </p:sp>
    </p:spTree>
    <p:extLst>
      <p:ext uri="{BB962C8B-B14F-4D97-AF65-F5344CB8AC3E}">
        <p14:creationId xmlns:p14="http://schemas.microsoft.com/office/powerpoint/2010/main" val="12924706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
            </a:r>
            <a:br>
              <a:rPr lang="fr-FR" dirty="0"/>
            </a:br>
            <a:r>
              <a:rPr lang="fr-FR" b="0" i="0" dirty="0">
                <a:effectLst/>
                <a:latin typeface="Söhne"/>
              </a:rPr>
              <a:t/>
            </a:r>
            <a:br>
              <a:rPr lang="fr-FR" b="0" i="0" dirty="0">
                <a:effectLst/>
                <a:latin typeface="Söhne"/>
              </a:rPr>
            </a:br>
            <a:endParaRPr lang="fr-FR" dirty="0"/>
          </a:p>
        </p:txBody>
      </p:sp>
      <p:sp>
        <p:nvSpPr>
          <p:cNvPr id="4" name="Espace réservé du numéro de diapositive 3"/>
          <p:cNvSpPr>
            <a:spLocks noGrp="1"/>
          </p:cNvSpPr>
          <p:nvPr>
            <p:ph type="sldNum" sz="quarter" idx="5"/>
          </p:nvPr>
        </p:nvSpPr>
        <p:spPr/>
        <p:txBody>
          <a:bodyPr/>
          <a:lstStyle/>
          <a:p>
            <a:pPr rtl="0"/>
            <a:fld id="{BE60DC36-8EFA-4378-9855-E019C55AC472}" type="slidenum">
              <a:rPr lang="en-US" smtClean="0"/>
              <a:t>11</a:t>
            </a:fld>
            <a:endParaRPr lang="en-US" dirty="0"/>
          </a:p>
        </p:txBody>
      </p:sp>
    </p:spTree>
    <p:extLst>
      <p:ext uri="{BB962C8B-B14F-4D97-AF65-F5344CB8AC3E}">
        <p14:creationId xmlns:p14="http://schemas.microsoft.com/office/powerpoint/2010/main" val="24911960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kern="1200" baseline="0" dirty="0">
                <a:solidFill>
                  <a:schemeClr val="tx1"/>
                </a:solidFill>
                <a:effectLst/>
                <a:latin typeface="+mn-lt"/>
                <a:ea typeface="+mn-ea"/>
                <a:cs typeface="+mn-cs"/>
              </a:rPr>
              <a:t>passons a la partie réalisation</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b="0" i="0" u="none" strike="noStrike" kern="1200" dirty="0">
                <a:solidFill>
                  <a:schemeClr val="tx1"/>
                </a:solidFill>
                <a:effectLst/>
                <a:latin typeface="+mn-lt"/>
                <a:ea typeface="+mn-ea"/>
                <a:cs typeface="+mn-cs"/>
              </a:rPr>
              <a:t> Dans cette partie nous </a:t>
            </a:r>
            <a:r>
              <a:rPr lang="fr-FR" sz="1200" b="0" i="0" u="none" strike="noStrike" kern="1200" baseline="0" dirty="0">
                <a:solidFill>
                  <a:schemeClr val="tx1"/>
                </a:solidFill>
                <a:effectLst/>
                <a:latin typeface="+mn-lt"/>
                <a:ea typeface="+mn-ea"/>
                <a:cs typeface="+mn-cs"/>
              </a:rPr>
              <a:t>allons</a:t>
            </a:r>
            <a:r>
              <a:rPr lang="fr-FR" sz="1200" b="0" i="0" u="none" strike="noStrike" kern="1200" dirty="0">
                <a:solidFill>
                  <a:schemeClr val="tx1"/>
                </a:solidFill>
                <a:effectLst/>
                <a:latin typeface="+mn-lt"/>
                <a:ea typeface="+mn-ea"/>
                <a:cs typeface="+mn-cs"/>
              </a:rPr>
              <a:t> abordé les</a:t>
            </a:r>
            <a:r>
              <a:rPr lang="fr-FR" sz="1200" b="0" i="0" u="none" strike="noStrike" kern="1200" baseline="0" dirty="0">
                <a:solidFill>
                  <a:schemeClr val="tx1"/>
                </a:solidFill>
                <a:effectLst/>
                <a:latin typeface="+mn-lt"/>
                <a:ea typeface="+mn-ea"/>
                <a:cs typeface="+mn-cs"/>
              </a:rPr>
              <a:t> outils et les environnements de travail que nous avons utilisé</a:t>
            </a:r>
            <a:r>
              <a:rPr lang="fr-FR" sz="1200" b="0" i="0" u="none" strike="noStrike" kern="1200" dirty="0">
                <a:solidFill>
                  <a:schemeClr val="tx1"/>
                </a:solidFill>
                <a:effectLst/>
                <a:latin typeface="+mn-lt"/>
                <a:ea typeface="+mn-ea"/>
                <a:cs typeface="+mn-cs"/>
              </a:rPr>
              <a:t> pour la mise en place de notre  solution</a:t>
            </a:r>
            <a:r>
              <a:rPr lang="fr-FR" sz="1200" b="0" i="0" u="none" strike="noStrike" kern="1200" baseline="0" dirty="0">
                <a:solidFill>
                  <a:schemeClr val="tx1"/>
                </a:solidFill>
                <a:effectLst/>
                <a:latin typeface="+mn-lt"/>
                <a:ea typeface="+mn-ea"/>
                <a:cs typeface="+mn-cs"/>
              </a:rPr>
              <a:t> ainsi qu’une démonstration </a:t>
            </a:r>
            <a:endParaRPr lang="fr-FR" sz="1200" kern="1200" baseline="0" dirty="0">
              <a:solidFill>
                <a:schemeClr val="tx1"/>
              </a:solidFill>
              <a:effectLst/>
              <a:latin typeface="+mn-lt"/>
              <a:ea typeface="+mn-ea"/>
              <a:cs typeface="+mn-cs"/>
            </a:endParaRPr>
          </a:p>
        </p:txBody>
      </p:sp>
      <p:sp>
        <p:nvSpPr>
          <p:cNvPr id="4" name="Espace réservé du numéro de diapositive 3"/>
          <p:cNvSpPr>
            <a:spLocks noGrp="1"/>
          </p:cNvSpPr>
          <p:nvPr>
            <p:ph type="sldNum" sz="quarter" idx="5"/>
          </p:nvPr>
        </p:nvSpPr>
        <p:spPr/>
        <p:txBody>
          <a:bodyPr/>
          <a:lstStyle/>
          <a:p>
            <a:pPr rtl="0"/>
            <a:fld id="{BE60DC36-8EFA-4378-9855-E019C55AC472}" type="slidenum">
              <a:rPr lang="en-US" smtClean="0"/>
              <a:t>12</a:t>
            </a:fld>
            <a:endParaRPr lang="en-US" dirty="0"/>
          </a:p>
        </p:txBody>
      </p:sp>
    </p:spTree>
    <p:extLst>
      <p:ext uri="{BB962C8B-B14F-4D97-AF65-F5344CB8AC3E}">
        <p14:creationId xmlns:p14="http://schemas.microsoft.com/office/powerpoint/2010/main" val="35362484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pPr rtl="0"/>
            <a:fld id="{BE60DC36-8EFA-4378-9855-E019C55AC472}" type="slidenum">
              <a:rPr lang="en-US" smtClean="0"/>
              <a:t>13</a:t>
            </a:fld>
            <a:endParaRPr lang="en-US" dirty="0"/>
          </a:p>
        </p:txBody>
      </p:sp>
    </p:spTree>
    <p:extLst>
      <p:ext uri="{BB962C8B-B14F-4D97-AF65-F5344CB8AC3E}">
        <p14:creationId xmlns:p14="http://schemas.microsoft.com/office/powerpoint/2010/main" val="23822138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pPr rtl="0"/>
            <a:fld id="{BE60DC36-8EFA-4378-9855-E019C55AC472}" type="slidenum">
              <a:rPr lang="en-US" smtClean="0"/>
              <a:t>14</a:t>
            </a:fld>
            <a:endParaRPr lang="en-US" dirty="0"/>
          </a:p>
        </p:txBody>
      </p:sp>
    </p:spTree>
    <p:extLst>
      <p:ext uri="{BB962C8B-B14F-4D97-AF65-F5344CB8AC3E}">
        <p14:creationId xmlns:p14="http://schemas.microsoft.com/office/powerpoint/2010/main" val="36426908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fr-FR"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fr-FR" sz="1200" kern="1200" dirty="0">
              <a:solidFill>
                <a:schemeClr val="tx1"/>
              </a:solidFill>
              <a:effectLst/>
              <a:latin typeface="+mn-lt"/>
              <a:ea typeface="+mn-ea"/>
              <a:cs typeface="+mn-cs"/>
            </a:endParaRPr>
          </a:p>
          <a:p>
            <a:endParaRPr lang="fr-FR" dirty="0"/>
          </a:p>
        </p:txBody>
      </p:sp>
      <p:sp>
        <p:nvSpPr>
          <p:cNvPr id="4" name="Espace réservé du numéro de diapositive 3"/>
          <p:cNvSpPr>
            <a:spLocks noGrp="1"/>
          </p:cNvSpPr>
          <p:nvPr>
            <p:ph type="sldNum" sz="quarter" idx="5"/>
          </p:nvPr>
        </p:nvSpPr>
        <p:spPr/>
        <p:txBody>
          <a:bodyPr/>
          <a:lstStyle/>
          <a:p>
            <a:pPr rtl="0"/>
            <a:fld id="{BE60DC36-8EFA-4378-9855-E019C55AC472}" type="slidenum">
              <a:rPr lang="en-US" smtClean="0"/>
              <a:t>15</a:t>
            </a:fld>
            <a:endParaRPr lang="en-US" dirty="0"/>
          </a:p>
        </p:txBody>
      </p:sp>
    </p:spTree>
    <p:extLst>
      <p:ext uri="{BB962C8B-B14F-4D97-AF65-F5344CB8AC3E}">
        <p14:creationId xmlns:p14="http://schemas.microsoft.com/office/powerpoint/2010/main" val="19944214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p>
        </p:txBody>
      </p:sp>
      <p:sp>
        <p:nvSpPr>
          <p:cNvPr id="4" name="Espace réservé du numéro de diapositive 3"/>
          <p:cNvSpPr>
            <a:spLocks noGrp="1"/>
          </p:cNvSpPr>
          <p:nvPr>
            <p:ph type="sldNum" sz="quarter" idx="10"/>
          </p:nvPr>
        </p:nvSpPr>
        <p:spPr/>
        <p:txBody>
          <a:bodyPr/>
          <a:lstStyle/>
          <a:p>
            <a:pPr rtl="0"/>
            <a:fld id="{BE60DC36-8EFA-4378-9855-E019C55AC472}" type="slidenum">
              <a:rPr lang="en-US" smtClean="0"/>
              <a:t>16</a:t>
            </a:fld>
            <a:endParaRPr lang="en-US" dirty="0"/>
          </a:p>
        </p:txBody>
      </p:sp>
    </p:spTree>
    <p:extLst>
      <p:ext uri="{BB962C8B-B14F-4D97-AF65-F5344CB8AC3E}">
        <p14:creationId xmlns:p14="http://schemas.microsoft.com/office/powerpoint/2010/main" val="14227859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sz="1400" dirty="0"/>
              <a:t>Nous commençons tout d'abord par présenter brièvement le plan de notre projet qui est structuré en 6 parties complémentaires : Commençant par l’introduction suivi par </a:t>
            </a:r>
            <a:r>
              <a:rPr lang="fr-FR" sz="1400" dirty="0" smtClean="0"/>
              <a:t>la </a:t>
            </a:r>
            <a:r>
              <a:rPr lang="fr-FR" sz="1400" b="1" dirty="0" smtClean="0">
                <a:solidFill>
                  <a:schemeClr val="bg1"/>
                </a:solidFill>
                <a:latin typeface="Times New Roman" panose="02020603050405020304" pitchFamily="18" charset="0"/>
                <a:cs typeface="Times New Roman" panose="02020603050405020304" pitchFamily="18" charset="0"/>
              </a:rPr>
              <a:t>problématique </a:t>
            </a:r>
            <a:r>
              <a:rPr lang="fr-FR" sz="1400" dirty="0" smtClean="0"/>
              <a:t> </a:t>
            </a:r>
            <a:r>
              <a:rPr lang="fr-FR" sz="1400" dirty="0"/>
              <a:t>, Par la suite , nous allons présenter </a:t>
            </a:r>
            <a:r>
              <a:rPr lang="fr-FR" sz="1400" dirty="0" smtClean="0"/>
              <a:t>la</a:t>
            </a:r>
            <a:r>
              <a:rPr lang="fr-FR" sz="1400" baseline="0" dirty="0" smtClean="0"/>
              <a:t> solution proposée </a:t>
            </a:r>
            <a:r>
              <a:rPr lang="fr-FR" sz="1400" dirty="0" smtClean="0"/>
              <a:t> </a:t>
            </a:r>
            <a:r>
              <a:rPr lang="fr-FR" sz="1400" dirty="0"/>
              <a:t>puis </a:t>
            </a:r>
            <a:r>
              <a:rPr lang="fr-FR" sz="1400" b="0" i="0" dirty="0">
                <a:solidFill>
                  <a:srgbClr val="374151"/>
                </a:solidFill>
                <a:effectLst/>
                <a:latin typeface="Söhne"/>
              </a:rPr>
              <a:t>, nous passons à la </a:t>
            </a:r>
            <a:r>
              <a:rPr lang="fr-FR" sz="1400" b="0" i="0" dirty="0" smtClean="0">
                <a:solidFill>
                  <a:srgbClr val="374151"/>
                </a:solidFill>
                <a:effectLst/>
                <a:latin typeface="Söhne"/>
              </a:rPr>
              <a:t>définition sur la technologie </a:t>
            </a:r>
            <a:r>
              <a:rPr lang="fr-FR" sz="1400" b="0" i="0" dirty="0" err="1" smtClean="0">
                <a:solidFill>
                  <a:srgbClr val="374151"/>
                </a:solidFill>
                <a:effectLst/>
                <a:latin typeface="Söhne"/>
              </a:rPr>
              <a:t>arduino</a:t>
            </a:r>
            <a:r>
              <a:rPr lang="fr-FR" sz="1400" b="0" i="0" dirty="0" smtClean="0">
                <a:solidFill>
                  <a:srgbClr val="374151"/>
                </a:solidFill>
                <a:effectLst/>
                <a:latin typeface="Söhne"/>
              </a:rPr>
              <a:t> , </a:t>
            </a:r>
            <a:endParaRPr lang="fr-FR" sz="1400" dirty="0"/>
          </a:p>
          <a:p>
            <a:r>
              <a:rPr lang="fr-FR" sz="1400" b="0" i="0" dirty="0">
                <a:solidFill>
                  <a:srgbClr val="050505"/>
                </a:solidFill>
                <a:effectLst/>
                <a:latin typeface="Segoe UI Historic" panose="020B0502040204020203" pitchFamily="34" charset="0"/>
              </a:rPr>
              <a:t>Enfin, nous clôturons par </a:t>
            </a:r>
            <a:r>
              <a:rPr lang="fr-FR" sz="1400" b="0" i="0" dirty="0" smtClean="0">
                <a:solidFill>
                  <a:srgbClr val="050505"/>
                </a:solidFill>
                <a:effectLst/>
                <a:latin typeface="Segoe UI Historic" panose="020B0502040204020203" pitchFamily="34" charset="0"/>
              </a:rPr>
              <a:t>l’objectif</a:t>
            </a:r>
            <a:r>
              <a:rPr lang="fr-FR" sz="1400" b="0" i="0" baseline="0" dirty="0" smtClean="0">
                <a:solidFill>
                  <a:srgbClr val="050505"/>
                </a:solidFill>
                <a:effectLst/>
                <a:latin typeface="Segoe UI Historic" panose="020B0502040204020203" pitchFamily="34" charset="0"/>
              </a:rPr>
              <a:t> du projet et la fonctionnalité du système </a:t>
            </a:r>
            <a:r>
              <a:rPr lang="fr-FR" sz="1400" b="0" i="0" dirty="0" smtClean="0">
                <a:solidFill>
                  <a:srgbClr val="050505"/>
                </a:solidFill>
                <a:effectLst/>
                <a:latin typeface="Segoe UI Historic" panose="020B0502040204020203" pitchFamily="34" charset="0"/>
              </a:rPr>
              <a:t>,</a:t>
            </a:r>
            <a:endParaRPr lang="fr-FR" sz="1400" dirty="0"/>
          </a:p>
          <a:p>
            <a:endParaRPr lang="fr-FR" dirty="0"/>
          </a:p>
        </p:txBody>
      </p:sp>
      <p:sp>
        <p:nvSpPr>
          <p:cNvPr id="4" name="Espace réservé du numéro de diapositive 3"/>
          <p:cNvSpPr>
            <a:spLocks noGrp="1"/>
          </p:cNvSpPr>
          <p:nvPr>
            <p:ph type="sldNum" sz="quarter" idx="10"/>
          </p:nvPr>
        </p:nvSpPr>
        <p:spPr/>
        <p:txBody>
          <a:bodyPr/>
          <a:lstStyle/>
          <a:p>
            <a:pPr rtl="0"/>
            <a:fld id="{BE60DC36-8EFA-4378-9855-E019C55AC472}" type="slidenum">
              <a:rPr lang="en-US" smtClean="0"/>
              <a:t>2</a:t>
            </a:fld>
            <a:endParaRPr lang="en-US" dirty="0"/>
          </a:p>
        </p:txBody>
      </p:sp>
    </p:spTree>
    <p:extLst>
      <p:ext uri="{BB962C8B-B14F-4D97-AF65-F5344CB8AC3E}">
        <p14:creationId xmlns:p14="http://schemas.microsoft.com/office/powerpoint/2010/main" val="30113807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nous </a:t>
            </a:r>
            <a:r>
              <a:rPr lang="en-US" dirty="0" err="1"/>
              <a:t>allons</a:t>
            </a:r>
            <a:r>
              <a:rPr lang="en-US" dirty="0"/>
              <a:t> commencer par </a:t>
            </a:r>
            <a:r>
              <a:rPr lang="en-US" dirty="0" err="1"/>
              <a:t>introduire</a:t>
            </a:r>
            <a:r>
              <a:rPr lang="en-US" dirty="0"/>
              <a:t> </a:t>
            </a:r>
            <a:r>
              <a:rPr lang="en-US" dirty="0" err="1"/>
              <a:t>notre</a:t>
            </a:r>
            <a:r>
              <a:rPr lang="en-US" dirty="0"/>
              <a:t> </a:t>
            </a:r>
            <a:r>
              <a:rPr lang="en-US" dirty="0" err="1"/>
              <a:t>présentation</a:t>
            </a:r>
            <a:r>
              <a:rPr lang="en-US" dirty="0"/>
              <a:t> ,</a:t>
            </a:r>
          </a:p>
        </p:txBody>
      </p:sp>
      <p:sp>
        <p:nvSpPr>
          <p:cNvPr id="4" name="Espace réservé du numéro de diapositive 3"/>
          <p:cNvSpPr>
            <a:spLocks noGrp="1"/>
          </p:cNvSpPr>
          <p:nvPr>
            <p:ph type="sldNum" sz="quarter" idx="10"/>
          </p:nvPr>
        </p:nvSpPr>
        <p:spPr/>
        <p:txBody>
          <a:bodyPr/>
          <a:lstStyle/>
          <a:p>
            <a:pPr rtl="0"/>
            <a:fld id="{BE60DC36-8EFA-4378-9855-E019C55AC472}" type="slidenum">
              <a:rPr lang="en-US" smtClean="0"/>
              <a:t>3</a:t>
            </a:fld>
            <a:endParaRPr lang="en-US" dirty="0"/>
          </a:p>
        </p:txBody>
      </p:sp>
    </p:spTree>
    <p:extLst>
      <p:ext uri="{BB962C8B-B14F-4D97-AF65-F5344CB8AC3E}">
        <p14:creationId xmlns:p14="http://schemas.microsoft.com/office/powerpoint/2010/main" val="33245662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altLang="fr-FR" dirty="0"/>
              <a:t>- Nous introduisant </a:t>
            </a:r>
            <a:r>
              <a:rPr lang="fr-FR" dirty="0"/>
              <a:t>le contexte général du</a:t>
            </a:r>
            <a:r>
              <a:rPr lang="fr-FR" baseline="0" dirty="0"/>
              <a:t> projet. </a:t>
            </a:r>
            <a:r>
              <a:rPr lang="fr-FR" altLang="fr-FR" dirty="0"/>
              <a:t> Cette</a:t>
            </a:r>
            <a:r>
              <a:rPr lang="fr-FR" altLang="fr-FR" baseline="0" dirty="0"/>
              <a:t> partie contient la </a:t>
            </a:r>
            <a:r>
              <a:rPr lang="fr-FR" altLang="fr-FR" dirty="0"/>
              <a:t>présentation de l’organisme d’accueil,</a:t>
            </a:r>
            <a:r>
              <a:rPr lang="fr-FR" altLang="fr-FR" baseline="0" dirty="0"/>
              <a:t> présentation du projet et </a:t>
            </a:r>
            <a:r>
              <a:rPr lang="fr-FR" altLang="fr-FR" dirty="0"/>
              <a:t>la solution proposée et enfin</a:t>
            </a:r>
            <a:r>
              <a:rPr lang="fr-FR" altLang="fr-FR" baseline="0" dirty="0"/>
              <a:t> la solution proposée</a:t>
            </a:r>
            <a:r>
              <a:rPr lang="fr-FR" altLang="fr-FR" dirty="0"/>
              <a:t>. </a:t>
            </a:r>
          </a:p>
          <a:p>
            <a:endParaRPr lang="fr-FR" dirty="0"/>
          </a:p>
        </p:txBody>
      </p:sp>
      <p:sp>
        <p:nvSpPr>
          <p:cNvPr id="4" name="Espace réservé du numéro de diapositive 3"/>
          <p:cNvSpPr>
            <a:spLocks noGrp="1"/>
          </p:cNvSpPr>
          <p:nvPr>
            <p:ph type="sldNum" sz="quarter" idx="10"/>
          </p:nvPr>
        </p:nvSpPr>
        <p:spPr/>
        <p:txBody>
          <a:bodyPr/>
          <a:lstStyle/>
          <a:p>
            <a:pPr rtl="0"/>
            <a:fld id="{BE60DC36-8EFA-4378-9855-E019C55AC472}" type="slidenum">
              <a:rPr lang="en-US" smtClean="0"/>
              <a:t>5</a:t>
            </a:fld>
            <a:endParaRPr lang="en-US" dirty="0"/>
          </a:p>
        </p:txBody>
      </p:sp>
    </p:spTree>
    <p:extLst>
      <p:ext uri="{BB962C8B-B14F-4D97-AF65-F5344CB8AC3E}">
        <p14:creationId xmlns:p14="http://schemas.microsoft.com/office/powerpoint/2010/main" val="27971656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b="0" i="0" kern="1200" dirty="0" smtClean="0">
                <a:solidFill>
                  <a:schemeClr val="tx1"/>
                </a:solidFill>
                <a:effectLst/>
                <a:latin typeface="+mn-lt"/>
                <a:ea typeface="+mn-ea"/>
                <a:cs typeface="+mn-cs"/>
              </a:rPr>
              <a:t>Lors de notre étude, nous avons identifié plusieurs problématiques majeures liées aux </a:t>
            </a:r>
            <a:r>
              <a:rPr lang="fr-FR" sz="1200" b="1" i="1" dirty="0" smtClean="0">
                <a:solidFill>
                  <a:schemeClr val="tx1"/>
                </a:solidFill>
                <a:effectLst>
                  <a:outerShdw blurRad="38100" dist="38100" dir="2700000" algn="tl">
                    <a:srgbClr val="000000">
                      <a:alpha val="43137"/>
                    </a:srgbClr>
                  </a:outerShdw>
                </a:effectLst>
                <a:latin typeface="Andalus" panose="02020603050405020304" pitchFamily="18" charset="-78"/>
                <a:cs typeface="Andalus" panose="02020603050405020304" pitchFamily="18" charset="-78"/>
              </a:rPr>
              <a:t>Transports Publics en Tunisie</a:t>
            </a:r>
            <a:r>
              <a:rPr lang="fr-FR" sz="1200" b="0" i="0" kern="1200" dirty="0" smtClean="0">
                <a:solidFill>
                  <a:schemeClr val="tx1"/>
                </a:solidFill>
                <a:effectLst/>
                <a:latin typeface="+mn-lt"/>
                <a:ea typeface="+mn-ea"/>
                <a:cs typeface="+mn-cs"/>
              </a:rPr>
              <a:t>, Voici les points importants que nous avons relevés: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sz="1200" b="0" i="0" kern="1200" dirty="0">
              <a:solidFill>
                <a:schemeClr val="tx1"/>
              </a:solidFill>
              <a:effectLst/>
              <a:latin typeface="+mn-lt"/>
              <a:ea typeface="+mn-ea"/>
              <a:cs typeface="+mn-cs"/>
            </a:endParaRPr>
          </a:p>
        </p:txBody>
      </p:sp>
      <p:sp>
        <p:nvSpPr>
          <p:cNvPr id="4" name="Espace réservé du numéro de diapositive 3"/>
          <p:cNvSpPr>
            <a:spLocks noGrp="1"/>
          </p:cNvSpPr>
          <p:nvPr>
            <p:ph type="sldNum" sz="quarter" idx="10"/>
          </p:nvPr>
        </p:nvSpPr>
        <p:spPr/>
        <p:txBody>
          <a:bodyPr/>
          <a:lstStyle/>
          <a:p>
            <a:pPr rtl="0"/>
            <a:fld id="{BE60DC36-8EFA-4378-9855-E019C55AC472}" type="slidenum">
              <a:rPr lang="en-US" smtClean="0"/>
              <a:t>6</a:t>
            </a:fld>
            <a:endParaRPr lang="en-US" dirty="0"/>
          </a:p>
        </p:txBody>
      </p:sp>
    </p:spTree>
    <p:extLst>
      <p:ext uri="{BB962C8B-B14F-4D97-AF65-F5344CB8AC3E}">
        <p14:creationId xmlns:p14="http://schemas.microsoft.com/office/powerpoint/2010/main" val="31353046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b="0" i="0" kern="1200" dirty="0" smtClean="0">
                <a:solidFill>
                  <a:schemeClr val="tx1"/>
                </a:solidFill>
                <a:effectLst/>
                <a:latin typeface="+mn-lt"/>
                <a:ea typeface="+mn-ea"/>
                <a:cs typeface="+mn-cs"/>
              </a:rPr>
              <a:t>Lors de notre étude, nous avons identifié plusieurs problématiques majeures liées aux </a:t>
            </a:r>
            <a:r>
              <a:rPr lang="fr-FR" sz="1200" b="1" i="1" dirty="0" smtClean="0">
                <a:solidFill>
                  <a:schemeClr val="tx1"/>
                </a:solidFill>
                <a:effectLst>
                  <a:outerShdw blurRad="38100" dist="38100" dir="2700000" algn="tl">
                    <a:srgbClr val="000000">
                      <a:alpha val="43137"/>
                    </a:srgbClr>
                  </a:outerShdw>
                </a:effectLst>
                <a:latin typeface="Andalus" panose="02020603050405020304" pitchFamily="18" charset="-78"/>
                <a:cs typeface="Andalus" panose="02020603050405020304" pitchFamily="18" charset="-78"/>
              </a:rPr>
              <a:t>Transports Publics en Tunisie</a:t>
            </a:r>
            <a:r>
              <a:rPr lang="fr-FR" sz="1200" b="0" i="0" kern="1200" dirty="0" smtClean="0">
                <a:solidFill>
                  <a:schemeClr val="tx1"/>
                </a:solidFill>
                <a:effectLst/>
                <a:latin typeface="+mn-lt"/>
                <a:ea typeface="+mn-ea"/>
                <a:cs typeface="+mn-cs"/>
              </a:rPr>
              <a:t>, Voici les points importants que nous avons relevés: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sz="1200" b="0" i="0" kern="1200" dirty="0">
              <a:solidFill>
                <a:schemeClr val="tx1"/>
              </a:solidFill>
              <a:effectLst/>
              <a:latin typeface="+mn-lt"/>
              <a:ea typeface="+mn-ea"/>
              <a:cs typeface="+mn-cs"/>
            </a:endParaRPr>
          </a:p>
        </p:txBody>
      </p:sp>
      <p:sp>
        <p:nvSpPr>
          <p:cNvPr id="4" name="Espace réservé du numéro de diapositive 3"/>
          <p:cNvSpPr>
            <a:spLocks noGrp="1"/>
          </p:cNvSpPr>
          <p:nvPr>
            <p:ph type="sldNum" sz="quarter" idx="10"/>
          </p:nvPr>
        </p:nvSpPr>
        <p:spPr/>
        <p:txBody>
          <a:bodyPr/>
          <a:lstStyle/>
          <a:p>
            <a:pPr rtl="0"/>
            <a:fld id="{BE60DC36-8EFA-4378-9855-E019C55AC472}" type="slidenum">
              <a:rPr lang="en-US" smtClean="0"/>
              <a:t>7</a:t>
            </a:fld>
            <a:endParaRPr lang="en-US" dirty="0"/>
          </a:p>
        </p:txBody>
      </p:sp>
    </p:spTree>
    <p:extLst>
      <p:ext uri="{BB962C8B-B14F-4D97-AF65-F5344CB8AC3E}">
        <p14:creationId xmlns:p14="http://schemas.microsoft.com/office/powerpoint/2010/main" val="24323939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sz="1200" b="0" i="0" kern="1200" dirty="0">
                <a:solidFill>
                  <a:schemeClr val="tx1"/>
                </a:solidFill>
                <a:effectLst/>
                <a:latin typeface="+mn-lt"/>
                <a:ea typeface="+mn-ea"/>
                <a:cs typeface="+mn-cs"/>
              </a:rPr>
              <a:t>La modélisation des besoins implique plusieurs aspects essentiels tels que le choix de la méthodologie de développement, l'identification des acteurs clés et la création d'un diagramme de cas d'utilisation.</a:t>
            </a:r>
            <a:endParaRPr lang="fr-FR" dirty="0"/>
          </a:p>
        </p:txBody>
      </p:sp>
      <p:sp>
        <p:nvSpPr>
          <p:cNvPr id="4" name="Espace réservé du numéro de diapositive 3"/>
          <p:cNvSpPr>
            <a:spLocks noGrp="1"/>
          </p:cNvSpPr>
          <p:nvPr>
            <p:ph type="sldNum" sz="quarter" idx="10"/>
          </p:nvPr>
        </p:nvSpPr>
        <p:spPr/>
        <p:txBody>
          <a:bodyPr/>
          <a:lstStyle/>
          <a:p>
            <a:pPr rtl="0"/>
            <a:fld id="{BE60DC36-8EFA-4378-9855-E019C55AC472}" type="slidenum">
              <a:rPr lang="en-US" smtClean="0"/>
              <a:t>8</a:t>
            </a:fld>
            <a:endParaRPr lang="en-US" dirty="0"/>
          </a:p>
        </p:txBody>
      </p:sp>
    </p:spTree>
    <p:extLst>
      <p:ext uri="{BB962C8B-B14F-4D97-AF65-F5344CB8AC3E}">
        <p14:creationId xmlns:p14="http://schemas.microsoft.com/office/powerpoint/2010/main" val="28157654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b="0" i="0" dirty="0">
                <a:effectLst/>
                <a:latin typeface="Söhne"/>
              </a:rPr>
              <a:t/>
            </a:r>
            <a:br>
              <a:rPr lang="fr-FR" b="0" i="0" dirty="0">
                <a:effectLst/>
                <a:latin typeface="Söhne"/>
              </a:rPr>
            </a:br>
            <a:endParaRPr lang="fr-FR" dirty="0"/>
          </a:p>
        </p:txBody>
      </p:sp>
      <p:sp>
        <p:nvSpPr>
          <p:cNvPr id="4" name="Espace réservé du numéro de diapositive 3"/>
          <p:cNvSpPr>
            <a:spLocks noGrp="1"/>
          </p:cNvSpPr>
          <p:nvPr>
            <p:ph type="sldNum" sz="quarter" idx="5"/>
          </p:nvPr>
        </p:nvSpPr>
        <p:spPr/>
        <p:txBody>
          <a:bodyPr/>
          <a:lstStyle/>
          <a:p>
            <a:pPr rtl="0"/>
            <a:fld id="{BE60DC36-8EFA-4378-9855-E019C55AC472}" type="slidenum">
              <a:rPr lang="en-US" smtClean="0"/>
              <a:t>9</a:t>
            </a:fld>
            <a:endParaRPr lang="en-US" dirty="0"/>
          </a:p>
        </p:txBody>
      </p:sp>
    </p:spTree>
    <p:extLst>
      <p:ext uri="{BB962C8B-B14F-4D97-AF65-F5344CB8AC3E}">
        <p14:creationId xmlns:p14="http://schemas.microsoft.com/office/powerpoint/2010/main" val="40863120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Passons maintenant à la partie </a:t>
            </a:r>
            <a:r>
              <a:rPr lang="fr-FR" baseline="0" dirty="0"/>
              <a:t> conception </a:t>
            </a:r>
            <a:endParaRPr lang="fr-FR" dirty="0"/>
          </a:p>
          <a:p>
            <a:endParaRPr lang="fr-FR" dirty="0"/>
          </a:p>
        </p:txBody>
      </p:sp>
      <p:sp>
        <p:nvSpPr>
          <p:cNvPr id="4" name="Espace réservé du numéro de diapositive 3"/>
          <p:cNvSpPr>
            <a:spLocks noGrp="1"/>
          </p:cNvSpPr>
          <p:nvPr>
            <p:ph type="sldNum" sz="quarter" idx="5"/>
          </p:nvPr>
        </p:nvSpPr>
        <p:spPr/>
        <p:txBody>
          <a:bodyPr/>
          <a:lstStyle/>
          <a:p>
            <a:pPr rtl="0"/>
            <a:fld id="{BE60DC36-8EFA-4378-9855-E019C55AC472}" type="slidenum">
              <a:rPr lang="en-US" smtClean="0"/>
              <a:t>10</a:t>
            </a:fld>
            <a:endParaRPr lang="en-US" dirty="0"/>
          </a:p>
        </p:txBody>
      </p:sp>
    </p:spTree>
    <p:extLst>
      <p:ext uri="{BB962C8B-B14F-4D97-AF65-F5344CB8AC3E}">
        <p14:creationId xmlns:p14="http://schemas.microsoft.com/office/powerpoint/2010/main" val="5212974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pPr rtl="0"/>
            <a:fld id="{0CB1A333-1727-4A6F-B680-8FAA9DD9887C}" type="datetime1">
              <a:rPr lang="fr-FR" noProof="0" smtClean="0"/>
              <a:t>14/01/2024</a:t>
            </a:fld>
            <a:endParaRPr lang="fr-FR" noProof="0" dirty="0"/>
          </a:p>
        </p:txBody>
      </p:sp>
      <p:sp>
        <p:nvSpPr>
          <p:cNvPr id="5" name="Footer Placeholder 4"/>
          <p:cNvSpPr>
            <a:spLocks noGrp="1"/>
          </p:cNvSpPr>
          <p:nvPr>
            <p:ph type="ftr" sz="quarter" idx="11"/>
          </p:nvPr>
        </p:nvSpPr>
        <p:spPr/>
        <p:txBody>
          <a:bodyPr/>
          <a:lstStyle/>
          <a:p>
            <a:pPr rtl="0"/>
            <a:endParaRPr lang="fr-FR" noProof="0" dirty="0"/>
          </a:p>
        </p:txBody>
      </p:sp>
      <p:sp>
        <p:nvSpPr>
          <p:cNvPr id="6" name="Slide Number Placeholder 5"/>
          <p:cNvSpPr>
            <a:spLocks noGrp="1"/>
          </p:cNvSpPr>
          <p:nvPr>
            <p:ph type="sldNum" sz="quarter" idx="12"/>
          </p:nvPr>
        </p:nvSpPr>
        <p:spPr/>
        <p:txBody>
          <a:bodyPr/>
          <a:lstStyle/>
          <a:p>
            <a:pPr rtl="0"/>
            <a:fld id="{06FEDF93-2BFD-41CA-ABC7-B039102F3792}" type="slidenum">
              <a:rPr lang="fr-FR" noProof="0" smtClean="0"/>
              <a:t>‹N°›</a:t>
            </a:fld>
            <a:endParaRPr lang="fr-FR" noProof="0" dirty="0"/>
          </a:p>
        </p:txBody>
      </p:sp>
    </p:spTree>
    <p:extLst>
      <p:ext uri="{BB962C8B-B14F-4D97-AF65-F5344CB8AC3E}">
        <p14:creationId xmlns:p14="http://schemas.microsoft.com/office/powerpoint/2010/main" val="36293932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pPr rtl="0"/>
            <a:fld id="{B3545C98-2A14-4C51-B129-F61004C887DF}" type="datetime1">
              <a:rPr lang="fr-FR" noProof="0" smtClean="0"/>
              <a:t>14/01/2024</a:t>
            </a:fld>
            <a:endParaRPr lang="fr-FR" noProof="0" dirty="0"/>
          </a:p>
        </p:txBody>
      </p:sp>
      <p:sp>
        <p:nvSpPr>
          <p:cNvPr id="5" name="Footer Placeholder 4"/>
          <p:cNvSpPr>
            <a:spLocks noGrp="1"/>
          </p:cNvSpPr>
          <p:nvPr>
            <p:ph type="ftr" sz="quarter" idx="11"/>
          </p:nvPr>
        </p:nvSpPr>
        <p:spPr/>
        <p:txBody>
          <a:bodyPr/>
          <a:lstStyle/>
          <a:p>
            <a:pPr rtl="0"/>
            <a:endParaRPr lang="fr-FR" noProof="0" dirty="0"/>
          </a:p>
        </p:txBody>
      </p:sp>
      <p:sp>
        <p:nvSpPr>
          <p:cNvPr id="6" name="Slide Number Placeholder 5"/>
          <p:cNvSpPr>
            <a:spLocks noGrp="1"/>
          </p:cNvSpPr>
          <p:nvPr>
            <p:ph type="sldNum" sz="quarter" idx="12"/>
          </p:nvPr>
        </p:nvSpPr>
        <p:spPr/>
        <p:txBody>
          <a:bodyPr/>
          <a:lstStyle/>
          <a:p>
            <a:pPr rtl="0"/>
            <a:fld id="{06FEDF93-2BFD-41CA-ABC7-B039102F3792}" type="slidenum">
              <a:rPr lang="fr-FR" noProof="0" smtClean="0"/>
              <a:t>‹N°›</a:t>
            </a:fld>
            <a:endParaRPr lang="fr-FR" noProof="0" dirty="0"/>
          </a:p>
        </p:txBody>
      </p:sp>
    </p:spTree>
    <p:extLst>
      <p:ext uri="{BB962C8B-B14F-4D97-AF65-F5344CB8AC3E}">
        <p14:creationId xmlns:p14="http://schemas.microsoft.com/office/powerpoint/2010/main" val="40730128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pPr rtl="0"/>
            <a:fld id="{9CCDE873-66DB-487E-BF37-835AA275EC22}" type="datetime1">
              <a:rPr lang="fr-FR" noProof="0" smtClean="0"/>
              <a:t>14/01/2024</a:t>
            </a:fld>
            <a:endParaRPr lang="fr-FR" noProof="0" dirty="0"/>
          </a:p>
        </p:txBody>
      </p:sp>
      <p:sp>
        <p:nvSpPr>
          <p:cNvPr id="5" name="Footer Placeholder 4"/>
          <p:cNvSpPr>
            <a:spLocks noGrp="1"/>
          </p:cNvSpPr>
          <p:nvPr>
            <p:ph type="ftr" sz="quarter" idx="11"/>
          </p:nvPr>
        </p:nvSpPr>
        <p:spPr/>
        <p:txBody>
          <a:bodyPr/>
          <a:lstStyle/>
          <a:p>
            <a:pPr rtl="0"/>
            <a:endParaRPr lang="fr-FR" noProof="0" dirty="0"/>
          </a:p>
        </p:txBody>
      </p:sp>
      <p:sp>
        <p:nvSpPr>
          <p:cNvPr id="6" name="Slide Number Placeholder 5"/>
          <p:cNvSpPr>
            <a:spLocks noGrp="1"/>
          </p:cNvSpPr>
          <p:nvPr>
            <p:ph type="sldNum" sz="quarter" idx="12"/>
          </p:nvPr>
        </p:nvSpPr>
        <p:spPr/>
        <p:txBody>
          <a:bodyPr/>
          <a:lstStyle/>
          <a:p>
            <a:pPr rtl="0"/>
            <a:fld id="{06FEDF93-2BFD-41CA-ABC7-B039102F3792}" type="slidenum">
              <a:rPr lang="fr-FR" noProof="0" smtClean="0"/>
              <a:t>‹N°›</a:t>
            </a:fld>
            <a:endParaRPr lang="fr-FR" noProof="0" dirty="0"/>
          </a:p>
        </p:txBody>
      </p:sp>
    </p:spTree>
    <p:extLst>
      <p:ext uri="{BB962C8B-B14F-4D97-AF65-F5344CB8AC3E}">
        <p14:creationId xmlns:p14="http://schemas.microsoft.com/office/powerpoint/2010/main" val="21387312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pPr rtl="0"/>
            <a:fld id="{7E33FA6D-C5F9-462F-8E5B-0641B711FD77}" type="datetime1">
              <a:rPr lang="fr-FR" noProof="0" smtClean="0"/>
              <a:t>14/01/2024</a:t>
            </a:fld>
            <a:endParaRPr lang="fr-FR" noProof="0" dirty="0"/>
          </a:p>
        </p:txBody>
      </p:sp>
      <p:sp>
        <p:nvSpPr>
          <p:cNvPr id="5" name="Footer Placeholder 4"/>
          <p:cNvSpPr>
            <a:spLocks noGrp="1"/>
          </p:cNvSpPr>
          <p:nvPr>
            <p:ph type="ftr" sz="quarter" idx="11"/>
          </p:nvPr>
        </p:nvSpPr>
        <p:spPr/>
        <p:txBody>
          <a:bodyPr/>
          <a:lstStyle/>
          <a:p>
            <a:pPr rtl="0"/>
            <a:endParaRPr lang="fr-FR" noProof="0" dirty="0"/>
          </a:p>
        </p:txBody>
      </p:sp>
      <p:sp>
        <p:nvSpPr>
          <p:cNvPr id="6" name="Slide Number Placeholder 5"/>
          <p:cNvSpPr>
            <a:spLocks noGrp="1"/>
          </p:cNvSpPr>
          <p:nvPr>
            <p:ph type="sldNum" sz="quarter" idx="12"/>
          </p:nvPr>
        </p:nvSpPr>
        <p:spPr/>
        <p:txBody>
          <a:bodyPr/>
          <a:lstStyle/>
          <a:p>
            <a:pPr rtl="0"/>
            <a:fld id="{06FEDF93-2BFD-41CA-ABC7-B039102F3792}" type="slidenum">
              <a:rPr lang="fr-FR" noProof="0" smtClean="0"/>
              <a:t>‹N°›</a:t>
            </a:fld>
            <a:endParaRPr lang="fr-FR" noProof="0" dirty="0"/>
          </a:p>
        </p:txBody>
      </p:sp>
    </p:spTree>
    <p:extLst>
      <p:ext uri="{BB962C8B-B14F-4D97-AF65-F5344CB8AC3E}">
        <p14:creationId xmlns:p14="http://schemas.microsoft.com/office/powerpoint/2010/main" val="21879034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fr-FR"/>
              <a:t>Modifiez le style du titre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Modifiez les styles du texte du masque</a:t>
            </a:r>
          </a:p>
        </p:txBody>
      </p:sp>
      <p:sp>
        <p:nvSpPr>
          <p:cNvPr id="4" name="Date Placeholder 3"/>
          <p:cNvSpPr>
            <a:spLocks noGrp="1"/>
          </p:cNvSpPr>
          <p:nvPr>
            <p:ph type="dt" sz="half" idx="10"/>
          </p:nvPr>
        </p:nvSpPr>
        <p:spPr/>
        <p:txBody>
          <a:bodyPr/>
          <a:lstStyle/>
          <a:p>
            <a:pPr rtl="0"/>
            <a:fld id="{D7003F6A-C425-41E9-951B-8A85170C1650}" type="datetime1">
              <a:rPr lang="fr-FR" noProof="0" smtClean="0"/>
              <a:t>14/01/2024</a:t>
            </a:fld>
            <a:endParaRPr lang="fr-FR" noProof="0" dirty="0"/>
          </a:p>
        </p:txBody>
      </p:sp>
      <p:sp>
        <p:nvSpPr>
          <p:cNvPr id="5" name="Footer Placeholder 4"/>
          <p:cNvSpPr>
            <a:spLocks noGrp="1"/>
          </p:cNvSpPr>
          <p:nvPr>
            <p:ph type="ftr" sz="quarter" idx="11"/>
          </p:nvPr>
        </p:nvSpPr>
        <p:spPr/>
        <p:txBody>
          <a:bodyPr/>
          <a:lstStyle/>
          <a:p>
            <a:pPr rtl="0"/>
            <a:endParaRPr lang="fr-FR" noProof="0" dirty="0"/>
          </a:p>
        </p:txBody>
      </p:sp>
      <p:sp>
        <p:nvSpPr>
          <p:cNvPr id="6" name="Slide Number Placeholder 5"/>
          <p:cNvSpPr>
            <a:spLocks noGrp="1"/>
          </p:cNvSpPr>
          <p:nvPr>
            <p:ph type="sldNum" sz="quarter" idx="12"/>
          </p:nvPr>
        </p:nvSpPr>
        <p:spPr/>
        <p:txBody>
          <a:bodyPr/>
          <a:lstStyle/>
          <a:p>
            <a:pPr rtl="0"/>
            <a:fld id="{06FEDF93-2BFD-41CA-ABC7-B039102F3792}" type="slidenum">
              <a:rPr lang="fr-FR" noProof="0" smtClean="0"/>
              <a:t>‹N°›</a:t>
            </a:fld>
            <a:endParaRPr lang="fr-FR" noProof="0" dirty="0"/>
          </a:p>
        </p:txBody>
      </p:sp>
    </p:spTree>
    <p:extLst>
      <p:ext uri="{BB962C8B-B14F-4D97-AF65-F5344CB8AC3E}">
        <p14:creationId xmlns:p14="http://schemas.microsoft.com/office/powerpoint/2010/main" val="7465291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pPr rtl="0"/>
            <a:fld id="{40F273AE-6664-419A-9E6D-0CCF0A6A382D}" type="datetime1">
              <a:rPr lang="fr-FR" noProof="0" smtClean="0"/>
              <a:t>14/01/2024</a:t>
            </a:fld>
            <a:endParaRPr lang="fr-FR" noProof="0" dirty="0"/>
          </a:p>
        </p:txBody>
      </p:sp>
      <p:sp>
        <p:nvSpPr>
          <p:cNvPr id="6" name="Footer Placeholder 5"/>
          <p:cNvSpPr>
            <a:spLocks noGrp="1"/>
          </p:cNvSpPr>
          <p:nvPr>
            <p:ph type="ftr" sz="quarter" idx="11"/>
          </p:nvPr>
        </p:nvSpPr>
        <p:spPr/>
        <p:txBody>
          <a:bodyPr/>
          <a:lstStyle/>
          <a:p>
            <a:pPr rtl="0"/>
            <a:endParaRPr lang="fr-FR" noProof="0" dirty="0"/>
          </a:p>
        </p:txBody>
      </p:sp>
      <p:sp>
        <p:nvSpPr>
          <p:cNvPr id="7" name="Slide Number Placeholder 6"/>
          <p:cNvSpPr>
            <a:spLocks noGrp="1"/>
          </p:cNvSpPr>
          <p:nvPr>
            <p:ph type="sldNum" sz="quarter" idx="12"/>
          </p:nvPr>
        </p:nvSpPr>
        <p:spPr/>
        <p:txBody>
          <a:bodyPr/>
          <a:lstStyle/>
          <a:p>
            <a:pPr rtl="0"/>
            <a:fld id="{06FEDF93-2BFD-41CA-ABC7-B039102F3792}" type="slidenum">
              <a:rPr lang="fr-FR" noProof="0" smtClean="0"/>
              <a:t>‹N°›</a:t>
            </a:fld>
            <a:endParaRPr lang="fr-FR" noProof="0" dirty="0"/>
          </a:p>
        </p:txBody>
      </p:sp>
    </p:spTree>
    <p:extLst>
      <p:ext uri="{BB962C8B-B14F-4D97-AF65-F5344CB8AC3E}">
        <p14:creationId xmlns:p14="http://schemas.microsoft.com/office/powerpoint/2010/main" val="12386606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fr-FR"/>
              <a:t>Modifiez le style du titre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4" name="Content Placeholder 3"/>
          <p:cNvSpPr>
            <a:spLocks noGrp="1"/>
          </p:cNvSpPr>
          <p:nvPr>
            <p:ph sz="half" idx="2"/>
          </p:nvPr>
        </p:nvSpPr>
        <p:spPr>
          <a:xfrm>
            <a:off x="839788" y="2505075"/>
            <a:ext cx="5157787" cy="3684588"/>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6" name="Content Placeholder 5"/>
          <p:cNvSpPr>
            <a:spLocks noGrp="1"/>
          </p:cNvSpPr>
          <p:nvPr>
            <p:ph sz="quarter" idx="4"/>
          </p:nvPr>
        </p:nvSpPr>
        <p:spPr>
          <a:xfrm>
            <a:off x="6172200" y="2505075"/>
            <a:ext cx="5183188" cy="3684588"/>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pPr rtl="0"/>
            <a:fld id="{240B3F77-3B22-4C27-84C7-5D3A2E42594A}" type="datetime1">
              <a:rPr lang="fr-FR" noProof="0" smtClean="0"/>
              <a:t>14/01/2024</a:t>
            </a:fld>
            <a:endParaRPr lang="fr-FR" noProof="0" dirty="0"/>
          </a:p>
        </p:txBody>
      </p:sp>
      <p:sp>
        <p:nvSpPr>
          <p:cNvPr id="8" name="Footer Placeholder 7"/>
          <p:cNvSpPr>
            <a:spLocks noGrp="1"/>
          </p:cNvSpPr>
          <p:nvPr>
            <p:ph type="ftr" sz="quarter" idx="11"/>
          </p:nvPr>
        </p:nvSpPr>
        <p:spPr/>
        <p:txBody>
          <a:bodyPr/>
          <a:lstStyle/>
          <a:p>
            <a:pPr rtl="0"/>
            <a:endParaRPr lang="fr-FR" noProof="0" dirty="0"/>
          </a:p>
        </p:txBody>
      </p:sp>
      <p:sp>
        <p:nvSpPr>
          <p:cNvPr id="9" name="Slide Number Placeholder 8"/>
          <p:cNvSpPr>
            <a:spLocks noGrp="1"/>
          </p:cNvSpPr>
          <p:nvPr>
            <p:ph type="sldNum" sz="quarter" idx="12"/>
          </p:nvPr>
        </p:nvSpPr>
        <p:spPr/>
        <p:txBody>
          <a:bodyPr/>
          <a:lstStyle/>
          <a:p>
            <a:pPr rtl="0"/>
            <a:fld id="{06FEDF93-2BFD-41CA-ABC7-B039102F3792}" type="slidenum">
              <a:rPr lang="fr-FR" noProof="0" smtClean="0"/>
              <a:t>‹N°›</a:t>
            </a:fld>
            <a:endParaRPr lang="fr-FR" noProof="0" dirty="0"/>
          </a:p>
        </p:txBody>
      </p:sp>
    </p:spTree>
    <p:extLst>
      <p:ext uri="{BB962C8B-B14F-4D97-AF65-F5344CB8AC3E}">
        <p14:creationId xmlns:p14="http://schemas.microsoft.com/office/powerpoint/2010/main" val="10142081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pPr rtl="0"/>
            <a:fld id="{92F06DBB-8A62-4CB7-B2DC-A5951938E4A4}" type="datetime1">
              <a:rPr lang="fr-FR" noProof="0" smtClean="0"/>
              <a:t>14/01/2024</a:t>
            </a:fld>
            <a:endParaRPr lang="fr-FR" noProof="0" dirty="0"/>
          </a:p>
        </p:txBody>
      </p:sp>
      <p:sp>
        <p:nvSpPr>
          <p:cNvPr id="4" name="Footer Placeholder 3"/>
          <p:cNvSpPr>
            <a:spLocks noGrp="1"/>
          </p:cNvSpPr>
          <p:nvPr>
            <p:ph type="ftr" sz="quarter" idx="11"/>
          </p:nvPr>
        </p:nvSpPr>
        <p:spPr/>
        <p:txBody>
          <a:bodyPr/>
          <a:lstStyle/>
          <a:p>
            <a:pPr rtl="0"/>
            <a:endParaRPr lang="fr-FR" noProof="0" dirty="0"/>
          </a:p>
        </p:txBody>
      </p:sp>
      <p:sp>
        <p:nvSpPr>
          <p:cNvPr id="5" name="Slide Number Placeholder 4"/>
          <p:cNvSpPr>
            <a:spLocks noGrp="1"/>
          </p:cNvSpPr>
          <p:nvPr>
            <p:ph type="sldNum" sz="quarter" idx="12"/>
          </p:nvPr>
        </p:nvSpPr>
        <p:spPr/>
        <p:txBody>
          <a:bodyPr/>
          <a:lstStyle/>
          <a:p>
            <a:pPr rtl="0"/>
            <a:fld id="{06FEDF93-2BFD-41CA-ABC7-B039102F3792}" type="slidenum">
              <a:rPr lang="fr-FR" noProof="0" smtClean="0"/>
              <a:t>‹N°›</a:t>
            </a:fld>
            <a:endParaRPr lang="fr-FR" noProof="0" dirty="0"/>
          </a:p>
        </p:txBody>
      </p:sp>
    </p:spTree>
    <p:extLst>
      <p:ext uri="{BB962C8B-B14F-4D97-AF65-F5344CB8AC3E}">
        <p14:creationId xmlns:p14="http://schemas.microsoft.com/office/powerpoint/2010/main" val="26146896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rtl="0"/>
            <a:fld id="{02596AC1-C191-4944-9E00-216FC0122894}" type="datetime1">
              <a:rPr lang="fr-FR" noProof="0" smtClean="0"/>
              <a:t>14/01/2024</a:t>
            </a:fld>
            <a:endParaRPr lang="fr-FR" noProof="0" dirty="0"/>
          </a:p>
        </p:txBody>
      </p:sp>
      <p:sp>
        <p:nvSpPr>
          <p:cNvPr id="3" name="Footer Placeholder 2"/>
          <p:cNvSpPr>
            <a:spLocks noGrp="1"/>
          </p:cNvSpPr>
          <p:nvPr>
            <p:ph type="ftr" sz="quarter" idx="11"/>
          </p:nvPr>
        </p:nvSpPr>
        <p:spPr/>
        <p:txBody>
          <a:bodyPr/>
          <a:lstStyle/>
          <a:p>
            <a:pPr rtl="0"/>
            <a:endParaRPr lang="fr-FR" noProof="0" dirty="0"/>
          </a:p>
        </p:txBody>
      </p:sp>
      <p:sp>
        <p:nvSpPr>
          <p:cNvPr id="4" name="Slide Number Placeholder 3"/>
          <p:cNvSpPr>
            <a:spLocks noGrp="1"/>
          </p:cNvSpPr>
          <p:nvPr>
            <p:ph type="sldNum" sz="quarter" idx="12"/>
          </p:nvPr>
        </p:nvSpPr>
        <p:spPr/>
        <p:txBody>
          <a:bodyPr/>
          <a:lstStyle/>
          <a:p>
            <a:pPr rtl="0"/>
            <a:fld id="{06FEDF93-2BFD-41CA-ABC7-B039102F3792}" type="slidenum">
              <a:rPr lang="fr-FR" noProof="0" smtClean="0"/>
              <a:t>‹N°›</a:t>
            </a:fld>
            <a:endParaRPr lang="fr-FR" noProof="0" dirty="0"/>
          </a:p>
        </p:txBody>
      </p:sp>
    </p:spTree>
    <p:extLst>
      <p:ext uri="{BB962C8B-B14F-4D97-AF65-F5344CB8AC3E}">
        <p14:creationId xmlns:p14="http://schemas.microsoft.com/office/powerpoint/2010/main" val="41286811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Modifiez les styles du texte du masque</a:t>
            </a:r>
          </a:p>
        </p:txBody>
      </p:sp>
      <p:sp>
        <p:nvSpPr>
          <p:cNvPr id="5" name="Date Placeholder 4"/>
          <p:cNvSpPr>
            <a:spLocks noGrp="1"/>
          </p:cNvSpPr>
          <p:nvPr>
            <p:ph type="dt" sz="half" idx="10"/>
          </p:nvPr>
        </p:nvSpPr>
        <p:spPr/>
        <p:txBody>
          <a:bodyPr/>
          <a:lstStyle/>
          <a:p>
            <a:pPr rtl="0"/>
            <a:fld id="{9F037517-5F7C-4AEF-A5AC-DA992EDD88CE}" type="datetime1">
              <a:rPr lang="fr-FR" noProof="0" smtClean="0"/>
              <a:t>14/01/2024</a:t>
            </a:fld>
            <a:endParaRPr lang="fr-FR" noProof="0" dirty="0"/>
          </a:p>
        </p:txBody>
      </p:sp>
      <p:sp>
        <p:nvSpPr>
          <p:cNvPr id="6" name="Footer Placeholder 5"/>
          <p:cNvSpPr>
            <a:spLocks noGrp="1"/>
          </p:cNvSpPr>
          <p:nvPr>
            <p:ph type="ftr" sz="quarter" idx="11"/>
          </p:nvPr>
        </p:nvSpPr>
        <p:spPr/>
        <p:txBody>
          <a:bodyPr/>
          <a:lstStyle/>
          <a:p>
            <a:pPr rtl="0"/>
            <a:endParaRPr lang="fr-FR" noProof="0" dirty="0"/>
          </a:p>
        </p:txBody>
      </p:sp>
      <p:sp>
        <p:nvSpPr>
          <p:cNvPr id="7" name="Slide Number Placeholder 6"/>
          <p:cNvSpPr>
            <a:spLocks noGrp="1"/>
          </p:cNvSpPr>
          <p:nvPr>
            <p:ph type="sldNum" sz="quarter" idx="12"/>
          </p:nvPr>
        </p:nvSpPr>
        <p:spPr/>
        <p:txBody>
          <a:bodyPr/>
          <a:lstStyle/>
          <a:p>
            <a:pPr rtl="0"/>
            <a:fld id="{06FEDF93-2BFD-41CA-ABC7-B039102F3792}" type="slidenum">
              <a:rPr lang="fr-FR" noProof="0" smtClean="0"/>
              <a:t>‹N°›</a:t>
            </a:fld>
            <a:endParaRPr lang="fr-FR" noProof="0" dirty="0"/>
          </a:p>
        </p:txBody>
      </p:sp>
    </p:spTree>
    <p:extLst>
      <p:ext uri="{BB962C8B-B14F-4D97-AF65-F5344CB8AC3E}">
        <p14:creationId xmlns:p14="http://schemas.microsoft.com/office/powerpoint/2010/main" val="14253787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Modifiez les styles du texte du masque</a:t>
            </a:r>
          </a:p>
        </p:txBody>
      </p:sp>
      <p:sp>
        <p:nvSpPr>
          <p:cNvPr id="5" name="Date Placeholder 4"/>
          <p:cNvSpPr>
            <a:spLocks noGrp="1"/>
          </p:cNvSpPr>
          <p:nvPr>
            <p:ph type="dt" sz="half" idx="10"/>
          </p:nvPr>
        </p:nvSpPr>
        <p:spPr/>
        <p:txBody>
          <a:bodyPr/>
          <a:lstStyle/>
          <a:p>
            <a:pPr rtl="0"/>
            <a:fld id="{8E460256-8589-4938-B734-8B9866357510}" type="datetime1">
              <a:rPr lang="fr-FR" noProof="0" smtClean="0"/>
              <a:t>14/01/2024</a:t>
            </a:fld>
            <a:endParaRPr lang="fr-FR" noProof="0" dirty="0"/>
          </a:p>
        </p:txBody>
      </p:sp>
      <p:sp>
        <p:nvSpPr>
          <p:cNvPr id="6" name="Footer Placeholder 5"/>
          <p:cNvSpPr>
            <a:spLocks noGrp="1"/>
          </p:cNvSpPr>
          <p:nvPr>
            <p:ph type="ftr" sz="quarter" idx="11"/>
          </p:nvPr>
        </p:nvSpPr>
        <p:spPr/>
        <p:txBody>
          <a:bodyPr/>
          <a:lstStyle/>
          <a:p>
            <a:pPr rtl="0"/>
            <a:endParaRPr lang="fr-FR" noProof="0" dirty="0"/>
          </a:p>
        </p:txBody>
      </p:sp>
      <p:sp>
        <p:nvSpPr>
          <p:cNvPr id="7" name="Slide Number Placeholder 6"/>
          <p:cNvSpPr>
            <a:spLocks noGrp="1"/>
          </p:cNvSpPr>
          <p:nvPr>
            <p:ph type="sldNum" sz="quarter" idx="12"/>
          </p:nvPr>
        </p:nvSpPr>
        <p:spPr/>
        <p:txBody>
          <a:bodyPr/>
          <a:lstStyle/>
          <a:p>
            <a:pPr rtl="0"/>
            <a:fld id="{06FEDF93-2BFD-41CA-ABC7-B039102F3792}" type="slidenum">
              <a:rPr lang="fr-FR" noProof="0" smtClean="0"/>
              <a:t>‹N°›</a:t>
            </a:fld>
            <a:endParaRPr lang="fr-FR" noProof="0" dirty="0"/>
          </a:p>
        </p:txBody>
      </p:sp>
    </p:spTree>
    <p:extLst>
      <p:ext uri="{BB962C8B-B14F-4D97-AF65-F5344CB8AC3E}">
        <p14:creationId xmlns:p14="http://schemas.microsoft.com/office/powerpoint/2010/main" val="13848216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rtl="0"/>
            <a:fld id="{63500AFF-AA8F-4B86-9076-8118CD49FCB4}" type="datetime1">
              <a:rPr lang="fr-FR" noProof="0" smtClean="0"/>
              <a:t>14/01/2024</a:t>
            </a:fld>
            <a:endParaRPr lang="fr-FR" noProof="0"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rtl="0"/>
            <a:endParaRPr lang="fr-FR" noProof="0"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rtl="0"/>
            <a:fld id="{06FEDF93-2BFD-41CA-ABC7-B039102F3792}" type="slidenum">
              <a:rPr lang="fr-FR" noProof="0" smtClean="0"/>
              <a:t>‹N°›</a:t>
            </a:fld>
            <a:endParaRPr lang="fr-FR" noProof="0" dirty="0"/>
          </a:p>
        </p:txBody>
      </p:sp>
    </p:spTree>
    <p:extLst>
      <p:ext uri="{BB962C8B-B14F-4D97-AF65-F5344CB8AC3E}">
        <p14:creationId xmlns:p14="http://schemas.microsoft.com/office/powerpoint/2010/main" val="920738825"/>
      </p:ext>
    </p:extLst>
  </p:cSld>
  <p:clrMap bg1="lt1" tx1="dk1" bg2="lt2" tx2="dk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7.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17.png"/><Relationship Id="rId5" Type="http://schemas.openxmlformats.org/officeDocument/2006/relationships/image" Target="../media/image7.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7.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5.png"/><Relationship Id="rId7"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7.png"/><Relationship Id="rId10" Type="http://schemas.openxmlformats.org/officeDocument/2006/relationships/image" Target="../media/image21.png"/><Relationship Id="rId4" Type="http://schemas.openxmlformats.org/officeDocument/2006/relationships/image" Target="../media/image9.png"/><Relationship Id="rId9" Type="http://schemas.openxmlformats.org/officeDocument/2006/relationships/image" Target="../media/image20.png"/></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7.png"/><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7.png"/><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7.pn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5.png"/><Relationship Id="rId1" Type="http://schemas.openxmlformats.org/officeDocument/2006/relationships/slideLayout" Target="../slideLayouts/slideLayout8.xml"/><Relationship Id="rId6" Type="http://schemas.openxmlformats.org/officeDocument/2006/relationships/image" Target="../media/image12.png"/><Relationship Id="rId5" Type="http://schemas.openxmlformats.org/officeDocument/2006/relationships/image" Target="../media/image10.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8.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8.xml"/><Relationship Id="rId6" Type="http://schemas.openxmlformats.org/officeDocument/2006/relationships/image" Target="../media/image9.png"/><Relationship Id="rId5" Type="http://schemas.openxmlformats.org/officeDocument/2006/relationships/image" Target="../media/image14.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8.xml"/><Relationship Id="rId6" Type="http://schemas.openxmlformats.org/officeDocument/2006/relationships/image" Target="../media/image5.png"/><Relationship Id="rId5" Type="http://schemas.openxmlformats.org/officeDocument/2006/relationships/image" Target="../media/image9.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5.png"/><Relationship Id="rId7"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7.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16.jpe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7.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 xmlns:a16="http://schemas.microsoft.com/office/drawing/2014/main" id="{7A0C5016-2122-D373-8C19-F299C75841E4}"/>
              </a:ext>
            </a:extLst>
          </p:cNvPr>
          <p:cNvSpPr/>
          <p:nvPr/>
        </p:nvSpPr>
        <p:spPr>
          <a:xfrm>
            <a:off x="0" y="0"/>
            <a:ext cx="12192000" cy="949569"/>
          </a:xfrm>
          <a:prstGeom prst="rect">
            <a:avLst/>
          </a:prstGeom>
          <a:solidFill>
            <a:schemeClr val="bg1">
              <a:alpha val="6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sz="2000" b="1" kern="0" dirty="0">
              <a:solidFill>
                <a:srgbClr val="002060"/>
              </a:solidFill>
              <a:latin typeface="Times New Roman" panose="02020603050405020304" pitchFamily="18" charset="0"/>
              <a:cs typeface="Times New Roman" panose="02020603050405020304" pitchFamily="18" charset="0"/>
            </a:endParaRPr>
          </a:p>
        </p:txBody>
      </p:sp>
      <p:sp>
        <p:nvSpPr>
          <p:cNvPr id="10" name="Rectangle à coins arrondis 11">
            <a:extLst>
              <a:ext uri="{FF2B5EF4-FFF2-40B4-BE49-F238E27FC236}">
                <a16:creationId xmlns="" xmlns:a16="http://schemas.microsoft.com/office/drawing/2014/main" id="{A9450D66-3CEF-DF6A-C16C-9BCD21FB56FE}"/>
              </a:ext>
            </a:extLst>
          </p:cNvPr>
          <p:cNvSpPr/>
          <p:nvPr/>
        </p:nvSpPr>
        <p:spPr>
          <a:xfrm>
            <a:off x="168442" y="182120"/>
            <a:ext cx="11855116" cy="1560672"/>
          </a:xfrm>
          <a:prstGeom prst="roundRect">
            <a:avLst/>
          </a:prstGeom>
          <a:solidFill>
            <a:schemeClr val="bg2">
              <a:alpha val="74902"/>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fr-FR" sz="3600" b="1" i="1" dirty="0">
                <a:solidFill>
                  <a:schemeClr val="tx1"/>
                </a:solidFill>
                <a:effectLst>
                  <a:outerShdw blurRad="38100" dist="38100" dir="2700000" algn="tl">
                    <a:srgbClr val="000000">
                      <a:alpha val="43137"/>
                    </a:srgbClr>
                  </a:outerShdw>
                </a:effectLst>
                <a:latin typeface="Andalus" panose="02020603050405020304" pitchFamily="18" charset="-78"/>
                <a:cs typeface="Andalus" panose="02020603050405020304" pitchFamily="18" charset="-78"/>
              </a:rPr>
              <a:t>Un Projet Arduino </a:t>
            </a:r>
            <a:r>
              <a:rPr lang="fr-FR" sz="3600" b="1" i="1" dirty="0" smtClean="0">
                <a:solidFill>
                  <a:schemeClr val="tx1"/>
                </a:solidFill>
                <a:effectLst>
                  <a:outerShdw blurRad="38100" dist="38100" dir="2700000" algn="tl">
                    <a:srgbClr val="000000">
                      <a:alpha val="43137"/>
                    </a:srgbClr>
                  </a:outerShdw>
                </a:effectLst>
                <a:latin typeface="Andalus" panose="02020603050405020304" pitchFamily="18" charset="-78"/>
                <a:cs typeface="Andalus" panose="02020603050405020304" pitchFamily="18" charset="-78"/>
              </a:rPr>
              <a:t>sur la révolution </a:t>
            </a:r>
            <a:r>
              <a:rPr lang="fr-FR" sz="3600" b="1" i="1" dirty="0">
                <a:solidFill>
                  <a:schemeClr val="tx1"/>
                </a:solidFill>
                <a:effectLst>
                  <a:outerShdw blurRad="38100" dist="38100" dir="2700000" algn="tl">
                    <a:srgbClr val="000000">
                      <a:alpha val="43137"/>
                    </a:srgbClr>
                  </a:outerShdw>
                </a:effectLst>
                <a:latin typeface="Andalus" panose="02020603050405020304" pitchFamily="18" charset="-78"/>
                <a:cs typeface="Andalus" panose="02020603050405020304" pitchFamily="18" charset="-78"/>
              </a:rPr>
              <a:t>des Transports Publics en </a:t>
            </a:r>
            <a:r>
              <a:rPr lang="fr-FR" sz="3600" b="1" i="1" dirty="0" smtClean="0">
                <a:solidFill>
                  <a:schemeClr val="tx1"/>
                </a:solidFill>
                <a:effectLst>
                  <a:outerShdw blurRad="38100" dist="38100" dir="2700000" algn="tl">
                    <a:srgbClr val="000000">
                      <a:alpha val="43137"/>
                    </a:srgbClr>
                  </a:outerShdw>
                </a:effectLst>
                <a:latin typeface="Andalus" panose="02020603050405020304" pitchFamily="18" charset="-78"/>
                <a:cs typeface="Andalus" panose="02020603050405020304" pitchFamily="18" charset="-78"/>
              </a:rPr>
              <a:t>Tunisie</a:t>
            </a:r>
            <a:endParaRPr lang="fr-FR" sz="3600" b="1" i="1" dirty="0">
              <a:solidFill>
                <a:schemeClr val="tx1"/>
              </a:solidFill>
              <a:effectLst>
                <a:outerShdw blurRad="38100" dist="38100" dir="2700000" algn="tl">
                  <a:srgbClr val="000000">
                    <a:alpha val="43137"/>
                  </a:srgbClr>
                </a:outerShdw>
              </a:effectLst>
              <a:latin typeface="Andalus" panose="02020603050405020304" pitchFamily="18" charset="-78"/>
              <a:cs typeface="Andalus" panose="02020603050405020304" pitchFamily="18" charset="-78"/>
            </a:endParaRPr>
          </a:p>
        </p:txBody>
      </p:sp>
      <p:sp>
        <p:nvSpPr>
          <p:cNvPr id="11" name="Rectangle 10">
            <a:extLst>
              <a:ext uri="{FF2B5EF4-FFF2-40B4-BE49-F238E27FC236}">
                <a16:creationId xmlns="" xmlns:a16="http://schemas.microsoft.com/office/drawing/2014/main" id="{E1ABA7D6-886E-4539-FD4C-7556CE0BB6E8}"/>
              </a:ext>
            </a:extLst>
          </p:cNvPr>
          <p:cNvSpPr/>
          <p:nvPr/>
        </p:nvSpPr>
        <p:spPr>
          <a:xfrm>
            <a:off x="0" y="5660325"/>
            <a:ext cx="12192000" cy="1197675"/>
          </a:xfrm>
          <a:prstGeom prst="rect">
            <a:avLst/>
          </a:prstGeom>
          <a:solidFill>
            <a:srgbClr val="1D6FA9">
              <a:alpha val="7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50000"/>
              </a:lnSpc>
            </a:pPr>
            <a:endParaRPr lang="fr-FR" sz="1800" b="1" dirty="0">
              <a:solidFill>
                <a:schemeClr val="tx1"/>
              </a:solidFill>
            </a:endParaRPr>
          </a:p>
        </p:txBody>
      </p:sp>
      <p:sp>
        <p:nvSpPr>
          <p:cNvPr id="3" name="Espace réservé du numéro de diapositive 2"/>
          <p:cNvSpPr>
            <a:spLocks noGrp="1"/>
          </p:cNvSpPr>
          <p:nvPr>
            <p:ph type="sldNum" sz="quarter" idx="12"/>
          </p:nvPr>
        </p:nvSpPr>
        <p:spPr/>
        <p:txBody>
          <a:bodyPr/>
          <a:lstStyle/>
          <a:p>
            <a:pPr rtl="0"/>
            <a:fld id="{06FEDF93-2BFD-41CA-ABC7-B039102F3792}" type="slidenum">
              <a:rPr lang="fr-FR" noProof="0" smtClean="0"/>
              <a:t>1</a:t>
            </a:fld>
            <a:endParaRPr lang="fr-FR" noProof="0" dirty="0"/>
          </a:p>
        </p:txBody>
      </p:sp>
      <p:sp>
        <p:nvSpPr>
          <p:cNvPr id="12" name="Rectangle à coins arrondis 11">
            <a:extLst>
              <a:ext uri="{FF2B5EF4-FFF2-40B4-BE49-F238E27FC236}">
                <a16:creationId xmlns="" xmlns:a16="http://schemas.microsoft.com/office/drawing/2014/main" id="{A9450D66-3CEF-DF6A-C16C-9BCD21FB56FE}"/>
              </a:ext>
            </a:extLst>
          </p:cNvPr>
          <p:cNvSpPr/>
          <p:nvPr/>
        </p:nvSpPr>
        <p:spPr>
          <a:xfrm>
            <a:off x="1989083" y="1924912"/>
            <a:ext cx="7993117" cy="3529266"/>
          </a:xfrm>
          <a:prstGeom prst="roundRect">
            <a:avLst>
              <a:gd name="adj" fmla="val 50000"/>
            </a:avLst>
          </a:prstGeom>
          <a:solidFill>
            <a:schemeClr val="bg2">
              <a:alpha val="74902"/>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fr-FR" sz="3600" b="1" i="1" dirty="0" smtClean="0">
                <a:solidFill>
                  <a:schemeClr val="tx1"/>
                </a:solidFill>
                <a:effectLst>
                  <a:outerShdw blurRad="38100" dist="38100" dir="2700000" algn="tl">
                    <a:srgbClr val="000000">
                      <a:alpha val="43137"/>
                    </a:srgbClr>
                  </a:outerShdw>
                </a:effectLst>
                <a:latin typeface="Andalus" panose="02020603050405020304" pitchFamily="18" charset="-78"/>
                <a:cs typeface="Andalus" panose="02020603050405020304" pitchFamily="18" charset="-78"/>
              </a:rPr>
              <a:t>Réaliser par : </a:t>
            </a:r>
            <a:r>
              <a:rPr lang="fr-FR" sz="3600" b="1" i="1" dirty="0" err="1" smtClean="0">
                <a:solidFill>
                  <a:schemeClr val="tx1"/>
                </a:solidFill>
                <a:effectLst>
                  <a:outerShdw blurRad="38100" dist="38100" dir="2700000" algn="tl">
                    <a:srgbClr val="000000">
                      <a:alpha val="43137"/>
                    </a:srgbClr>
                  </a:outerShdw>
                </a:effectLst>
                <a:latin typeface="Andalus" panose="02020603050405020304" pitchFamily="18" charset="-78"/>
                <a:cs typeface="Andalus" panose="02020603050405020304" pitchFamily="18" charset="-78"/>
              </a:rPr>
              <a:t>trabelsi</a:t>
            </a:r>
            <a:r>
              <a:rPr lang="fr-FR" sz="3600" b="1" i="1" dirty="0" smtClean="0">
                <a:solidFill>
                  <a:schemeClr val="tx1"/>
                </a:solidFill>
                <a:effectLst>
                  <a:outerShdw blurRad="38100" dist="38100" dir="2700000" algn="tl">
                    <a:srgbClr val="000000">
                      <a:alpha val="43137"/>
                    </a:srgbClr>
                  </a:outerShdw>
                </a:effectLst>
                <a:latin typeface="Andalus" panose="02020603050405020304" pitchFamily="18" charset="-78"/>
                <a:cs typeface="Andalus" panose="02020603050405020304" pitchFamily="18" charset="-78"/>
              </a:rPr>
              <a:t> </a:t>
            </a:r>
            <a:r>
              <a:rPr lang="fr-FR" sz="3600" b="1" i="1" dirty="0" err="1" smtClean="0">
                <a:solidFill>
                  <a:schemeClr val="tx1"/>
                </a:solidFill>
                <a:effectLst>
                  <a:outerShdw blurRad="38100" dist="38100" dir="2700000" algn="tl">
                    <a:srgbClr val="000000">
                      <a:alpha val="43137"/>
                    </a:srgbClr>
                  </a:outerShdw>
                </a:effectLst>
                <a:latin typeface="Andalus" panose="02020603050405020304" pitchFamily="18" charset="-78"/>
                <a:cs typeface="Andalus" panose="02020603050405020304" pitchFamily="18" charset="-78"/>
              </a:rPr>
              <a:t>mariam</a:t>
            </a:r>
            <a:r>
              <a:rPr lang="fr-FR" sz="3600" b="1" i="1" dirty="0" smtClean="0">
                <a:solidFill>
                  <a:schemeClr val="tx1"/>
                </a:solidFill>
                <a:effectLst>
                  <a:outerShdw blurRad="38100" dist="38100" dir="2700000" algn="tl">
                    <a:srgbClr val="000000">
                      <a:alpha val="43137"/>
                    </a:srgbClr>
                  </a:outerShdw>
                </a:effectLst>
                <a:latin typeface="Andalus" panose="02020603050405020304" pitchFamily="18" charset="-78"/>
                <a:cs typeface="Andalus" panose="02020603050405020304" pitchFamily="18" charset="-78"/>
              </a:rPr>
              <a:t> </a:t>
            </a:r>
          </a:p>
          <a:p>
            <a:pPr lvl="0" algn="ctr"/>
            <a:r>
              <a:rPr lang="fr-FR" sz="3600" b="1" i="1" dirty="0" err="1" smtClean="0">
                <a:solidFill>
                  <a:schemeClr val="tx1"/>
                </a:solidFill>
                <a:effectLst>
                  <a:outerShdw blurRad="38100" dist="38100" dir="2700000" algn="tl">
                    <a:srgbClr val="000000">
                      <a:alpha val="43137"/>
                    </a:srgbClr>
                  </a:outerShdw>
                </a:effectLst>
                <a:latin typeface="Andalus" panose="02020603050405020304" pitchFamily="18" charset="-78"/>
                <a:cs typeface="Andalus" panose="02020603050405020304" pitchFamily="18" charset="-78"/>
              </a:rPr>
              <a:t>Triki</a:t>
            </a:r>
            <a:r>
              <a:rPr lang="fr-FR" sz="3600" b="1" i="1" dirty="0" smtClean="0">
                <a:solidFill>
                  <a:schemeClr val="tx1"/>
                </a:solidFill>
                <a:effectLst>
                  <a:outerShdw blurRad="38100" dist="38100" dir="2700000" algn="tl">
                    <a:srgbClr val="000000">
                      <a:alpha val="43137"/>
                    </a:srgbClr>
                  </a:outerShdw>
                </a:effectLst>
                <a:latin typeface="Andalus" panose="02020603050405020304" pitchFamily="18" charset="-78"/>
                <a:cs typeface="Andalus" panose="02020603050405020304" pitchFamily="18" charset="-78"/>
              </a:rPr>
              <a:t> </a:t>
            </a:r>
            <a:r>
              <a:rPr lang="fr-FR" sz="3600" b="1" i="1" dirty="0" err="1" smtClean="0">
                <a:solidFill>
                  <a:schemeClr val="tx1"/>
                </a:solidFill>
                <a:effectLst>
                  <a:outerShdw blurRad="38100" dist="38100" dir="2700000" algn="tl">
                    <a:srgbClr val="000000">
                      <a:alpha val="43137"/>
                    </a:srgbClr>
                  </a:outerShdw>
                </a:effectLst>
                <a:latin typeface="Andalus" panose="02020603050405020304" pitchFamily="18" charset="-78"/>
                <a:cs typeface="Andalus" panose="02020603050405020304" pitchFamily="18" charset="-78"/>
              </a:rPr>
              <a:t>ghofran</a:t>
            </a:r>
            <a:r>
              <a:rPr lang="fr-FR" sz="3600" b="1" i="1" dirty="0" smtClean="0">
                <a:solidFill>
                  <a:schemeClr val="tx1"/>
                </a:solidFill>
                <a:effectLst>
                  <a:outerShdw blurRad="38100" dist="38100" dir="2700000" algn="tl">
                    <a:srgbClr val="000000">
                      <a:alpha val="43137"/>
                    </a:srgbClr>
                  </a:outerShdw>
                </a:effectLst>
                <a:latin typeface="Andalus" panose="02020603050405020304" pitchFamily="18" charset="-78"/>
                <a:cs typeface="Andalus" panose="02020603050405020304" pitchFamily="18" charset="-78"/>
              </a:rPr>
              <a:t> </a:t>
            </a:r>
          </a:p>
          <a:p>
            <a:pPr lvl="0" algn="ctr"/>
            <a:r>
              <a:rPr lang="fr-FR" sz="3600" b="1" i="1" dirty="0" err="1" smtClean="0">
                <a:solidFill>
                  <a:schemeClr val="tx1"/>
                </a:solidFill>
                <a:effectLst>
                  <a:outerShdw blurRad="38100" dist="38100" dir="2700000" algn="tl">
                    <a:srgbClr val="000000">
                      <a:alpha val="43137"/>
                    </a:srgbClr>
                  </a:outerShdw>
                </a:effectLst>
                <a:latin typeface="Andalus" panose="02020603050405020304" pitchFamily="18" charset="-78"/>
                <a:cs typeface="Andalus" panose="02020603050405020304" pitchFamily="18" charset="-78"/>
              </a:rPr>
              <a:t>Chaidar</a:t>
            </a:r>
            <a:r>
              <a:rPr lang="fr-FR" sz="3600" b="1" i="1" dirty="0" smtClean="0">
                <a:solidFill>
                  <a:schemeClr val="tx1"/>
                </a:solidFill>
                <a:effectLst>
                  <a:outerShdw blurRad="38100" dist="38100" dir="2700000" algn="tl">
                    <a:srgbClr val="000000">
                      <a:alpha val="43137"/>
                    </a:srgbClr>
                  </a:outerShdw>
                </a:effectLst>
                <a:latin typeface="Andalus" panose="02020603050405020304" pitchFamily="18" charset="-78"/>
                <a:cs typeface="Andalus" panose="02020603050405020304" pitchFamily="18" charset="-78"/>
              </a:rPr>
              <a:t> </a:t>
            </a:r>
            <a:r>
              <a:rPr lang="fr-FR" sz="3600" b="1" i="1" dirty="0" err="1" smtClean="0">
                <a:solidFill>
                  <a:schemeClr val="tx1"/>
                </a:solidFill>
                <a:effectLst>
                  <a:outerShdw blurRad="38100" dist="38100" dir="2700000" algn="tl">
                    <a:srgbClr val="000000">
                      <a:alpha val="43137"/>
                    </a:srgbClr>
                  </a:outerShdw>
                </a:effectLst>
                <a:latin typeface="Andalus" panose="02020603050405020304" pitchFamily="18" charset="-78"/>
                <a:cs typeface="Andalus" panose="02020603050405020304" pitchFamily="18" charset="-78"/>
              </a:rPr>
              <a:t>mariem</a:t>
            </a:r>
            <a:r>
              <a:rPr lang="fr-FR" sz="3600" b="1" i="1" dirty="0" smtClean="0">
                <a:solidFill>
                  <a:schemeClr val="tx1"/>
                </a:solidFill>
                <a:effectLst>
                  <a:outerShdw blurRad="38100" dist="38100" dir="2700000" algn="tl">
                    <a:srgbClr val="000000">
                      <a:alpha val="43137"/>
                    </a:srgbClr>
                  </a:outerShdw>
                </a:effectLst>
                <a:latin typeface="Andalus" panose="02020603050405020304" pitchFamily="18" charset="-78"/>
                <a:cs typeface="Andalus" panose="02020603050405020304" pitchFamily="18" charset="-78"/>
              </a:rPr>
              <a:t> </a:t>
            </a:r>
          </a:p>
          <a:p>
            <a:pPr lvl="0" algn="ctr"/>
            <a:r>
              <a:rPr lang="fr-FR" sz="3600" b="1" i="1" dirty="0" err="1" smtClean="0">
                <a:solidFill>
                  <a:schemeClr val="tx1"/>
                </a:solidFill>
                <a:effectLst>
                  <a:outerShdw blurRad="38100" dist="38100" dir="2700000" algn="tl">
                    <a:srgbClr val="000000">
                      <a:alpha val="43137"/>
                    </a:srgbClr>
                  </a:outerShdw>
                </a:effectLst>
                <a:latin typeface="Andalus" panose="02020603050405020304" pitchFamily="18" charset="-78"/>
                <a:cs typeface="Andalus" panose="02020603050405020304" pitchFamily="18" charset="-78"/>
              </a:rPr>
              <a:t>Mkawar</a:t>
            </a:r>
            <a:r>
              <a:rPr lang="fr-FR" sz="3600" b="1" i="1" dirty="0" smtClean="0">
                <a:solidFill>
                  <a:schemeClr val="tx1"/>
                </a:solidFill>
                <a:effectLst>
                  <a:outerShdw blurRad="38100" dist="38100" dir="2700000" algn="tl">
                    <a:srgbClr val="000000">
                      <a:alpha val="43137"/>
                    </a:srgbClr>
                  </a:outerShdw>
                </a:effectLst>
                <a:latin typeface="Andalus" panose="02020603050405020304" pitchFamily="18" charset="-78"/>
                <a:cs typeface="Andalus" panose="02020603050405020304" pitchFamily="18" charset="-78"/>
              </a:rPr>
              <a:t> </a:t>
            </a:r>
            <a:r>
              <a:rPr lang="fr-FR" sz="3600" b="1" i="1" dirty="0" err="1" smtClean="0">
                <a:solidFill>
                  <a:schemeClr val="tx1"/>
                </a:solidFill>
                <a:effectLst>
                  <a:outerShdw blurRad="38100" dist="38100" dir="2700000" algn="tl">
                    <a:srgbClr val="000000">
                      <a:alpha val="43137"/>
                    </a:srgbClr>
                  </a:outerShdw>
                </a:effectLst>
                <a:latin typeface="Andalus" panose="02020603050405020304" pitchFamily="18" charset="-78"/>
                <a:cs typeface="Andalus" panose="02020603050405020304" pitchFamily="18" charset="-78"/>
              </a:rPr>
              <a:t>sabri</a:t>
            </a:r>
            <a:r>
              <a:rPr lang="fr-FR" sz="3600" b="1" i="1" dirty="0" smtClean="0">
                <a:solidFill>
                  <a:schemeClr val="tx1"/>
                </a:solidFill>
                <a:effectLst>
                  <a:outerShdw blurRad="38100" dist="38100" dir="2700000" algn="tl">
                    <a:srgbClr val="000000">
                      <a:alpha val="43137"/>
                    </a:srgbClr>
                  </a:outerShdw>
                </a:effectLst>
                <a:latin typeface="Andalus" panose="02020603050405020304" pitchFamily="18" charset="-78"/>
                <a:cs typeface="Andalus" panose="02020603050405020304" pitchFamily="18" charset="-78"/>
              </a:rPr>
              <a:t> </a:t>
            </a:r>
          </a:p>
        </p:txBody>
      </p:sp>
      <p:pic>
        <p:nvPicPr>
          <p:cNvPr id="9" name="Imag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57173" y="5814204"/>
            <a:ext cx="1025237" cy="1025237"/>
          </a:xfrm>
          <a:prstGeom prst="rect">
            <a:avLst/>
          </a:prstGeom>
        </p:spPr>
      </p:pic>
      <p:pic>
        <p:nvPicPr>
          <p:cNvPr id="13" name="Imag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36514" y="5660325"/>
            <a:ext cx="1234571" cy="1234571"/>
          </a:xfrm>
          <a:prstGeom prst="rect">
            <a:avLst/>
          </a:prstGeom>
        </p:spPr>
      </p:pic>
      <p:pic>
        <p:nvPicPr>
          <p:cNvPr id="15" name="Image 1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02165" y="5686402"/>
            <a:ext cx="1171598" cy="1171598"/>
          </a:xfrm>
          <a:prstGeom prst="rect">
            <a:avLst/>
          </a:prstGeom>
        </p:spPr>
      </p:pic>
    </p:spTree>
    <p:extLst>
      <p:ext uri="{BB962C8B-B14F-4D97-AF65-F5344CB8AC3E}">
        <p14:creationId xmlns:p14="http://schemas.microsoft.com/office/powerpoint/2010/main" val="285346711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Effect transition="in" filter="fade">
                                      <p:cBhvr>
                                        <p:cTn id="9" dur="500"/>
                                        <p:tgtEl>
                                          <p:spTgt spid="10"/>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p:cTn id="13" dur="500" fill="hold"/>
                                        <p:tgtEl>
                                          <p:spTgt spid="12"/>
                                        </p:tgtEl>
                                        <p:attrNameLst>
                                          <p:attrName>ppt_w</p:attrName>
                                        </p:attrNameLst>
                                      </p:cBhvr>
                                      <p:tavLst>
                                        <p:tav tm="0">
                                          <p:val>
                                            <p:fltVal val="0"/>
                                          </p:val>
                                        </p:tav>
                                        <p:tav tm="100000">
                                          <p:val>
                                            <p:strVal val="#ppt_w"/>
                                          </p:val>
                                        </p:tav>
                                      </p:tavLst>
                                    </p:anim>
                                    <p:anim calcmode="lin" valueType="num">
                                      <p:cBhvr>
                                        <p:cTn id="14" dur="500" fill="hold"/>
                                        <p:tgtEl>
                                          <p:spTgt spid="12"/>
                                        </p:tgtEl>
                                        <p:attrNameLst>
                                          <p:attrName>ppt_h</p:attrName>
                                        </p:attrNameLst>
                                      </p:cBhvr>
                                      <p:tavLst>
                                        <p:tav tm="0">
                                          <p:val>
                                            <p:fltVal val="0"/>
                                          </p:val>
                                        </p:tav>
                                        <p:tav tm="100000">
                                          <p:val>
                                            <p:strVal val="#ppt_h"/>
                                          </p:val>
                                        </p:tav>
                                      </p:tavLst>
                                    </p:anim>
                                    <p:animEffect transition="in" filter="fade">
                                      <p:cBhvr>
                                        <p:cTn id="1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CB573F9B-5E4B-649B-F93D-1D43217D87AF}"/>
              </a:ext>
            </a:extLst>
          </p:cNvPr>
          <p:cNvSpPr/>
          <p:nvPr/>
        </p:nvSpPr>
        <p:spPr>
          <a:xfrm>
            <a:off x="-13239" y="0"/>
            <a:ext cx="12205239" cy="5873261"/>
          </a:xfrm>
          <a:prstGeom prst="rect">
            <a:avLst/>
          </a:prstGeom>
          <a:solidFill>
            <a:srgbClr val="1D6FA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fr-FR" sz="4600" b="1" dirty="0">
              <a:solidFill>
                <a:schemeClr val="bg1"/>
              </a:solidFill>
              <a:latin typeface="Times New Roman" panose="02020603050405020304" pitchFamily="18" charset="0"/>
              <a:ea typeface="Cambria" panose="02040503050406030204" pitchFamily="18" charset="0"/>
              <a:cs typeface="Times New Roman" panose="02020603050405020304" pitchFamily="18" charset="0"/>
            </a:endParaRPr>
          </a:p>
        </p:txBody>
      </p:sp>
      <p:sp>
        <p:nvSpPr>
          <p:cNvPr id="3" name="Rectangle 2">
            <a:extLst>
              <a:ext uri="{FF2B5EF4-FFF2-40B4-BE49-F238E27FC236}">
                <a16:creationId xmlns="" xmlns:a16="http://schemas.microsoft.com/office/drawing/2014/main" id="{B3D1BF02-5F3B-0885-2D6B-A28B1CF7002E}"/>
              </a:ext>
            </a:extLst>
          </p:cNvPr>
          <p:cNvSpPr/>
          <p:nvPr/>
        </p:nvSpPr>
        <p:spPr>
          <a:xfrm>
            <a:off x="-13239" y="420106"/>
            <a:ext cx="1137306" cy="85976"/>
          </a:xfrm>
          <a:prstGeom prst="rect">
            <a:avLst/>
          </a:prstGeom>
          <a:gradFill flip="none" rotWithShape="1">
            <a:gsLst>
              <a:gs pos="0">
                <a:srgbClr val="36AFCE">
                  <a:shade val="30000"/>
                  <a:satMod val="115000"/>
                </a:srgbClr>
              </a:gs>
              <a:gs pos="50000">
                <a:srgbClr val="36AFCE">
                  <a:shade val="67500"/>
                  <a:satMod val="115000"/>
                </a:srgbClr>
              </a:gs>
              <a:gs pos="100000">
                <a:srgbClr val="36AFCE">
                  <a:shade val="100000"/>
                  <a:satMod val="115000"/>
                </a:srgb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 name="Ellipse 3">
            <a:extLst>
              <a:ext uri="{FF2B5EF4-FFF2-40B4-BE49-F238E27FC236}">
                <a16:creationId xmlns="" xmlns:a16="http://schemas.microsoft.com/office/drawing/2014/main" id="{9CA28511-B40D-4210-06D8-04434E20EF7F}"/>
              </a:ext>
            </a:extLst>
          </p:cNvPr>
          <p:cNvSpPr/>
          <p:nvPr/>
        </p:nvSpPr>
        <p:spPr>
          <a:xfrm>
            <a:off x="1152310" y="137424"/>
            <a:ext cx="651787" cy="616141"/>
          </a:xfrm>
          <a:prstGeom prst="ellipse">
            <a:avLst/>
          </a:prstGeom>
          <a:gradFill flip="none" rotWithShape="1">
            <a:gsLst>
              <a:gs pos="0">
                <a:srgbClr val="36AFCE">
                  <a:shade val="30000"/>
                  <a:satMod val="115000"/>
                </a:srgbClr>
              </a:gs>
              <a:gs pos="50000">
                <a:srgbClr val="36AFCE">
                  <a:shade val="67500"/>
                  <a:satMod val="115000"/>
                </a:srgbClr>
              </a:gs>
              <a:gs pos="100000">
                <a:srgbClr val="36AFCE">
                  <a:shade val="100000"/>
                  <a:satMod val="115000"/>
                </a:srgbClr>
              </a:gs>
            </a:gsLst>
            <a:lin ang="8100000" scaled="1"/>
            <a:tileRect/>
          </a:gradFill>
          <a:ln w="571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Rectangle 4">
            <a:extLst>
              <a:ext uri="{FF2B5EF4-FFF2-40B4-BE49-F238E27FC236}">
                <a16:creationId xmlns="" xmlns:a16="http://schemas.microsoft.com/office/drawing/2014/main" id="{DECF6E99-6BFF-C013-6FBF-0A8B5AE722FE}"/>
              </a:ext>
            </a:extLst>
          </p:cNvPr>
          <p:cNvSpPr/>
          <p:nvPr/>
        </p:nvSpPr>
        <p:spPr>
          <a:xfrm>
            <a:off x="1832340" y="388022"/>
            <a:ext cx="1080820" cy="94281"/>
          </a:xfrm>
          <a:prstGeom prst="rect">
            <a:avLst/>
          </a:prstGeom>
          <a:gradFill flip="none" rotWithShape="1">
            <a:gsLst>
              <a:gs pos="0">
                <a:srgbClr val="36AFCE">
                  <a:shade val="30000"/>
                  <a:satMod val="115000"/>
                </a:srgbClr>
              </a:gs>
              <a:gs pos="50000">
                <a:srgbClr val="36AFCE">
                  <a:shade val="67500"/>
                  <a:satMod val="115000"/>
                </a:srgbClr>
              </a:gs>
              <a:gs pos="100000">
                <a:srgbClr val="36AFCE">
                  <a:shade val="100000"/>
                  <a:satMod val="115000"/>
                </a:srgb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Rectangle 6">
            <a:extLst>
              <a:ext uri="{FF2B5EF4-FFF2-40B4-BE49-F238E27FC236}">
                <a16:creationId xmlns="" xmlns:a16="http://schemas.microsoft.com/office/drawing/2014/main" id="{CE198D23-E2BD-2F76-448B-976D453DB3D3}"/>
              </a:ext>
            </a:extLst>
          </p:cNvPr>
          <p:cNvSpPr/>
          <p:nvPr/>
        </p:nvSpPr>
        <p:spPr>
          <a:xfrm>
            <a:off x="3633479" y="388022"/>
            <a:ext cx="1080820" cy="94281"/>
          </a:xfrm>
          <a:prstGeom prst="rect">
            <a:avLst/>
          </a:prstGeom>
          <a:gradFill flip="none" rotWithShape="1">
            <a:gsLst>
              <a:gs pos="0">
                <a:srgbClr val="36AFCE">
                  <a:shade val="30000"/>
                  <a:satMod val="115000"/>
                </a:srgbClr>
              </a:gs>
              <a:gs pos="50000">
                <a:srgbClr val="36AFCE">
                  <a:shade val="67500"/>
                  <a:satMod val="115000"/>
                </a:srgbClr>
              </a:gs>
              <a:gs pos="100000">
                <a:srgbClr val="36AFCE">
                  <a:shade val="100000"/>
                  <a:satMod val="115000"/>
                </a:srgb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Ellipse 7">
            <a:extLst>
              <a:ext uri="{FF2B5EF4-FFF2-40B4-BE49-F238E27FC236}">
                <a16:creationId xmlns="" xmlns:a16="http://schemas.microsoft.com/office/drawing/2014/main" id="{B74DF0B0-35A9-5D8C-C132-33EEEF1A452D}"/>
              </a:ext>
            </a:extLst>
          </p:cNvPr>
          <p:cNvSpPr/>
          <p:nvPr/>
        </p:nvSpPr>
        <p:spPr>
          <a:xfrm>
            <a:off x="2939860" y="122247"/>
            <a:ext cx="651787" cy="616141"/>
          </a:xfrm>
          <a:prstGeom prst="ellipse">
            <a:avLst/>
          </a:prstGeom>
          <a:gradFill flip="none" rotWithShape="1">
            <a:gsLst>
              <a:gs pos="0">
                <a:srgbClr val="36AFCE">
                  <a:shade val="30000"/>
                  <a:satMod val="115000"/>
                </a:srgbClr>
              </a:gs>
              <a:gs pos="50000">
                <a:srgbClr val="36AFCE">
                  <a:shade val="67500"/>
                  <a:satMod val="115000"/>
                </a:srgbClr>
              </a:gs>
              <a:gs pos="100000">
                <a:srgbClr val="36AFCE">
                  <a:shade val="100000"/>
                  <a:satMod val="115000"/>
                </a:srgbClr>
              </a:gs>
            </a:gsLst>
            <a:lin ang="8100000" scaled="1"/>
            <a:tileRect/>
          </a:gradFill>
          <a:ln w="571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Rectangle 8">
            <a:extLst>
              <a:ext uri="{FF2B5EF4-FFF2-40B4-BE49-F238E27FC236}">
                <a16:creationId xmlns="" xmlns:a16="http://schemas.microsoft.com/office/drawing/2014/main" id="{257E1F3E-20D3-487C-4394-D74888E98BAF}"/>
              </a:ext>
            </a:extLst>
          </p:cNvPr>
          <p:cNvSpPr/>
          <p:nvPr/>
        </p:nvSpPr>
        <p:spPr>
          <a:xfrm>
            <a:off x="5432179" y="396859"/>
            <a:ext cx="1080820" cy="94281"/>
          </a:xfrm>
          <a:prstGeom prst="rect">
            <a:avLst/>
          </a:prstGeom>
          <a:gradFill flip="none" rotWithShape="1">
            <a:gsLst>
              <a:gs pos="0">
                <a:srgbClr val="36AFCE">
                  <a:shade val="30000"/>
                  <a:satMod val="115000"/>
                </a:srgbClr>
              </a:gs>
              <a:gs pos="50000">
                <a:srgbClr val="36AFCE">
                  <a:shade val="67500"/>
                  <a:satMod val="115000"/>
                </a:srgbClr>
              </a:gs>
              <a:gs pos="100000">
                <a:srgbClr val="36AFCE">
                  <a:shade val="100000"/>
                  <a:satMod val="115000"/>
                </a:srgb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Ellipse 9">
            <a:extLst>
              <a:ext uri="{FF2B5EF4-FFF2-40B4-BE49-F238E27FC236}">
                <a16:creationId xmlns="" xmlns:a16="http://schemas.microsoft.com/office/drawing/2014/main" id="{76985217-B097-6845-9BFA-9ABFDC7F14C1}"/>
              </a:ext>
            </a:extLst>
          </p:cNvPr>
          <p:cNvSpPr/>
          <p:nvPr/>
        </p:nvSpPr>
        <p:spPr>
          <a:xfrm>
            <a:off x="4737902" y="123843"/>
            <a:ext cx="651787" cy="616141"/>
          </a:xfrm>
          <a:prstGeom prst="ellipse">
            <a:avLst/>
          </a:prstGeom>
          <a:gradFill flip="none" rotWithShape="1">
            <a:gsLst>
              <a:gs pos="0">
                <a:srgbClr val="36AFCE">
                  <a:shade val="30000"/>
                  <a:satMod val="115000"/>
                </a:srgbClr>
              </a:gs>
              <a:gs pos="50000">
                <a:srgbClr val="36AFCE">
                  <a:shade val="67500"/>
                  <a:satMod val="115000"/>
                </a:srgbClr>
              </a:gs>
              <a:gs pos="100000">
                <a:srgbClr val="36AFCE">
                  <a:shade val="100000"/>
                  <a:satMod val="115000"/>
                </a:srgbClr>
              </a:gs>
            </a:gsLst>
            <a:lin ang="8100000" scaled="1"/>
            <a:tileRect/>
          </a:gradFill>
          <a:ln w="571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Rectangle 10">
            <a:extLst>
              <a:ext uri="{FF2B5EF4-FFF2-40B4-BE49-F238E27FC236}">
                <a16:creationId xmlns="" xmlns:a16="http://schemas.microsoft.com/office/drawing/2014/main" id="{4F26B36C-C9B5-75DD-F8AF-E780029D63ED}"/>
              </a:ext>
            </a:extLst>
          </p:cNvPr>
          <p:cNvSpPr/>
          <p:nvPr/>
        </p:nvSpPr>
        <p:spPr>
          <a:xfrm>
            <a:off x="7509042" y="402753"/>
            <a:ext cx="1080820" cy="94281"/>
          </a:xfrm>
          <a:prstGeom prst="rect">
            <a:avLst/>
          </a:prstGeom>
          <a:gradFill flip="none" rotWithShape="1">
            <a:gsLst>
              <a:gs pos="0">
                <a:srgbClr val="36AFCE">
                  <a:shade val="30000"/>
                  <a:satMod val="115000"/>
                </a:srgbClr>
              </a:gs>
              <a:gs pos="50000">
                <a:srgbClr val="36AFCE">
                  <a:shade val="67500"/>
                  <a:satMod val="115000"/>
                </a:srgbClr>
              </a:gs>
              <a:gs pos="100000">
                <a:srgbClr val="36AFCE">
                  <a:shade val="100000"/>
                  <a:satMod val="115000"/>
                </a:srgb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Ellipse 11">
            <a:extLst>
              <a:ext uri="{FF2B5EF4-FFF2-40B4-BE49-F238E27FC236}">
                <a16:creationId xmlns="" xmlns:a16="http://schemas.microsoft.com/office/drawing/2014/main" id="{D2C53A30-8955-FE42-9658-C0945116086A}"/>
              </a:ext>
            </a:extLst>
          </p:cNvPr>
          <p:cNvSpPr/>
          <p:nvPr/>
        </p:nvSpPr>
        <p:spPr>
          <a:xfrm>
            <a:off x="8624877" y="127090"/>
            <a:ext cx="651787" cy="616141"/>
          </a:xfrm>
          <a:prstGeom prst="ellipse">
            <a:avLst/>
          </a:prstGeom>
          <a:gradFill flip="none" rotWithShape="1">
            <a:gsLst>
              <a:gs pos="0">
                <a:srgbClr val="36AFCE">
                  <a:shade val="30000"/>
                  <a:satMod val="115000"/>
                </a:srgbClr>
              </a:gs>
              <a:gs pos="50000">
                <a:srgbClr val="36AFCE">
                  <a:shade val="67500"/>
                  <a:satMod val="115000"/>
                </a:srgbClr>
              </a:gs>
              <a:gs pos="100000">
                <a:srgbClr val="36AFCE">
                  <a:shade val="100000"/>
                  <a:satMod val="115000"/>
                </a:srgbClr>
              </a:gs>
            </a:gsLst>
            <a:lin ang="8100000" scaled="1"/>
            <a:tileRect/>
          </a:gradFill>
          <a:ln w="571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3" name="Rectangle 12">
            <a:extLst>
              <a:ext uri="{FF2B5EF4-FFF2-40B4-BE49-F238E27FC236}">
                <a16:creationId xmlns="" xmlns:a16="http://schemas.microsoft.com/office/drawing/2014/main" id="{2FFD0BFB-CA27-35A4-16D7-55EA97D74C21}"/>
              </a:ext>
            </a:extLst>
          </p:cNvPr>
          <p:cNvSpPr/>
          <p:nvPr/>
        </p:nvSpPr>
        <p:spPr>
          <a:xfrm>
            <a:off x="9312409" y="389477"/>
            <a:ext cx="1080820" cy="94281"/>
          </a:xfrm>
          <a:prstGeom prst="rect">
            <a:avLst/>
          </a:prstGeom>
          <a:gradFill flip="none" rotWithShape="1">
            <a:gsLst>
              <a:gs pos="0">
                <a:srgbClr val="36AFCE">
                  <a:shade val="30000"/>
                  <a:satMod val="115000"/>
                </a:srgbClr>
              </a:gs>
              <a:gs pos="50000">
                <a:srgbClr val="36AFCE">
                  <a:shade val="67500"/>
                  <a:satMod val="115000"/>
                </a:srgbClr>
              </a:gs>
              <a:gs pos="100000">
                <a:srgbClr val="36AFCE">
                  <a:shade val="100000"/>
                  <a:satMod val="115000"/>
                </a:srgb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Ellipse 13">
            <a:extLst>
              <a:ext uri="{FF2B5EF4-FFF2-40B4-BE49-F238E27FC236}">
                <a16:creationId xmlns="" xmlns:a16="http://schemas.microsoft.com/office/drawing/2014/main" id="{A8F921AE-38EC-BA5A-7866-A02B4FE2589A}"/>
              </a:ext>
            </a:extLst>
          </p:cNvPr>
          <p:cNvSpPr/>
          <p:nvPr/>
        </p:nvSpPr>
        <p:spPr>
          <a:xfrm>
            <a:off x="10424378" y="127089"/>
            <a:ext cx="651787" cy="616141"/>
          </a:xfrm>
          <a:prstGeom prst="ellipse">
            <a:avLst/>
          </a:prstGeom>
          <a:gradFill flip="none" rotWithShape="1">
            <a:gsLst>
              <a:gs pos="0">
                <a:srgbClr val="36AFCE">
                  <a:shade val="30000"/>
                  <a:satMod val="115000"/>
                </a:srgbClr>
              </a:gs>
              <a:gs pos="50000">
                <a:srgbClr val="36AFCE">
                  <a:shade val="67500"/>
                  <a:satMod val="115000"/>
                </a:srgbClr>
              </a:gs>
              <a:gs pos="100000">
                <a:srgbClr val="36AFCE">
                  <a:shade val="100000"/>
                  <a:satMod val="115000"/>
                </a:srgbClr>
              </a:gs>
            </a:gsLst>
            <a:lin ang="8100000" scaled="1"/>
            <a:tileRect/>
          </a:gradFill>
          <a:ln w="571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Rectangle 14">
            <a:extLst>
              <a:ext uri="{FF2B5EF4-FFF2-40B4-BE49-F238E27FC236}">
                <a16:creationId xmlns="" xmlns:a16="http://schemas.microsoft.com/office/drawing/2014/main" id="{B331D288-F8F0-0036-061D-55106264FAFF}"/>
              </a:ext>
            </a:extLst>
          </p:cNvPr>
          <p:cNvSpPr/>
          <p:nvPr/>
        </p:nvSpPr>
        <p:spPr>
          <a:xfrm>
            <a:off x="11107315" y="399234"/>
            <a:ext cx="1084686" cy="94822"/>
          </a:xfrm>
          <a:prstGeom prst="rect">
            <a:avLst/>
          </a:prstGeom>
          <a:gradFill flip="none" rotWithShape="1">
            <a:gsLst>
              <a:gs pos="0">
                <a:srgbClr val="36AFCE">
                  <a:shade val="30000"/>
                  <a:satMod val="115000"/>
                </a:srgbClr>
              </a:gs>
              <a:gs pos="50000">
                <a:srgbClr val="36AFCE">
                  <a:shade val="67500"/>
                  <a:satMod val="115000"/>
                </a:srgbClr>
              </a:gs>
              <a:gs pos="100000">
                <a:srgbClr val="36AFCE">
                  <a:shade val="100000"/>
                  <a:satMod val="115000"/>
                </a:srgb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6" name="Image 15">
            <a:extLst>
              <a:ext uri="{FF2B5EF4-FFF2-40B4-BE49-F238E27FC236}">
                <a16:creationId xmlns="" xmlns:a16="http://schemas.microsoft.com/office/drawing/2014/main" id="{390ED7B3-C8B5-68E0-ADED-234FB2F4C36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86681" y="212513"/>
            <a:ext cx="409790" cy="409790"/>
          </a:xfrm>
          <a:prstGeom prst="rect">
            <a:avLst/>
          </a:prstGeom>
        </p:spPr>
      </p:pic>
      <p:pic>
        <p:nvPicPr>
          <p:cNvPr id="17" name="Image 16">
            <a:extLst>
              <a:ext uri="{FF2B5EF4-FFF2-40B4-BE49-F238E27FC236}">
                <a16:creationId xmlns="" xmlns:a16="http://schemas.microsoft.com/office/drawing/2014/main" id="{0C0808E6-CBB0-20DF-F771-243A4A83A22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040865" y="212513"/>
            <a:ext cx="446152" cy="446152"/>
          </a:xfrm>
          <a:prstGeom prst="rect">
            <a:avLst/>
          </a:prstGeom>
        </p:spPr>
      </p:pic>
      <p:pic>
        <p:nvPicPr>
          <p:cNvPr id="18" name="Image 17">
            <a:extLst>
              <a:ext uri="{FF2B5EF4-FFF2-40B4-BE49-F238E27FC236}">
                <a16:creationId xmlns="" xmlns:a16="http://schemas.microsoft.com/office/drawing/2014/main" id="{2F0E5AAC-7C2F-B985-DC3F-73DC4171989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873438" y="211364"/>
            <a:ext cx="434475" cy="434475"/>
          </a:xfrm>
          <a:prstGeom prst="rect">
            <a:avLst/>
          </a:prstGeom>
        </p:spPr>
      </p:pic>
      <p:grpSp>
        <p:nvGrpSpPr>
          <p:cNvPr id="25" name="Groupe 24">
            <a:extLst>
              <a:ext uri="{FF2B5EF4-FFF2-40B4-BE49-F238E27FC236}">
                <a16:creationId xmlns="" xmlns:a16="http://schemas.microsoft.com/office/drawing/2014/main" id="{26711E0A-67ED-48C3-85FB-91A365EEB23D}"/>
              </a:ext>
            </a:extLst>
          </p:cNvPr>
          <p:cNvGrpSpPr/>
          <p:nvPr/>
        </p:nvGrpSpPr>
        <p:grpSpPr>
          <a:xfrm>
            <a:off x="6519170" y="55926"/>
            <a:ext cx="972000" cy="936000"/>
            <a:chOff x="6506622" y="2635"/>
            <a:chExt cx="972000" cy="936000"/>
          </a:xfrm>
        </p:grpSpPr>
        <p:sp>
          <p:nvSpPr>
            <p:cNvPr id="6" name="Ellipse 5">
              <a:extLst>
                <a:ext uri="{FF2B5EF4-FFF2-40B4-BE49-F238E27FC236}">
                  <a16:creationId xmlns="" xmlns:a16="http://schemas.microsoft.com/office/drawing/2014/main" id="{383A2F1D-F96E-E065-97FB-906AF27E18E5}"/>
                </a:ext>
              </a:extLst>
            </p:cNvPr>
            <p:cNvSpPr/>
            <p:nvPr/>
          </p:nvSpPr>
          <p:spPr>
            <a:xfrm>
              <a:off x="6506622" y="2635"/>
              <a:ext cx="972000" cy="936000"/>
            </a:xfrm>
            <a:prstGeom prst="ellipse">
              <a:avLst/>
            </a:prstGeom>
            <a:gradFill flip="none" rotWithShape="1">
              <a:gsLst>
                <a:gs pos="0">
                  <a:srgbClr val="36AFCE">
                    <a:shade val="30000"/>
                    <a:satMod val="115000"/>
                  </a:srgbClr>
                </a:gs>
                <a:gs pos="50000">
                  <a:srgbClr val="36AFCE">
                    <a:shade val="67500"/>
                    <a:satMod val="115000"/>
                  </a:srgbClr>
                </a:gs>
                <a:gs pos="100000">
                  <a:srgbClr val="36AFCE">
                    <a:shade val="100000"/>
                    <a:satMod val="115000"/>
                  </a:srgbClr>
                </a:gs>
              </a:gsLst>
              <a:lin ang="8100000" scaled="1"/>
              <a:tileRect/>
            </a:gradFill>
            <a:ln w="571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9" name="Image 18">
              <a:extLst>
                <a:ext uri="{FF2B5EF4-FFF2-40B4-BE49-F238E27FC236}">
                  <a16:creationId xmlns="" xmlns:a16="http://schemas.microsoft.com/office/drawing/2014/main" id="{446EBA92-C858-7D28-8441-3BCBBA197758}"/>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667874" y="147101"/>
              <a:ext cx="631985" cy="631985"/>
            </a:xfrm>
            <a:prstGeom prst="rect">
              <a:avLst/>
            </a:prstGeom>
          </p:spPr>
        </p:pic>
      </p:grpSp>
      <p:grpSp>
        <p:nvGrpSpPr>
          <p:cNvPr id="20" name="Groupe 19" descr="Icône de papier et stylo ">
            <a:extLst>
              <a:ext uri="{FF2B5EF4-FFF2-40B4-BE49-F238E27FC236}">
                <a16:creationId xmlns="" xmlns:a16="http://schemas.microsoft.com/office/drawing/2014/main" id="{4F45F177-87D4-C73B-C543-1FA887A00A4E}"/>
              </a:ext>
            </a:extLst>
          </p:cNvPr>
          <p:cNvGrpSpPr/>
          <p:nvPr/>
        </p:nvGrpSpPr>
        <p:grpSpPr>
          <a:xfrm>
            <a:off x="8804921" y="263387"/>
            <a:ext cx="306122" cy="364214"/>
            <a:chOff x="7018338" y="4656138"/>
            <a:chExt cx="287337" cy="285750"/>
          </a:xfrm>
          <a:solidFill>
            <a:schemeClr val="bg1"/>
          </a:solidFill>
        </p:grpSpPr>
        <p:sp>
          <p:nvSpPr>
            <p:cNvPr id="21" name="Forme libre 4604">
              <a:extLst>
                <a:ext uri="{FF2B5EF4-FFF2-40B4-BE49-F238E27FC236}">
                  <a16:creationId xmlns="" xmlns:a16="http://schemas.microsoft.com/office/drawing/2014/main" id="{40878F0F-A7A4-546F-3761-0A06BD0E7F82}"/>
                </a:ext>
              </a:extLst>
            </p:cNvPr>
            <p:cNvSpPr>
              <a:spLocks noEditPoints="1"/>
            </p:cNvSpPr>
            <p:nvPr/>
          </p:nvSpPr>
          <p:spPr bwMode="auto">
            <a:xfrm>
              <a:off x="7018338" y="4656138"/>
              <a:ext cx="230188" cy="285750"/>
            </a:xfrm>
            <a:custGeom>
              <a:avLst/>
              <a:gdLst>
                <a:gd name="T0" fmla="*/ 351 w 723"/>
                <a:gd name="T1" fmla="*/ 416 h 903"/>
                <a:gd name="T2" fmla="*/ 348 w 723"/>
                <a:gd name="T3" fmla="*/ 400 h 903"/>
                <a:gd name="T4" fmla="*/ 362 w 723"/>
                <a:gd name="T5" fmla="*/ 391 h 903"/>
                <a:gd name="T6" fmla="*/ 525 w 723"/>
                <a:gd name="T7" fmla="*/ 398 h 903"/>
                <a:gd name="T8" fmla="*/ 525 w 723"/>
                <a:gd name="T9" fmla="*/ 414 h 903"/>
                <a:gd name="T10" fmla="*/ 513 w 723"/>
                <a:gd name="T11" fmla="*/ 572 h 903"/>
                <a:gd name="T12" fmla="*/ 349 w 723"/>
                <a:gd name="T13" fmla="*/ 565 h 903"/>
                <a:gd name="T14" fmla="*/ 349 w 723"/>
                <a:gd name="T15" fmla="*/ 548 h 903"/>
                <a:gd name="T16" fmla="*/ 513 w 723"/>
                <a:gd name="T17" fmla="*/ 542 h 903"/>
                <a:gd name="T18" fmla="*/ 526 w 723"/>
                <a:gd name="T19" fmla="*/ 551 h 903"/>
                <a:gd name="T20" fmla="*/ 523 w 723"/>
                <a:gd name="T21" fmla="*/ 568 h 903"/>
                <a:gd name="T22" fmla="*/ 362 w 723"/>
                <a:gd name="T23" fmla="*/ 722 h 903"/>
                <a:gd name="T24" fmla="*/ 348 w 723"/>
                <a:gd name="T25" fmla="*/ 713 h 903"/>
                <a:gd name="T26" fmla="*/ 351 w 723"/>
                <a:gd name="T27" fmla="*/ 696 h 903"/>
                <a:gd name="T28" fmla="*/ 515 w 723"/>
                <a:gd name="T29" fmla="*/ 693 h 903"/>
                <a:gd name="T30" fmla="*/ 528 w 723"/>
                <a:gd name="T31" fmla="*/ 704 h 903"/>
                <a:gd name="T32" fmla="*/ 521 w 723"/>
                <a:gd name="T33" fmla="*/ 720 h 903"/>
                <a:gd name="T34" fmla="*/ 232 w 723"/>
                <a:gd name="T35" fmla="*/ 405 h 903"/>
                <a:gd name="T36" fmla="*/ 198 w 723"/>
                <a:gd name="T37" fmla="*/ 381 h 903"/>
                <a:gd name="T38" fmla="*/ 200 w 723"/>
                <a:gd name="T39" fmla="*/ 365 h 903"/>
                <a:gd name="T40" fmla="*/ 217 w 723"/>
                <a:gd name="T41" fmla="*/ 362 h 903"/>
                <a:gd name="T42" fmla="*/ 296 w 723"/>
                <a:gd name="T43" fmla="*/ 302 h 903"/>
                <a:gd name="T44" fmla="*/ 312 w 723"/>
                <a:gd name="T45" fmla="*/ 306 h 903"/>
                <a:gd name="T46" fmla="*/ 315 w 723"/>
                <a:gd name="T47" fmla="*/ 321 h 903"/>
                <a:gd name="T48" fmla="*/ 226 w 723"/>
                <a:gd name="T49" fmla="*/ 556 h 903"/>
                <a:gd name="T50" fmla="*/ 197 w 723"/>
                <a:gd name="T51" fmla="*/ 529 h 903"/>
                <a:gd name="T52" fmla="*/ 203 w 723"/>
                <a:gd name="T53" fmla="*/ 514 h 903"/>
                <a:gd name="T54" fmla="*/ 219 w 723"/>
                <a:gd name="T55" fmla="*/ 514 h 903"/>
                <a:gd name="T56" fmla="*/ 298 w 723"/>
                <a:gd name="T57" fmla="*/ 451 h 903"/>
                <a:gd name="T58" fmla="*/ 314 w 723"/>
                <a:gd name="T59" fmla="*/ 458 h 903"/>
                <a:gd name="T60" fmla="*/ 314 w 723"/>
                <a:gd name="T61" fmla="*/ 475 h 903"/>
                <a:gd name="T62" fmla="*/ 155 w 723"/>
                <a:gd name="T63" fmla="*/ 238 h 903"/>
                <a:gd name="T64" fmla="*/ 208 w 723"/>
                <a:gd name="T65" fmla="*/ 197 h 903"/>
                <a:gd name="T66" fmla="*/ 164 w 723"/>
                <a:gd name="T67" fmla="*/ 236 h 903"/>
                <a:gd name="T68" fmla="*/ 31 w 723"/>
                <a:gd name="T69" fmla="*/ 125 h 903"/>
                <a:gd name="T70" fmla="*/ 53 w 723"/>
                <a:gd name="T71" fmla="*/ 68 h 903"/>
                <a:gd name="T72" fmla="*/ 101 w 723"/>
                <a:gd name="T73" fmla="*/ 35 h 903"/>
                <a:gd name="T74" fmla="*/ 150 w 723"/>
                <a:gd name="T75" fmla="*/ 36 h 903"/>
                <a:gd name="T76" fmla="*/ 210 w 723"/>
                <a:gd name="T77" fmla="*/ 80 h 903"/>
                <a:gd name="T78" fmla="*/ 226 w 723"/>
                <a:gd name="T79" fmla="*/ 143 h 903"/>
                <a:gd name="T80" fmla="*/ 125 w 723"/>
                <a:gd name="T81" fmla="*/ 154 h 903"/>
                <a:gd name="T82" fmla="*/ 136 w 723"/>
                <a:gd name="T83" fmla="*/ 0 h 903"/>
                <a:gd name="T84" fmla="*/ 104 w 723"/>
                <a:gd name="T85" fmla="*/ 2 h 903"/>
                <a:gd name="T86" fmla="*/ 39 w 723"/>
                <a:gd name="T87" fmla="*/ 40 h 903"/>
                <a:gd name="T88" fmla="*/ 4 w 723"/>
                <a:gd name="T89" fmla="*/ 108 h 903"/>
                <a:gd name="T90" fmla="*/ 4 w 723"/>
                <a:gd name="T91" fmla="*/ 625 h 903"/>
                <a:gd name="T92" fmla="*/ 121 w 723"/>
                <a:gd name="T93" fmla="*/ 632 h 903"/>
                <a:gd name="T94" fmla="*/ 128 w 723"/>
                <a:gd name="T95" fmla="*/ 901 h 903"/>
                <a:gd name="T96" fmla="*/ 593 w 723"/>
                <a:gd name="T97" fmla="*/ 902 h 903"/>
                <a:gd name="T98" fmla="*/ 603 w 723"/>
                <a:gd name="T99" fmla="*/ 888 h 903"/>
                <a:gd name="T100" fmla="*/ 660 w 723"/>
                <a:gd name="T101" fmla="*/ 248 h 903"/>
                <a:gd name="T102" fmla="*/ 708 w 723"/>
                <a:gd name="T103" fmla="*/ 194 h 903"/>
                <a:gd name="T104" fmla="*/ 723 w 723"/>
                <a:gd name="T105" fmla="*/ 121 h 903"/>
                <a:gd name="T106" fmla="*/ 691 w 723"/>
                <a:gd name="T107" fmla="*/ 50 h 903"/>
                <a:gd name="T108" fmla="*/ 627 w 723"/>
                <a:gd name="T109" fmla="*/ 6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23" h="903">
                  <a:moveTo>
                    <a:pt x="513" y="421"/>
                  </a:moveTo>
                  <a:lnTo>
                    <a:pt x="362" y="421"/>
                  </a:lnTo>
                  <a:lnTo>
                    <a:pt x="359" y="421"/>
                  </a:lnTo>
                  <a:lnTo>
                    <a:pt x="356" y="420"/>
                  </a:lnTo>
                  <a:lnTo>
                    <a:pt x="354" y="418"/>
                  </a:lnTo>
                  <a:lnTo>
                    <a:pt x="351" y="416"/>
                  </a:lnTo>
                  <a:lnTo>
                    <a:pt x="349" y="414"/>
                  </a:lnTo>
                  <a:lnTo>
                    <a:pt x="348" y="412"/>
                  </a:lnTo>
                  <a:lnTo>
                    <a:pt x="347" y="409"/>
                  </a:lnTo>
                  <a:lnTo>
                    <a:pt x="347" y="406"/>
                  </a:lnTo>
                  <a:lnTo>
                    <a:pt x="347" y="403"/>
                  </a:lnTo>
                  <a:lnTo>
                    <a:pt x="348" y="400"/>
                  </a:lnTo>
                  <a:lnTo>
                    <a:pt x="349" y="398"/>
                  </a:lnTo>
                  <a:lnTo>
                    <a:pt x="351" y="396"/>
                  </a:lnTo>
                  <a:lnTo>
                    <a:pt x="354" y="394"/>
                  </a:lnTo>
                  <a:lnTo>
                    <a:pt x="356" y="393"/>
                  </a:lnTo>
                  <a:lnTo>
                    <a:pt x="359" y="391"/>
                  </a:lnTo>
                  <a:lnTo>
                    <a:pt x="362" y="391"/>
                  </a:lnTo>
                  <a:lnTo>
                    <a:pt x="513" y="391"/>
                  </a:lnTo>
                  <a:lnTo>
                    <a:pt x="515" y="391"/>
                  </a:lnTo>
                  <a:lnTo>
                    <a:pt x="519" y="393"/>
                  </a:lnTo>
                  <a:lnTo>
                    <a:pt x="521" y="394"/>
                  </a:lnTo>
                  <a:lnTo>
                    <a:pt x="523" y="396"/>
                  </a:lnTo>
                  <a:lnTo>
                    <a:pt x="525" y="398"/>
                  </a:lnTo>
                  <a:lnTo>
                    <a:pt x="526" y="400"/>
                  </a:lnTo>
                  <a:lnTo>
                    <a:pt x="528" y="403"/>
                  </a:lnTo>
                  <a:lnTo>
                    <a:pt x="528" y="406"/>
                  </a:lnTo>
                  <a:lnTo>
                    <a:pt x="528" y="409"/>
                  </a:lnTo>
                  <a:lnTo>
                    <a:pt x="526" y="412"/>
                  </a:lnTo>
                  <a:lnTo>
                    <a:pt x="525" y="414"/>
                  </a:lnTo>
                  <a:lnTo>
                    <a:pt x="523" y="416"/>
                  </a:lnTo>
                  <a:lnTo>
                    <a:pt x="521" y="418"/>
                  </a:lnTo>
                  <a:lnTo>
                    <a:pt x="519" y="420"/>
                  </a:lnTo>
                  <a:lnTo>
                    <a:pt x="515" y="421"/>
                  </a:lnTo>
                  <a:lnTo>
                    <a:pt x="513" y="421"/>
                  </a:lnTo>
                  <a:close/>
                  <a:moveTo>
                    <a:pt x="513" y="572"/>
                  </a:moveTo>
                  <a:lnTo>
                    <a:pt x="362" y="572"/>
                  </a:lnTo>
                  <a:lnTo>
                    <a:pt x="359" y="571"/>
                  </a:lnTo>
                  <a:lnTo>
                    <a:pt x="356" y="571"/>
                  </a:lnTo>
                  <a:lnTo>
                    <a:pt x="354" y="569"/>
                  </a:lnTo>
                  <a:lnTo>
                    <a:pt x="351" y="568"/>
                  </a:lnTo>
                  <a:lnTo>
                    <a:pt x="349" y="565"/>
                  </a:lnTo>
                  <a:lnTo>
                    <a:pt x="348" y="563"/>
                  </a:lnTo>
                  <a:lnTo>
                    <a:pt x="347" y="560"/>
                  </a:lnTo>
                  <a:lnTo>
                    <a:pt x="347" y="556"/>
                  </a:lnTo>
                  <a:lnTo>
                    <a:pt x="347" y="554"/>
                  </a:lnTo>
                  <a:lnTo>
                    <a:pt x="348" y="551"/>
                  </a:lnTo>
                  <a:lnTo>
                    <a:pt x="349" y="548"/>
                  </a:lnTo>
                  <a:lnTo>
                    <a:pt x="351" y="546"/>
                  </a:lnTo>
                  <a:lnTo>
                    <a:pt x="354" y="544"/>
                  </a:lnTo>
                  <a:lnTo>
                    <a:pt x="356" y="543"/>
                  </a:lnTo>
                  <a:lnTo>
                    <a:pt x="359" y="542"/>
                  </a:lnTo>
                  <a:lnTo>
                    <a:pt x="362" y="542"/>
                  </a:lnTo>
                  <a:lnTo>
                    <a:pt x="513" y="542"/>
                  </a:lnTo>
                  <a:lnTo>
                    <a:pt x="515" y="542"/>
                  </a:lnTo>
                  <a:lnTo>
                    <a:pt x="519" y="543"/>
                  </a:lnTo>
                  <a:lnTo>
                    <a:pt x="521" y="544"/>
                  </a:lnTo>
                  <a:lnTo>
                    <a:pt x="523" y="546"/>
                  </a:lnTo>
                  <a:lnTo>
                    <a:pt x="525" y="548"/>
                  </a:lnTo>
                  <a:lnTo>
                    <a:pt x="526" y="551"/>
                  </a:lnTo>
                  <a:lnTo>
                    <a:pt x="528" y="554"/>
                  </a:lnTo>
                  <a:lnTo>
                    <a:pt x="528" y="556"/>
                  </a:lnTo>
                  <a:lnTo>
                    <a:pt x="528" y="560"/>
                  </a:lnTo>
                  <a:lnTo>
                    <a:pt x="526" y="563"/>
                  </a:lnTo>
                  <a:lnTo>
                    <a:pt x="525" y="565"/>
                  </a:lnTo>
                  <a:lnTo>
                    <a:pt x="523" y="568"/>
                  </a:lnTo>
                  <a:lnTo>
                    <a:pt x="521" y="569"/>
                  </a:lnTo>
                  <a:lnTo>
                    <a:pt x="519" y="571"/>
                  </a:lnTo>
                  <a:lnTo>
                    <a:pt x="515" y="571"/>
                  </a:lnTo>
                  <a:lnTo>
                    <a:pt x="513" y="572"/>
                  </a:lnTo>
                  <a:close/>
                  <a:moveTo>
                    <a:pt x="513" y="722"/>
                  </a:moveTo>
                  <a:lnTo>
                    <a:pt x="362" y="722"/>
                  </a:lnTo>
                  <a:lnTo>
                    <a:pt x="359" y="722"/>
                  </a:lnTo>
                  <a:lnTo>
                    <a:pt x="356" y="721"/>
                  </a:lnTo>
                  <a:lnTo>
                    <a:pt x="354" y="720"/>
                  </a:lnTo>
                  <a:lnTo>
                    <a:pt x="351" y="718"/>
                  </a:lnTo>
                  <a:lnTo>
                    <a:pt x="349" y="716"/>
                  </a:lnTo>
                  <a:lnTo>
                    <a:pt x="348" y="713"/>
                  </a:lnTo>
                  <a:lnTo>
                    <a:pt x="347" y="710"/>
                  </a:lnTo>
                  <a:lnTo>
                    <a:pt x="347" y="708"/>
                  </a:lnTo>
                  <a:lnTo>
                    <a:pt x="347" y="704"/>
                  </a:lnTo>
                  <a:lnTo>
                    <a:pt x="348" y="702"/>
                  </a:lnTo>
                  <a:lnTo>
                    <a:pt x="349" y="699"/>
                  </a:lnTo>
                  <a:lnTo>
                    <a:pt x="351" y="696"/>
                  </a:lnTo>
                  <a:lnTo>
                    <a:pt x="354" y="695"/>
                  </a:lnTo>
                  <a:lnTo>
                    <a:pt x="356" y="693"/>
                  </a:lnTo>
                  <a:lnTo>
                    <a:pt x="359" y="693"/>
                  </a:lnTo>
                  <a:lnTo>
                    <a:pt x="362" y="692"/>
                  </a:lnTo>
                  <a:lnTo>
                    <a:pt x="513" y="692"/>
                  </a:lnTo>
                  <a:lnTo>
                    <a:pt x="515" y="693"/>
                  </a:lnTo>
                  <a:lnTo>
                    <a:pt x="519" y="693"/>
                  </a:lnTo>
                  <a:lnTo>
                    <a:pt x="521" y="695"/>
                  </a:lnTo>
                  <a:lnTo>
                    <a:pt x="523" y="696"/>
                  </a:lnTo>
                  <a:lnTo>
                    <a:pt x="525" y="699"/>
                  </a:lnTo>
                  <a:lnTo>
                    <a:pt x="526" y="702"/>
                  </a:lnTo>
                  <a:lnTo>
                    <a:pt x="528" y="704"/>
                  </a:lnTo>
                  <a:lnTo>
                    <a:pt x="528" y="708"/>
                  </a:lnTo>
                  <a:lnTo>
                    <a:pt x="528" y="710"/>
                  </a:lnTo>
                  <a:lnTo>
                    <a:pt x="526" y="713"/>
                  </a:lnTo>
                  <a:lnTo>
                    <a:pt x="525" y="716"/>
                  </a:lnTo>
                  <a:lnTo>
                    <a:pt x="523" y="718"/>
                  </a:lnTo>
                  <a:lnTo>
                    <a:pt x="521" y="720"/>
                  </a:lnTo>
                  <a:lnTo>
                    <a:pt x="519" y="721"/>
                  </a:lnTo>
                  <a:lnTo>
                    <a:pt x="515" y="722"/>
                  </a:lnTo>
                  <a:lnTo>
                    <a:pt x="513" y="722"/>
                  </a:lnTo>
                  <a:close/>
                  <a:moveTo>
                    <a:pt x="312" y="326"/>
                  </a:moveTo>
                  <a:lnTo>
                    <a:pt x="237" y="402"/>
                  </a:lnTo>
                  <a:lnTo>
                    <a:pt x="232" y="405"/>
                  </a:lnTo>
                  <a:lnTo>
                    <a:pt x="226" y="406"/>
                  </a:lnTo>
                  <a:lnTo>
                    <a:pt x="220" y="405"/>
                  </a:lnTo>
                  <a:lnTo>
                    <a:pt x="216" y="402"/>
                  </a:lnTo>
                  <a:lnTo>
                    <a:pt x="200" y="387"/>
                  </a:lnTo>
                  <a:lnTo>
                    <a:pt x="199" y="385"/>
                  </a:lnTo>
                  <a:lnTo>
                    <a:pt x="198" y="381"/>
                  </a:lnTo>
                  <a:lnTo>
                    <a:pt x="197" y="379"/>
                  </a:lnTo>
                  <a:lnTo>
                    <a:pt x="197" y="376"/>
                  </a:lnTo>
                  <a:lnTo>
                    <a:pt x="197" y="373"/>
                  </a:lnTo>
                  <a:lnTo>
                    <a:pt x="198" y="370"/>
                  </a:lnTo>
                  <a:lnTo>
                    <a:pt x="199" y="368"/>
                  </a:lnTo>
                  <a:lnTo>
                    <a:pt x="200" y="365"/>
                  </a:lnTo>
                  <a:lnTo>
                    <a:pt x="203" y="363"/>
                  </a:lnTo>
                  <a:lnTo>
                    <a:pt x="206" y="362"/>
                  </a:lnTo>
                  <a:lnTo>
                    <a:pt x="208" y="361"/>
                  </a:lnTo>
                  <a:lnTo>
                    <a:pt x="211" y="361"/>
                  </a:lnTo>
                  <a:lnTo>
                    <a:pt x="214" y="361"/>
                  </a:lnTo>
                  <a:lnTo>
                    <a:pt x="217" y="362"/>
                  </a:lnTo>
                  <a:lnTo>
                    <a:pt x="219" y="363"/>
                  </a:lnTo>
                  <a:lnTo>
                    <a:pt x="221" y="365"/>
                  </a:lnTo>
                  <a:lnTo>
                    <a:pt x="226" y="370"/>
                  </a:lnTo>
                  <a:lnTo>
                    <a:pt x="290" y="306"/>
                  </a:lnTo>
                  <a:lnTo>
                    <a:pt x="294" y="303"/>
                  </a:lnTo>
                  <a:lnTo>
                    <a:pt x="296" y="302"/>
                  </a:lnTo>
                  <a:lnTo>
                    <a:pt x="298" y="301"/>
                  </a:lnTo>
                  <a:lnTo>
                    <a:pt x="302" y="301"/>
                  </a:lnTo>
                  <a:lnTo>
                    <a:pt x="304" y="301"/>
                  </a:lnTo>
                  <a:lnTo>
                    <a:pt x="307" y="302"/>
                  </a:lnTo>
                  <a:lnTo>
                    <a:pt x="310" y="303"/>
                  </a:lnTo>
                  <a:lnTo>
                    <a:pt x="312" y="306"/>
                  </a:lnTo>
                  <a:lnTo>
                    <a:pt x="314" y="308"/>
                  </a:lnTo>
                  <a:lnTo>
                    <a:pt x="315" y="310"/>
                  </a:lnTo>
                  <a:lnTo>
                    <a:pt x="316" y="312"/>
                  </a:lnTo>
                  <a:lnTo>
                    <a:pt x="316" y="316"/>
                  </a:lnTo>
                  <a:lnTo>
                    <a:pt x="316" y="319"/>
                  </a:lnTo>
                  <a:lnTo>
                    <a:pt x="315" y="321"/>
                  </a:lnTo>
                  <a:lnTo>
                    <a:pt x="314" y="324"/>
                  </a:lnTo>
                  <a:lnTo>
                    <a:pt x="312" y="326"/>
                  </a:lnTo>
                  <a:close/>
                  <a:moveTo>
                    <a:pt x="312" y="477"/>
                  </a:moveTo>
                  <a:lnTo>
                    <a:pt x="237" y="552"/>
                  </a:lnTo>
                  <a:lnTo>
                    <a:pt x="232" y="555"/>
                  </a:lnTo>
                  <a:lnTo>
                    <a:pt x="226" y="556"/>
                  </a:lnTo>
                  <a:lnTo>
                    <a:pt x="220" y="555"/>
                  </a:lnTo>
                  <a:lnTo>
                    <a:pt x="216" y="552"/>
                  </a:lnTo>
                  <a:lnTo>
                    <a:pt x="200" y="537"/>
                  </a:lnTo>
                  <a:lnTo>
                    <a:pt x="199" y="535"/>
                  </a:lnTo>
                  <a:lnTo>
                    <a:pt x="198" y="533"/>
                  </a:lnTo>
                  <a:lnTo>
                    <a:pt x="197" y="529"/>
                  </a:lnTo>
                  <a:lnTo>
                    <a:pt x="197" y="527"/>
                  </a:lnTo>
                  <a:lnTo>
                    <a:pt x="197" y="524"/>
                  </a:lnTo>
                  <a:lnTo>
                    <a:pt x="198" y="521"/>
                  </a:lnTo>
                  <a:lnTo>
                    <a:pt x="199" y="518"/>
                  </a:lnTo>
                  <a:lnTo>
                    <a:pt x="200" y="516"/>
                  </a:lnTo>
                  <a:lnTo>
                    <a:pt x="203" y="514"/>
                  </a:lnTo>
                  <a:lnTo>
                    <a:pt x="206" y="512"/>
                  </a:lnTo>
                  <a:lnTo>
                    <a:pt x="208" y="512"/>
                  </a:lnTo>
                  <a:lnTo>
                    <a:pt x="211" y="511"/>
                  </a:lnTo>
                  <a:lnTo>
                    <a:pt x="214" y="512"/>
                  </a:lnTo>
                  <a:lnTo>
                    <a:pt x="217" y="512"/>
                  </a:lnTo>
                  <a:lnTo>
                    <a:pt x="219" y="514"/>
                  </a:lnTo>
                  <a:lnTo>
                    <a:pt x="221" y="516"/>
                  </a:lnTo>
                  <a:lnTo>
                    <a:pt x="226" y="520"/>
                  </a:lnTo>
                  <a:lnTo>
                    <a:pt x="290" y="456"/>
                  </a:lnTo>
                  <a:lnTo>
                    <a:pt x="294" y="454"/>
                  </a:lnTo>
                  <a:lnTo>
                    <a:pt x="296" y="452"/>
                  </a:lnTo>
                  <a:lnTo>
                    <a:pt x="298" y="451"/>
                  </a:lnTo>
                  <a:lnTo>
                    <a:pt x="302" y="451"/>
                  </a:lnTo>
                  <a:lnTo>
                    <a:pt x="304" y="451"/>
                  </a:lnTo>
                  <a:lnTo>
                    <a:pt x="307" y="452"/>
                  </a:lnTo>
                  <a:lnTo>
                    <a:pt x="310" y="454"/>
                  </a:lnTo>
                  <a:lnTo>
                    <a:pt x="312" y="456"/>
                  </a:lnTo>
                  <a:lnTo>
                    <a:pt x="314" y="458"/>
                  </a:lnTo>
                  <a:lnTo>
                    <a:pt x="315" y="460"/>
                  </a:lnTo>
                  <a:lnTo>
                    <a:pt x="316" y="464"/>
                  </a:lnTo>
                  <a:lnTo>
                    <a:pt x="316" y="466"/>
                  </a:lnTo>
                  <a:lnTo>
                    <a:pt x="316" y="469"/>
                  </a:lnTo>
                  <a:lnTo>
                    <a:pt x="315" y="472"/>
                  </a:lnTo>
                  <a:lnTo>
                    <a:pt x="314" y="475"/>
                  </a:lnTo>
                  <a:lnTo>
                    <a:pt x="312" y="477"/>
                  </a:lnTo>
                  <a:close/>
                  <a:moveTo>
                    <a:pt x="164" y="236"/>
                  </a:moveTo>
                  <a:lnTo>
                    <a:pt x="162" y="237"/>
                  </a:lnTo>
                  <a:lnTo>
                    <a:pt x="158" y="238"/>
                  </a:lnTo>
                  <a:lnTo>
                    <a:pt x="157" y="238"/>
                  </a:lnTo>
                  <a:lnTo>
                    <a:pt x="155" y="238"/>
                  </a:lnTo>
                  <a:lnTo>
                    <a:pt x="153" y="239"/>
                  </a:lnTo>
                  <a:lnTo>
                    <a:pt x="151" y="239"/>
                  </a:lnTo>
                  <a:lnTo>
                    <a:pt x="151" y="180"/>
                  </a:lnTo>
                  <a:lnTo>
                    <a:pt x="217" y="180"/>
                  </a:lnTo>
                  <a:lnTo>
                    <a:pt x="214" y="188"/>
                  </a:lnTo>
                  <a:lnTo>
                    <a:pt x="208" y="197"/>
                  </a:lnTo>
                  <a:lnTo>
                    <a:pt x="203" y="205"/>
                  </a:lnTo>
                  <a:lnTo>
                    <a:pt x="197" y="212"/>
                  </a:lnTo>
                  <a:lnTo>
                    <a:pt x="190" y="220"/>
                  </a:lnTo>
                  <a:lnTo>
                    <a:pt x="182" y="225"/>
                  </a:lnTo>
                  <a:lnTo>
                    <a:pt x="173" y="231"/>
                  </a:lnTo>
                  <a:lnTo>
                    <a:pt x="164" y="236"/>
                  </a:lnTo>
                  <a:close/>
                  <a:moveTo>
                    <a:pt x="121" y="166"/>
                  </a:moveTo>
                  <a:lnTo>
                    <a:pt x="121" y="256"/>
                  </a:lnTo>
                  <a:lnTo>
                    <a:pt x="121" y="601"/>
                  </a:lnTo>
                  <a:lnTo>
                    <a:pt x="31" y="601"/>
                  </a:lnTo>
                  <a:lnTo>
                    <a:pt x="31" y="135"/>
                  </a:lnTo>
                  <a:lnTo>
                    <a:pt x="31" y="125"/>
                  </a:lnTo>
                  <a:lnTo>
                    <a:pt x="33" y="115"/>
                  </a:lnTo>
                  <a:lnTo>
                    <a:pt x="35" y="105"/>
                  </a:lnTo>
                  <a:lnTo>
                    <a:pt x="39" y="94"/>
                  </a:lnTo>
                  <a:lnTo>
                    <a:pt x="43" y="85"/>
                  </a:lnTo>
                  <a:lnTo>
                    <a:pt x="48" y="77"/>
                  </a:lnTo>
                  <a:lnTo>
                    <a:pt x="53" y="68"/>
                  </a:lnTo>
                  <a:lnTo>
                    <a:pt x="60" y="62"/>
                  </a:lnTo>
                  <a:lnTo>
                    <a:pt x="67" y="55"/>
                  </a:lnTo>
                  <a:lnTo>
                    <a:pt x="75" y="48"/>
                  </a:lnTo>
                  <a:lnTo>
                    <a:pt x="83" y="42"/>
                  </a:lnTo>
                  <a:lnTo>
                    <a:pt x="92" y="38"/>
                  </a:lnTo>
                  <a:lnTo>
                    <a:pt x="101" y="35"/>
                  </a:lnTo>
                  <a:lnTo>
                    <a:pt x="110" y="32"/>
                  </a:lnTo>
                  <a:lnTo>
                    <a:pt x="120" y="30"/>
                  </a:lnTo>
                  <a:lnTo>
                    <a:pt x="129" y="30"/>
                  </a:lnTo>
                  <a:lnTo>
                    <a:pt x="132" y="30"/>
                  </a:lnTo>
                  <a:lnTo>
                    <a:pt x="135" y="30"/>
                  </a:lnTo>
                  <a:lnTo>
                    <a:pt x="150" y="36"/>
                  </a:lnTo>
                  <a:lnTo>
                    <a:pt x="164" y="41"/>
                  </a:lnTo>
                  <a:lnTo>
                    <a:pt x="176" y="48"/>
                  </a:lnTo>
                  <a:lnTo>
                    <a:pt x="188" y="56"/>
                  </a:lnTo>
                  <a:lnTo>
                    <a:pt x="197" y="63"/>
                  </a:lnTo>
                  <a:lnTo>
                    <a:pt x="205" y="71"/>
                  </a:lnTo>
                  <a:lnTo>
                    <a:pt x="210" y="80"/>
                  </a:lnTo>
                  <a:lnTo>
                    <a:pt x="216" y="88"/>
                  </a:lnTo>
                  <a:lnTo>
                    <a:pt x="220" y="99"/>
                  </a:lnTo>
                  <a:lnTo>
                    <a:pt x="224" y="110"/>
                  </a:lnTo>
                  <a:lnTo>
                    <a:pt x="226" y="123"/>
                  </a:lnTo>
                  <a:lnTo>
                    <a:pt x="226" y="135"/>
                  </a:lnTo>
                  <a:lnTo>
                    <a:pt x="226" y="143"/>
                  </a:lnTo>
                  <a:lnTo>
                    <a:pt x="225" y="150"/>
                  </a:lnTo>
                  <a:lnTo>
                    <a:pt x="136" y="150"/>
                  </a:lnTo>
                  <a:lnTo>
                    <a:pt x="133" y="151"/>
                  </a:lnTo>
                  <a:lnTo>
                    <a:pt x="130" y="151"/>
                  </a:lnTo>
                  <a:lnTo>
                    <a:pt x="128" y="153"/>
                  </a:lnTo>
                  <a:lnTo>
                    <a:pt x="125" y="154"/>
                  </a:lnTo>
                  <a:lnTo>
                    <a:pt x="123" y="156"/>
                  </a:lnTo>
                  <a:lnTo>
                    <a:pt x="122" y="160"/>
                  </a:lnTo>
                  <a:lnTo>
                    <a:pt x="121" y="162"/>
                  </a:lnTo>
                  <a:lnTo>
                    <a:pt x="121" y="166"/>
                  </a:lnTo>
                  <a:close/>
                  <a:moveTo>
                    <a:pt x="587" y="0"/>
                  </a:moveTo>
                  <a:lnTo>
                    <a:pt x="136" y="0"/>
                  </a:lnTo>
                  <a:lnTo>
                    <a:pt x="136" y="0"/>
                  </a:lnTo>
                  <a:lnTo>
                    <a:pt x="135" y="0"/>
                  </a:lnTo>
                  <a:lnTo>
                    <a:pt x="132" y="0"/>
                  </a:lnTo>
                  <a:lnTo>
                    <a:pt x="129" y="0"/>
                  </a:lnTo>
                  <a:lnTo>
                    <a:pt x="116" y="1"/>
                  </a:lnTo>
                  <a:lnTo>
                    <a:pt x="104" y="2"/>
                  </a:lnTo>
                  <a:lnTo>
                    <a:pt x="92" y="5"/>
                  </a:lnTo>
                  <a:lnTo>
                    <a:pt x="80" y="11"/>
                  </a:lnTo>
                  <a:lnTo>
                    <a:pt x="69" y="16"/>
                  </a:lnTo>
                  <a:lnTo>
                    <a:pt x="58" y="23"/>
                  </a:lnTo>
                  <a:lnTo>
                    <a:pt x="48" y="31"/>
                  </a:lnTo>
                  <a:lnTo>
                    <a:pt x="39" y="40"/>
                  </a:lnTo>
                  <a:lnTo>
                    <a:pt x="31" y="49"/>
                  </a:lnTo>
                  <a:lnTo>
                    <a:pt x="23" y="59"/>
                  </a:lnTo>
                  <a:lnTo>
                    <a:pt x="16" y="71"/>
                  </a:lnTo>
                  <a:lnTo>
                    <a:pt x="10" y="83"/>
                  </a:lnTo>
                  <a:lnTo>
                    <a:pt x="6" y="95"/>
                  </a:lnTo>
                  <a:lnTo>
                    <a:pt x="4" y="108"/>
                  </a:lnTo>
                  <a:lnTo>
                    <a:pt x="1" y="121"/>
                  </a:lnTo>
                  <a:lnTo>
                    <a:pt x="0" y="135"/>
                  </a:lnTo>
                  <a:lnTo>
                    <a:pt x="0" y="617"/>
                  </a:lnTo>
                  <a:lnTo>
                    <a:pt x="1" y="620"/>
                  </a:lnTo>
                  <a:lnTo>
                    <a:pt x="1" y="623"/>
                  </a:lnTo>
                  <a:lnTo>
                    <a:pt x="4" y="625"/>
                  </a:lnTo>
                  <a:lnTo>
                    <a:pt x="5" y="627"/>
                  </a:lnTo>
                  <a:lnTo>
                    <a:pt x="7" y="630"/>
                  </a:lnTo>
                  <a:lnTo>
                    <a:pt x="9" y="631"/>
                  </a:lnTo>
                  <a:lnTo>
                    <a:pt x="13" y="632"/>
                  </a:lnTo>
                  <a:lnTo>
                    <a:pt x="16" y="632"/>
                  </a:lnTo>
                  <a:lnTo>
                    <a:pt x="121" y="632"/>
                  </a:lnTo>
                  <a:lnTo>
                    <a:pt x="121" y="888"/>
                  </a:lnTo>
                  <a:lnTo>
                    <a:pt x="121" y="891"/>
                  </a:lnTo>
                  <a:lnTo>
                    <a:pt x="122" y="894"/>
                  </a:lnTo>
                  <a:lnTo>
                    <a:pt x="123" y="896"/>
                  </a:lnTo>
                  <a:lnTo>
                    <a:pt x="125" y="898"/>
                  </a:lnTo>
                  <a:lnTo>
                    <a:pt x="128" y="901"/>
                  </a:lnTo>
                  <a:lnTo>
                    <a:pt x="130" y="902"/>
                  </a:lnTo>
                  <a:lnTo>
                    <a:pt x="133" y="903"/>
                  </a:lnTo>
                  <a:lnTo>
                    <a:pt x="136" y="903"/>
                  </a:lnTo>
                  <a:lnTo>
                    <a:pt x="587" y="903"/>
                  </a:lnTo>
                  <a:lnTo>
                    <a:pt x="591" y="903"/>
                  </a:lnTo>
                  <a:lnTo>
                    <a:pt x="593" y="902"/>
                  </a:lnTo>
                  <a:lnTo>
                    <a:pt x="596" y="901"/>
                  </a:lnTo>
                  <a:lnTo>
                    <a:pt x="599" y="898"/>
                  </a:lnTo>
                  <a:lnTo>
                    <a:pt x="600" y="896"/>
                  </a:lnTo>
                  <a:lnTo>
                    <a:pt x="602" y="894"/>
                  </a:lnTo>
                  <a:lnTo>
                    <a:pt x="602" y="891"/>
                  </a:lnTo>
                  <a:lnTo>
                    <a:pt x="603" y="888"/>
                  </a:lnTo>
                  <a:lnTo>
                    <a:pt x="603" y="269"/>
                  </a:lnTo>
                  <a:lnTo>
                    <a:pt x="615" y="267"/>
                  </a:lnTo>
                  <a:lnTo>
                    <a:pt x="627" y="264"/>
                  </a:lnTo>
                  <a:lnTo>
                    <a:pt x="638" y="259"/>
                  </a:lnTo>
                  <a:lnTo>
                    <a:pt x="648" y="255"/>
                  </a:lnTo>
                  <a:lnTo>
                    <a:pt x="660" y="248"/>
                  </a:lnTo>
                  <a:lnTo>
                    <a:pt x="670" y="241"/>
                  </a:lnTo>
                  <a:lnTo>
                    <a:pt x="679" y="232"/>
                  </a:lnTo>
                  <a:lnTo>
                    <a:pt x="687" y="224"/>
                  </a:lnTo>
                  <a:lnTo>
                    <a:pt x="695" y="214"/>
                  </a:lnTo>
                  <a:lnTo>
                    <a:pt x="703" y="204"/>
                  </a:lnTo>
                  <a:lnTo>
                    <a:pt x="708" y="194"/>
                  </a:lnTo>
                  <a:lnTo>
                    <a:pt x="714" y="182"/>
                  </a:lnTo>
                  <a:lnTo>
                    <a:pt x="717" y="171"/>
                  </a:lnTo>
                  <a:lnTo>
                    <a:pt x="721" y="160"/>
                  </a:lnTo>
                  <a:lnTo>
                    <a:pt x="723" y="147"/>
                  </a:lnTo>
                  <a:lnTo>
                    <a:pt x="723" y="135"/>
                  </a:lnTo>
                  <a:lnTo>
                    <a:pt x="723" y="121"/>
                  </a:lnTo>
                  <a:lnTo>
                    <a:pt x="721" y="109"/>
                  </a:lnTo>
                  <a:lnTo>
                    <a:pt x="717" y="97"/>
                  </a:lnTo>
                  <a:lnTo>
                    <a:pt x="712" y="84"/>
                  </a:lnTo>
                  <a:lnTo>
                    <a:pt x="706" y="72"/>
                  </a:lnTo>
                  <a:lnTo>
                    <a:pt x="699" y="60"/>
                  </a:lnTo>
                  <a:lnTo>
                    <a:pt x="691" y="50"/>
                  </a:lnTo>
                  <a:lnTo>
                    <a:pt x="682" y="40"/>
                  </a:lnTo>
                  <a:lnTo>
                    <a:pt x="672" y="32"/>
                  </a:lnTo>
                  <a:lnTo>
                    <a:pt x="662" y="23"/>
                  </a:lnTo>
                  <a:lnTo>
                    <a:pt x="651" y="16"/>
                  </a:lnTo>
                  <a:lnTo>
                    <a:pt x="638" y="11"/>
                  </a:lnTo>
                  <a:lnTo>
                    <a:pt x="627" y="6"/>
                  </a:lnTo>
                  <a:lnTo>
                    <a:pt x="613" y="3"/>
                  </a:lnTo>
                  <a:lnTo>
                    <a:pt x="601" y="1"/>
                  </a:lnTo>
                  <a:lnTo>
                    <a:pt x="587" y="0"/>
                  </a:lnTo>
                  <a:lnTo>
                    <a:pt x="58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fr-FR" dirty="0"/>
            </a:p>
          </p:txBody>
        </p:sp>
        <p:sp>
          <p:nvSpPr>
            <p:cNvPr id="22" name="Forme libre 4605">
              <a:extLst>
                <a:ext uri="{FF2B5EF4-FFF2-40B4-BE49-F238E27FC236}">
                  <a16:creationId xmlns="" xmlns:a16="http://schemas.microsoft.com/office/drawing/2014/main" id="{40E99AA2-57F6-8442-B615-26A0575EAEC2}"/>
                </a:ext>
              </a:extLst>
            </p:cNvPr>
            <p:cNvSpPr>
              <a:spLocks/>
            </p:cNvSpPr>
            <p:nvPr/>
          </p:nvSpPr>
          <p:spPr bwMode="auto">
            <a:xfrm>
              <a:off x="7239000" y="4722813"/>
              <a:ext cx="66675" cy="128588"/>
            </a:xfrm>
            <a:custGeom>
              <a:avLst/>
              <a:gdLst>
                <a:gd name="T0" fmla="*/ 123 w 210"/>
                <a:gd name="T1" fmla="*/ 1 h 407"/>
                <a:gd name="T2" fmla="*/ 101 w 210"/>
                <a:gd name="T3" fmla="*/ 8 h 407"/>
                <a:gd name="T4" fmla="*/ 82 w 210"/>
                <a:gd name="T5" fmla="*/ 21 h 407"/>
                <a:gd name="T6" fmla="*/ 67 w 210"/>
                <a:gd name="T7" fmla="*/ 37 h 407"/>
                <a:gd name="T8" fmla="*/ 50 w 210"/>
                <a:gd name="T9" fmla="*/ 47 h 407"/>
                <a:gd name="T10" fmla="*/ 33 w 210"/>
                <a:gd name="T11" fmla="*/ 54 h 407"/>
                <a:gd name="T12" fmla="*/ 23 w 210"/>
                <a:gd name="T13" fmla="*/ 61 h 407"/>
                <a:gd name="T14" fmla="*/ 14 w 210"/>
                <a:gd name="T15" fmla="*/ 70 h 407"/>
                <a:gd name="T16" fmla="*/ 7 w 210"/>
                <a:gd name="T17" fmla="*/ 81 h 407"/>
                <a:gd name="T18" fmla="*/ 2 w 210"/>
                <a:gd name="T19" fmla="*/ 95 h 407"/>
                <a:gd name="T20" fmla="*/ 0 w 210"/>
                <a:gd name="T21" fmla="*/ 110 h 407"/>
                <a:gd name="T22" fmla="*/ 0 w 210"/>
                <a:gd name="T23" fmla="*/ 393 h 407"/>
                <a:gd name="T24" fmla="*/ 1 w 210"/>
                <a:gd name="T25" fmla="*/ 398 h 407"/>
                <a:gd name="T26" fmla="*/ 3 w 210"/>
                <a:gd name="T27" fmla="*/ 403 h 407"/>
                <a:gd name="T28" fmla="*/ 9 w 210"/>
                <a:gd name="T29" fmla="*/ 406 h 407"/>
                <a:gd name="T30" fmla="*/ 14 w 210"/>
                <a:gd name="T31" fmla="*/ 407 h 407"/>
                <a:gd name="T32" fmla="*/ 20 w 210"/>
                <a:gd name="T33" fmla="*/ 406 h 407"/>
                <a:gd name="T34" fmla="*/ 24 w 210"/>
                <a:gd name="T35" fmla="*/ 403 h 407"/>
                <a:gd name="T36" fmla="*/ 28 w 210"/>
                <a:gd name="T37" fmla="*/ 398 h 407"/>
                <a:gd name="T38" fmla="*/ 29 w 210"/>
                <a:gd name="T39" fmla="*/ 393 h 407"/>
                <a:gd name="T40" fmla="*/ 30 w 210"/>
                <a:gd name="T41" fmla="*/ 110 h 407"/>
                <a:gd name="T42" fmla="*/ 35 w 210"/>
                <a:gd name="T43" fmla="*/ 95 h 407"/>
                <a:gd name="T44" fmla="*/ 42 w 210"/>
                <a:gd name="T45" fmla="*/ 84 h 407"/>
                <a:gd name="T46" fmla="*/ 54 w 210"/>
                <a:gd name="T47" fmla="*/ 78 h 407"/>
                <a:gd name="T48" fmla="*/ 59 w 210"/>
                <a:gd name="T49" fmla="*/ 331 h 407"/>
                <a:gd name="T50" fmla="*/ 210 w 210"/>
                <a:gd name="T51" fmla="*/ 60 h 407"/>
                <a:gd name="T52" fmla="*/ 209 w 210"/>
                <a:gd name="T53" fmla="*/ 49 h 407"/>
                <a:gd name="T54" fmla="*/ 203 w 210"/>
                <a:gd name="T55" fmla="*/ 39 h 407"/>
                <a:gd name="T56" fmla="*/ 186 w 210"/>
                <a:gd name="T57" fmla="*/ 20 h 407"/>
                <a:gd name="T58" fmla="*/ 162 w 210"/>
                <a:gd name="T59" fmla="*/ 5 h 407"/>
                <a:gd name="T60" fmla="*/ 149 w 210"/>
                <a:gd name="T61" fmla="*/ 1 h 407"/>
                <a:gd name="T62" fmla="*/ 135 w 210"/>
                <a:gd name="T63"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10" h="407">
                  <a:moveTo>
                    <a:pt x="135" y="0"/>
                  </a:moveTo>
                  <a:lnTo>
                    <a:pt x="123" y="1"/>
                  </a:lnTo>
                  <a:lnTo>
                    <a:pt x="111" y="3"/>
                  </a:lnTo>
                  <a:lnTo>
                    <a:pt x="101" y="8"/>
                  </a:lnTo>
                  <a:lnTo>
                    <a:pt x="91" y="14"/>
                  </a:lnTo>
                  <a:lnTo>
                    <a:pt x="82" y="21"/>
                  </a:lnTo>
                  <a:lnTo>
                    <a:pt x="74" y="29"/>
                  </a:lnTo>
                  <a:lnTo>
                    <a:pt x="67" y="37"/>
                  </a:lnTo>
                  <a:lnTo>
                    <a:pt x="63" y="45"/>
                  </a:lnTo>
                  <a:lnTo>
                    <a:pt x="50" y="47"/>
                  </a:lnTo>
                  <a:lnTo>
                    <a:pt x="39" y="52"/>
                  </a:lnTo>
                  <a:lnTo>
                    <a:pt x="33" y="54"/>
                  </a:lnTo>
                  <a:lnTo>
                    <a:pt x="28" y="57"/>
                  </a:lnTo>
                  <a:lnTo>
                    <a:pt x="23" y="61"/>
                  </a:lnTo>
                  <a:lnTo>
                    <a:pt x="19" y="65"/>
                  </a:lnTo>
                  <a:lnTo>
                    <a:pt x="14" y="70"/>
                  </a:lnTo>
                  <a:lnTo>
                    <a:pt x="11" y="75"/>
                  </a:lnTo>
                  <a:lnTo>
                    <a:pt x="7" y="81"/>
                  </a:lnTo>
                  <a:lnTo>
                    <a:pt x="4" y="88"/>
                  </a:lnTo>
                  <a:lnTo>
                    <a:pt x="2" y="95"/>
                  </a:lnTo>
                  <a:lnTo>
                    <a:pt x="1" y="102"/>
                  </a:lnTo>
                  <a:lnTo>
                    <a:pt x="0" y="110"/>
                  </a:lnTo>
                  <a:lnTo>
                    <a:pt x="0" y="119"/>
                  </a:lnTo>
                  <a:lnTo>
                    <a:pt x="0" y="393"/>
                  </a:lnTo>
                  <a:lnTo>
                    <a:pt x="0" y="395"/>
                  </a:lnTo>
                  <a:lnTo>
                    <a:pt x="1" y="398"/>
                  </a:lnTo>
                  <a:lnTo>
                    <a:pt x="2" y="401"/>
                  </a:lnTo>
                  <a:lnTo>
                    <a:pt x="3" y="403"/>
                  </a:lnTo>
                  <a:lnTo>
                    <a:pt x="5" y="405"/>
                  </a:lnTo>
                  <a:lnTo>
                    <a:pt x="9" y="406"/>
                  </a:lnTo>
                  <a:lnTo>
                    <a:pt x="11" y="407"/>
                  </a:lnTo>
                  <a:lnTo>
                    <a:pt x="14" y="407"/>
                  </a:lnTo>
                  <a:lnTo>
                    <a:pt x="18" y="407"/>
                  </a:lnTo>
                  <a:lnTo>
                    <a:pt x="20" y="406"/>
                  </a:lnTo>
                  <a:lnTo>
                    <a:pt x="22" y="405"/>
                  </a:lnTo>
                  <a:lnTo>
                    <a:pt x="24" y="403"/>
                  </a:lnTo>
                  <a:lnTo>
                    <a:pt x="27" y="401"/>
                  </a:lnTo>
                  <a:lnTo>
                    <a:pt x="28" y="398"/>
                  </a:lnTo>
                  <a:lnTo>
                    <a:pt x="29" y="395"/>
                  </a:lnTo>
                  <a:lnTo>
                    <a:pt x="29" y="393"/>
                  </a:lnTo>
                  <a:lnTo>
                    <a:pt x="29" y="119"/>
                  </a:lnTo>
                  <a:lnTo>
                    <a:pt x="30" y="110"/>
                  </a:lnTo>
                  <a:lnTo>
                    <a:pt x="31" y="101"/>
                  </a:lnTo>
                  <a:lnTo>
                    <a:pt x="35" y="95"/>
                  </a:lnTo>
                  <a:lnTo>
                    <a:pt x="38" y="89"/>
                  </a:lnTo>
                  <a:lnTo>
                    <a:pt x="42" y="84"/>
                  </a:lnTo>
                  <a:lnTo>
                    <a:pt x="48" y="81"/>
                  </a:lnTo>
                  <a:lnTo>
                    <a:pt x="54" y="78"/>
                  </a:lnTo>
                  <a:lnTo>
                    <a:pt x="59" y="76"/>
                  </a:lnTo>
                  <a:lnTo>
                    <a:pt x="59" y="331"/>
                  </a:lnTo>
                  <a:lnTo>
                    <a:pt x="210" y="331"/>
                  </a:lnTo>
                  <a:lnTo>
                    <a:pt x="210" y="60"/>
                  </a:lnTo>
                  <a:lnTo>
                    <a:pt x="210" y="55"/>
                  </a:lnTo>
                  <a:lnTo>
                    <a:pt x="209" y="49"/>
                  </a:lnTo>
                  <a:lnTo>
                    <a:pt x="206" y="45"/>
                  </a:lnTo>
                  <a:lnTo>
                    <a:pt x="203" y="39"/>
                  </a:lnTo>
                  <a:lnTo>
                    <a:pt x="196" y="29"/>
                  </a:lnTo>
                  <a:lnTo>
                    <a:pt x="186" y="20"/>
                  </a:lnTo>
                  <a:lnTo>
                    <a:pt x="175" y="12"/>
                  </a:lnTo>
                  <a:lnTo>
                    <a:pt x="162" y="5"/>
                  </a:lnTo>
                  <a:lnTo>
                    <a:pt x="155" y="3"/>
                  </a:lnTo>
                  <a:lnTo>
                    <a:pt x="149" y="1"/>
                  </a:lnTo>
                  <a:lnTo>
                    <a:pt x="142" y="0"/>
                  </a:lnTo>
                  <a:lnTo>
                    <a:pt x="135" y="0"/>
                  </a:lnTo>
                  <a:lnTo>
                    <a:pt x="13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fr-FR" dirty="0"/>
            </a:p>
          </p:txBody>
        </p:sp>
        <p:sp>
          <p:nvSpPr>
            <p:cNvPr id="23" name="Forme libre 4606">
              <a:extLst>
                <a:ext uri="{FF2B5EF4-FFF2-40B4-BE49-F238E27FC236}">
                  <a16:creationId xmlns="" xmlns:a16="http://schemas.microsoft.com/office/drawing/2014/main" id="{475DD2B1-F4FF-28B7-D6A6-06E7D4FD8014}"/>
                </a:ext>
              </a:extLst>
            </p:cNvPr>
            <p:cNvSpPr>
              <a:spLocks/>
            </p:cNvSpPr>
            <p:nvPr/>
          </p:nvSpPr>
          <p:spPr bwMode="auto">
            <a:xfrm>
              <a:off x="7258050" y="4913313"/>
              <a:ext cx="47625" cy="28575"/>
            </a:xfrm>
            <a:custGeom>
              <a:avLst/>
              <a:gdLst>
                <a:gd name="T0" fmla="*/ 0 w 151"/>
                <a:gd name="T1" fmla="*/ 14 h 90"/>
                <a:gd name="T2" fmla="*/ 0 w 151"/>
                <a:gd name="T3" fmla="*/ 22 h 90"/>
                <a:gd name="T4" fmla="*/ 2 w 151"/>
                <a:gd name="T5" fmla="*/ 29 h 90"/>
                <a:gd name="T6" fmla="*/ 4 w 151"/>
                <a:gd name="T7" fmla="*/ 37 h 90"/>
                <a:gd name="T8" fmla="*/ 6 w 151"/>
                <a:gd name="T9" fmla="*/ 44 h 90"/>
                <a:gd name="T10" fmla="*/ 9 w 151"/>
                <a:gd name="T11" fmla="*/ 50 h 90"/>
                <a:gd name="T12" fmla="*/ 14 w 151"/>
                <a:gd name="T13" fmla="*/ 56 h 90"/>
                <a:gd name="T14" fmla="*/ 18 w 151"/>
                <a:gd name="T15" fmla="*/ 62 h 90"/>
                <a:gd name="T16" fmla="*/ 23 w 151"/>
                <a:gd name="T17" fmla="*/ 67 h 90"/>
                <a:gd name="T18" fmla="*/ 29 w 151"/>
                <a:gd name="T19" fmla="*/ 72 h 90"/>
                <a:gd name="T20" fmla="*/ 34 w 151"/>
                <a:gd name="T21" fmla="*/ 76 h 90"/>
                <a:gd name="T22" fmla="*/ 40 w 151"/>
                <a:gd name="T23" fmla="*/ 81 h 90"/>
                <a:gd name="T24" fmla="*/ 47 w 151"/>
                <a:gd name="T25" fmla="*/ 84 h 90"/>
                <a:gd name="T26" fmla="*/ 54 w 151"/>
                <a:gd name="T27" fmla="*/ 87 h 90"/>
                <a:gd name="T28" fmla="*/ 61 w 151"/>
                <a:gd name="T29" fmla="*/ 89 h 90"/>
                <a:gd name="T30" fmla="*/ 68 w 151"/>
                <a:gd name="T31" fmla="*/ 90 h 90"/>
                <a:gd name="T32" fmla="*/ 76 w 151"/>
                <a:gd name="T33" fmla="*/ 90 h 90"/>
                <a:gd name="T34" fmla="*/ 83 w 151"/>
                <a:gd name="T35" fmla="*/ 90 h 90"/>
                <a:gd name="T36" fmla="*/ 90 w 151"/>
                <a:gd name="T37" fmla="*/ 89 h 90"/>
                <a:gd name="T38" fmla="*/ 96 w 151"/>
                <a:gd name="T39" fmla="*/ 87 h 90"/>
                <a:gd name="T40" fmla="*/ 103 w 151"/>
                <a:gd name="T41" fmla="*/ 83 h 90"/>
                <a:gd name="T42" fmla="*/ 109 w 151"/>
                <a:gd name="T43" fmla="*/ 80 h 90"/>
                <a:gd name="T44" fmla="*/ 116 w 151"/>
                <a:gd name="T45" fmla="*/ 76 h 90"/>
                <a:gd name="T46" fmla="*/ 121 w 151"/>
                <a:gd name="T47" fmla="*/ 71 h 90"/>
                <a:gd name="T48" fmla="*/ 127 w 151"/>
                <a:gd name="T49" fmla="*/ 65 h 90"/>
                <a:gd name="T50" fmla="*/ 131 w 151"/>
                <a:gd name="T51" fmla="*/ 60 h 90"/>
                <a:gd name="T52" fmla="*/ 137 w 151"/>
                <a:gd name="T53" fmla="*/ 53 h 90"/>
                <a:gd name="T54" fmla="*/ 140 w 151"/>
                <a:gd name="T55" fmla="*/ 45 h 90"/>
                <a:gd name="T56" fmla="*/ 144 w 151"/>
                <a:gd name="T57" fmla="*/ 37 h 90"/>
                <a:gd name="T58" fmla="*/ 147 w 151"/>
                <a:gd name="T59" fmla="*/ 29 h 90"/>
                <a:gd name="T60" fmla="*/ 150 w 151"/>
                <a:gd name="T61" fmla="*/ 20 h 90"/>
                <a:gd name="T62" fmla="*/ 151 w 151"/>
                <a:gd name="T63" fmla="*/ 10 h 90"/>
                <a:gd name="T64" fmla="*/ 151 w 151"/>
                <a:gd name="T65" fmla="*/ 0 h 90"/>
                <a:gd name="T66" fmla="*/ 0 w 151"/>
                <a:gd name="T67" fmla="*/ 0 h 90"/>
                <a:gd name="T68" fmla="*/ 0 w 151"/>
                <a:gd name="T69" fmla="*/ 14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51" h="90">
                  <a:moveTo>
                    <a:pt x="0" y="14"/>
                  </a:moveTo>
                  <a:lnTo>
                    <a:pt x="0" y="22"/>
                  </a:lnTo>
                  <a:lnTo>
                    <a:pt x="2" y="29"/>
                  </a:lnTo>
                  <a:lnTo>
                    <a:pt x="4" y="37"/>
                  </a:lnTo>
                  <a:lnTo>
                    <a:pt x="6" y="44"/>
                  </a:lnTo>
                  <a:lnTo>
                    <a:pt x="9" y="50"/>
                  </a:lnTo>
                  <a:lnTo>
                    <a:pt x="14" y="56"/>
                  </a:lnTo>
                  <a:lnTo>
                    <a:pt x="18" y="62"/>
                  </a:lnTo>
                  <a:lnTo>
                    <a:pt x="23" y="67"/>
                  </a:lnTo>
                  <a:lnTo>
                    <a:pt x="29" y="72"/>
                  </a:lnTo>
                  <a:lnTo>
                    <a:pt x="34" y="76"/>
                  </a:lnTo>
                  <a:lnTo>
                    <a:pt x="40" y="81"/>
                  </a:lnTo>
                  <a:lnTo>
                    <a:pt x="47" y="84"/>
                  </a:lnTo>
                  <a:lnTo>
                    <a:pt x="54" y="87"/>
                  </a:lnTo>
                  <a:lnTo>
                    <a:pt x="61" y="89"/>
                  </a:lnTo>
                  <a:lnTo>
                    <a:pt x="68" y="90"/>
                  </a:lnTo>
                  <a:lnTo>
                    <a:pt x="76" y="90"/>
                  </a:lnTo>
                  <a:lnTo>
                    <a:pt x="83" y="90"/>
                  </a:lnTo>
                  <a:lnTo>
                    <a:pt x="90" y="89"/>
                  </a:lnTo>
                  <a:lnTo>
                    <a:pt x="96" y="87"/>
                  </a:lnTo>
                  <a:lnTo>
                    <a:pt x="103" y="83"/>
                  </a:lnTo>
                  <a:lnTo>
                    <a:pt x="109" y="80"/>
                  </a:lnTo>
                  <a:lnTo>
                    <a:pt x="116" y="76"/>
                  </a:lnTo>
                  <a:lnTo>
                    <a:pt x="121" y="71"/>
                  </a:lnTo>
                  <a:lnTo>
                    <a:pt x="127" y="65"/>
                  </a:lnTo>
                  <a:lnTo>
                    <a:pt x="131" y="60"/>
                  </a:lnTo>
                  <a:lnTo>
                    <a:pt x="137" y="53"/>
                  </a:lnTo>
                  <a:lnTo>
                    <a:pt x="140" y="45"/>
                  </a:lnTo>
                  <a:lnTo>
                    <a:pt x="144" y="37"/>
                  </a:lnTo>
                  <a:lnTo>
                    <a:pt x="147" y="29"/>
                  </a:lnTo>
                  <a:lnTo>
                    <a:pt x="150" y="20"/>
                  </a:lnTo>
                  <a:lnTo>
                    <a:pt x="151" y="10"/>
                  </a:lnTo>
                  <a:lnTo>
                    <a:pt x="151" y="0"/>
                  </a:lnTo>
                  <a:lnTo>
                    <a:pt x="0" y="0"/>
                  </a:lnTo>
                  <a:lnTo>
                    <a:pt x="0"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fr-FR" dirty="0"/>
            </a:p>
          </p:txBody>
        </p:sp>
        <p:sp>
          <p:nvSpPr>
            <p:cNvPr id="24" name="Rectangle 4607">
              <a:extLst>
                <a:ext uri="{FF2B5EF4-FFF2-40B4-BE49-F238E27FC236}">
                  <a16:creationId xmlns="" xmlns:a16="http://schemas.microsoft.com/office/drawing/2014/main" id="{F81F7D53-13B1-1DFD-1381-91404E42FBC8}"/>
                </a:ext>
              </a:extLst>
            </p:cNvPr>
            <p:cNvSpPr>
              <a:spLocks noChangeArrowheads="1"/>
            </p:cNvSpPr>
            <p:nvPr/>
          </p:nvSpPr>
          <p:spPr bwMode="auto">
            <a:xfrm>
              <a:off x="7258050" y="4837113"/>
              <a:ext cx="47625" cy="666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bodyPr>
            <a:lstStyle/>
            <a:p>
              <a:pPr rtl="0"/>
              <a:endParaRPr lang="fr-FR" dirty="0"/>
            </a:p>
          </p:txBody>
        </p:sp>
      </p:grpSp>
      <p:sp>
        <p:nvSpPr>
          <p:cNvPr id="27" name="Forme libre 1671" descr="Icône de coche ">
            <a:extLst>
              <a:ext uri="{FF2B5EF4-FFF2-40B4-BE49-F238E27FC236}">
                <a16:creationId xmlns="" xmlns:a16="http://schemas.microsoft.com/office/drawing/2014/main" id="{BF24C5FE-0091-F8AE-18F2-708C16F12693}"/>
              </a:ext>
            </a:extLst>
          </p:cNvPr>
          <p:cNvSpPr>
            <a:spLocks noEditPoints="1"/>
          </p:cNvSpPr>
          <p:nvPr/>
        </p:nvSpPr>
        <p:spPr bwMode="auto">
          <a:xfrm>
            <a:off x="10562735" y="255399"/>
            <a:ext cx="375072" cy="335781"/>
          </a:xfrm>
          <a:custGeom>
            <a:avLst/>
            <a:gdLst>
              <a:gd name="T0" fmla="*/ 279 w 719"/>
              <a:gd name="T1" fmla="*/ 477 h 719"/>
              <a:gd name="T2" fmla="*/ 197 w 719"/>
              <a:gd name="T3" fmla="*/ 387 h 719"/>
              <a:gd name="T4" fmla="*/ 217 w 719"/>
              <a:gd name="T5" fmla="*/ 382 h 719"/>
              <a:gd name="T6" fmla="*/ 515 w 719"/>
              <a:gd name="T7" fmla="*/ 243 h 719"/>
              <a:gd name="T8" fmla="*/ 519 w 719"/>
              <a:gd name="T9" fmla="*/ 263 h 719"/>
              <a:gd name="T10" fmla="*/ 709 w 719"/>
              <a:gd name="T11" fmla="*/ 323 h 719"/>
              <a:gd name="T12" fmla="*/ 687 w 719"/>
              <a:gd name="T13" fmla="*/ 289 h 719"/>
              <a:gd name="T14" fmla="*/ 696 w 719"/>
              <a:gd name="T15" fmla="*/ 243 h 719"/>
              <a:gd name="T16" fmla="*/ 675 w 719"/>
              <a:gd name="T17" fmla="*/ 199 h 719"/>
              <a:gd name="T18" fmla="*/ 631 w 719"/>
              <a:gd name="T19" fmla="*/ 179 h 719"/>
              <a:gd name="T20" fmla="*/ 630 w 719"/>
              <a:gd name="T21" fmla="*/ 131 h 719"/>
              <a:gd name="T22" fmla="*/ 603 w 719"/>
              <a:gd name="T23" fmla="*/ 98 h 719"/>
              <a:gd name="T24" fmla="*/ 569 w 719"/>
              <a:gd name="T25" fmla="*/ 87 h 719"/>
              <a:gd name="T26" fmla="*/ 536 w 719"/>
              <a:gd name="T27" fmla="*/ 70 h 719"/>
              <a:gd name="T28" fmla="*/ 507 w 719"/>
              <a:gd name="T29" fmla="*/ 34 h 719"/>
              <a:gd name="T30" fmla="*/ 458 w 719"/>
              <a:gd name="T31" fmla="*/ 25 h 719"/>
              <a:gd name="T32" fmla="*/ 418 w 719"/>
              <a:gd name="T33" fmla="*/ 31 h 719"/>
              <a:gd name="T34" fmla="*/ 380 w 719"/>
              <a:gd name="T35" fmla="*/ 4 h 719"/>
              <a:gd name="T36" fmla="*/ 331 w 719"/>
              <a:gd name="T37" fmla="*/ 7 h 719"/>
              <a:gd name="T38" fmla="*/ 296 w 719"/>
              <a:gd name="T39" fmla="*/ 39 h 719"/>
              <a:gd name="T40" fmla="*/ 251 w 719"/>
              <a:gd name="T41" fmla="*/ 24 h 719"/>
              <a:gd name="T42" fmla="*/ 205 w 719"/>
              <a:gd name="T43" fmla="*/ 39 h 719"/>
              <a:gd name="T44" fmla="*/ 180 w 719"/>
              <a:gd name="T45" fmla="*/ 79 h 719"/>
              <a:gd name="T46" fmla="*/ 142 w 719"/>
              <a:gd name="T47" fmla="*/ 88 h 719"/>
              <a:gd name="T48" fmla="*/ 111 w 719"/>
              <a:gd name="T49" fmla="*/ 102 h 719"/>
              <a:gd name="T50" fmla="*/ 86 w 719"/>
              <a:gd name="T51" fmla="*/ 141 h 719"/>
              <a:gd name="T52" fmla="*/ 78 w 719"/>
              <a:gd name="T53" fmla="*/ 180 h 719"/>
              <a:gd name="T54" fmla="*/ 37 w 719"/>
              <a:gd name="T55" fmla="*/ 207 h 719"/>
              <a:gd name="T56" fmla="*/ 22 w 719"/>
              <a:gd name="T57" fmla="*/ 252 h 719"/>
              <a:gd name="T58" fmla="*/ 38 w 719"/>
              <a:gd name="T59" fmla="*/ 296 h 719"/>
              <a:gd name="T60" fmla="*/ 6 w 719"/>
              <a:gd name="T61" fmla="*/ 332 h 719"/>
              <a:gd name="T62" fmla="*/ 3 w 719"/>
              <a:gd name="T63" fmla="*/ 380 h 719"/>
              <a:gd name="T64" fmla="*/ 31 w 719"/>
              <a:gd name="T65" fmla="*/ 420 h 719"/>
              <a:gd name="T66" fmla="*/ 23 w 719"/>
              <a:gd name="T67" fmla="*/ 460 h 719"/>
              <a:gd name="T68" fmla="*/ 32 w 719"/>
              <a:gd name="T69" fmla="*/ 507 h 719"/>
              <a:gd name="T70" fmla="*/ 68 w 719"/>
              <a:gd name="T71" fmla="*/ 538 h 719"/>
              <a:gd name="T72" fmla="*/ 85 w 719"/>
              <a:gd name="T73" fmla="*/ 571 h 719"/>
              <a:gd name="T74" fmla="*/ 106 w 719"/>
              <a:gd name="T75" fmla="*/ 615 h 719"/>
              <a:gd name="T76" fmla="*/ 135 w 719"/>
              <a:gd name="T77" fmla="*/ 633 h 719"/>
              <a:gd name="T78" fmla="*/ 177 w 719"/>
              <a:gd name="T79" fmla="*/ 633 h 719"/>
              <a:gd name="T80" fmla="*/ 197 w 719"/>
              <a:gd name="T81" fmla="*/ 676 h 719"/>
              <a:gd name="T82" fmla="*/ 242 w 719"/>
              <a:gd name="T83" fmla="*/ 698 h 719"/>
              <a:gd name="T84" fmla="*/ 288 w 719"/>
              <a:gd name="T85" fmla="*/ 687 h 719"/>
              <a:gd name="T86" fmla="*/ 322 w 719"/>
              <a:gd name="T87" fmla="*/ 709 h 719"/>
              <a:gd name="T88" fmla="*/ 370 w 719"/>
              <a:gd name="T89" fmla="*/ 719 h 719"/>
              <a:gd name="T90" fmla="*/ 412 w 719"/>
              <a:gd name="T91" fmla="*/ 697 h 719"/>
              <a:gd name="T92" fmla="*/ 449 w 719"/>
              <a:gd name="T93" fmla="*/ 695 h 719"/>
              <a:gd name="T94" fmla="*/ 497 w 719"/>
              <a:gd name="T95" fmla="*/ 693 h 719"/>
              <a:gd name="T96" fmla="*/ 533 w 719"/>
              <a:gd name="T97" fmla="*/ 661 h 719"/>
              <a:gd name="T98" fmla="*/ 563 w 719"/>
              <a:gd name="T99" fmla="*/ 635 h 719"/>
              <a:gd name="T100" fmla="*/ 597 w 719"/>
              <a:gd name="T101" fmla="*/ 628 h 719"/>
              <a:gd name="T102" fmla="*/ 626 w 719"/>
              <a:gd name="T103" fmla="*/ 599 h 719"/>
              <a:gd name="T104" fmla="*/ 634 w 719"/>
              <a:gd name="T105" fmla="*/ 551 h 719"/>
              <a:gd name="T106" fmla="*/ 668 w 719"/>
              <a:gd name="T107" fmla="*/ 528 h 719"/>
              <a:gd name="T108" fmla="*/ 694 w 719"/>
              <a:gd name="T109" fmla="*/ 488 h 719"/>
              <a:gd name="T110" fmla="*/ 691 w 719"/>
              <a:gd name="T111" fmla="*/ 441 h 719"/>
              <a:gd name="T112" fmla="*/ 703 w 719"/>
              <a:gd name="T113" fmla="*/ 406 h 719"/>
              <a:gd name="T114" fmla="*/ 719 w 719"/>
              <a:gd name="T115" fmla="*/ 360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19" h="719">
                <a:moveTo>
                  <a:pt x="519" y="263"/>
                </a:moveTo>
                <a:lnTo>
                  <a:pt x="292" y="475"/>
                </a:lnTo>
                <a:lnTo>
                  <a:pt x="288" y="477"/>
                </a:lnTo>
                <a:lnTo>
                  <a:pt x="285" y="479"/>
                </a:lnTo>
                <a:lnTo>
                  <a:pt x="279" y="477"/>
                </a:lnTo>
                <a:lnTo>
                  <a:pt x="276" y="475"/>
                </a:lnTo>
                <a:lnTo>
                  <a:pt x="200" y="400"/>
                </a:lnTo>
                <a:lnTo>
                  <a:pt x="197" y="396"/>
                </a:lnTo>
                <a:lnTo>
                  <a:pt x="196" y="391"/>
                </a:lnTo>
                <a:lnTo>
                  <a:pt x="197" y="387"/>
                </a:lnTo>
                <a:lnTo>
                  <a:pt x="200" y="382"/>
                </a:lnTo>
                <a:lnTo>
                  <a:pt x="204" y="380"/>
                </a:lnTo>
                <a:lnTo>
                  <a:pt x="208" y="379"/>
                </a:lnTo>
                <a:lnTo>
                  <a:pt x="213" y="380"/>
                </a:lnTo>
                <a:lnTo>
                  <a:pt x="217" y="382"/>
                </a:lnTo>
                <a:lnTo>
                  <a:pt x="285" y="450"/>
                </a:lnTo>
                <a:lnTo>
                  <a:pt x="502" y="247"/>
                </a:lnTo>
                <a:lnTo>
                  <a:pt x="507" y="243"/>
                </a:lnTo>
                <a:lnTo>
                  <a:pt x="511" y="243"/>
                </a:lnTo>
                <a:lnTo>
                  <a:pt x="515" y="243"/>
                </a:lnTo>
                <a:lnTo>
                  <a:pt x="520" y="247"/>
                </a:lnTo>
                <a:lnTo>
                  <a:pt x="522" y="251"/>
                </a:lnTo>
                <a:lnTo>
                  <a:pt x="523" y="255"/>
                </a:lnTo>
                <a:lnTo>
                  <a:pt x="522" y="260"/>
                </a:lnTo>
                <a:lnTo>
                  <a:pt x="519" y="263"/>
                </a:lnTo>
                <a:close/>
                <a:moveTo>
                  <a:pt x="719" y="360"/>
                </a:moveTo>
                <a:lnTo>
                  <a:pt x="719" y="350"/>
                </a:lnTo>
                <a:lnTo>
                  <a:pt x="716" y="341"/>
                </a:lnTo>
                <a:lnTo>
                  <a:pt x="713" y="332"/>
                </a:lnTo>
                <a:lnTo>
                  <a:pt x="709" y="323"/>
                </a:lnTo>
                <a:lnTo>
                  <a:pt x="703" y="315"/>
                </a:lnTo>
                <a:lnTo>
                  <a:pt x="696" y="308"/>
                </a:lnTo>
                <a:lnTo>
                  <a:pt x="689" y="302"/>
                </a:lnTo>
                <a:lnTo>
                  <a:pt x="681" y="296"/>
                </a:lnTo>
                <a:lnTo>
                  <a:pt x="687" y="289"/>
                </a:lnTo>
                <a:lnTo>
                  <a:pt x="691" y="280"/>
                </a:lnTo>
                <a:lnTo>
                  <a:pt x="694" y="271"/>
                </a:lnTo>
                <a:lnTo>
                  <a:pt x="696" y="262"/>
                </a:lnTo>
                <a:lnTo>
                  <a:pt x="696" y="252"/>
                </a:lnTo>
                <a:lnTo>
                  <a:pt x="696" y="243"/>
                </a:lnTo>
                <a:lnTo>
                  <a:pt x="694" y="233"/>
                </a:lnTo>
                <a:lnTo>
                  <a:pt x="692" y="223"/>
                </a:lnTo>
                <a:lnTo>
                  <a:pt x="688" y="215"/>
                </a:lnTo>
                <a:lnTo>
                  <a:pt x="682" y="207"/>
                </a:lnTo>
                <a:lnTo>
                  <a:pt x="675" y="199"/>
                </a:lnTo>
                <a:lnTo>
                  <a:pt x="668" y="193"/>
                </a:lnTo>
                <a:lnTo>
                  <a:pt x="660" y="188"/>
                </a:lnTo>
                <a:lnTo>
                  <a:pt x="651" y="184"/>
                </a:lnTo>
                <a:lnTo>
                  <a:pt x="641" y="180"/>
                </a:lnTo>
                <a:lnTo>
                  <a:pt x="631" y="179"/>
                </a:lnTo>
                <a:lnTo>
                  <a:pt x="634" y="169"/>
                </a:lnTo>
                <a:lnTo>
                  <a:pt x="635" y="161"/>
                </a:lnTo>
                <a:lnTo>
                  <a:pt x="635" y="151"/>
                </a:lnTo>
                <a:lnTo>
                  <a:pt x="632" y="141"/>
                </a:lnTo>
                <a:lnTo>
                  <a:pt x="630" y="131"/>
                </a:lnTo>
                <a:lnTo>
                  <a:pt x="626" y="122"/>
                </a:lnTo>
                <a:lnTo>
                  <a:pt x="620" y="114"/>
                </a:lnTo>
                <a:lnTo>
                  <a:pt x="614" y="106"/>
                </a:lnTo>
                <a:lnTo>
                  <a:pt x="608" y="102"/>
                </a:lnTo>
                <a:lnTo>
                  <a:pt x="603" y="98"/>
                </a:lnTo>
                <a:lnTo>
                  <a:pt x="597" y="94"/>
                </a:lnTo>
                <a:lnTo>
                  <a:pt x="590" y="91"/>
                </a:lnTo>
                <a:lnTo>
                  <a:pt x="584" y="89"/>
                </a:lnTo>
                <a:lnTo>
                  <a:pt x="577" y="88"/>
                </a:lnTo>
                <a:lnTo>
                  <a:pt x="569" y="87"/>
                </a:lnTo>
                <a:lnTo>
                  <a:pt x="563" y="85"/>
                </a:lnTo>
                <a:lnTo>
                  <a:pt x="552" y="87"/>
                </a:lnTo>
                <a:lnTo>
                  <a:pt x="542" y="89"/>
                </a:lnTo>
                <a:lnTo>
                  <a:pt x="540" y="79"/>
                </a:lnTo>
                <a:lnTo>
                  <a:pt x="536" y="70"/>
                </a:lnTo>
                <a:lnTo>
                  <a:pt x="533" y="61"/>
                </a:lnTo>
                <a:lnTo>
                  <a:pt x="528" y="53"/>
                </a:lnTo>
                <a:lnTo>
                  <a:pt x="522" y="46"/>
                </a:lnTo>
                <a:lnTo>
                  <a:pt x="514" y="39"/>
                </a:lnTo>
                <a:lnTo>
                  <a:pt x="507" y="34"/>
                </a:lnTo>
                <a:lnTo>
                  <a:pt x="497" y="28"/>
                </a:lnTo>
                <a:lnTo>
                  <a:pt x="488" y="26"/>
                </a:lnTo>
                <a:lnTo>
                  <a:pt x="478" y="24"/>
                </a:lnTo>
                <a:lnTo>
                  <a:pt x="468" y="24"/>
                </a:lnTo>
                <a:lnTo>
                  <a:pt x="458" y="25"/>
                </a:lnTo>
                <a:lnTo>
                  <a:pt x="449" y="27"/>
                </a:lnTo>
                <a:lnTo>
                  <a:pt x="440" y="29"/>
                </a:lnTo>
                <a:lnTo>
                  <a:pt x="431" y="34"/>
                </a:lnTo>
                <a:lnTo>
                  <a:pt x="424" y="39"/>
                </a:lnTo>
                <a:lnTo>
                  <a:pt x="418" y="31"/>
                </a:lnTo>
                <a:lnTo>
                  <a:pt x="412" y="24"/>
                </a:lnTo>
                <a:lnTo>
                  <a:pt x="405" y="17"/>
                </a:lnTo>
                <a:lnTo>
                  <a:pt x="397" y="11"/>
                </a:lnTo>
                <a:lnTo>
                  <a:pt x="388" y="7"/>
                </a:lnTo>
                <a:lnTo>
                  <a:pt x="380" y="4"/>
                </a:lnTo>
                <a:lnTo>
                  <a:pt x="370" y="2"/>
                </a:lnTo>
                <a:lnTo>
                  <a:pt x="360" y="0"/>
                </a:lnTo>
                <a:lnTo>
                  <a:pt x="350" y="2"/>
                </a:lnTo>
                <a:lnTo>
                  <a:pt x="340" y="4"/>
                </a:lnTo>
                <a:lnTo>
                  <a:pt x="331" y="7"/>
                </a:lnTo>
                <a:lnTo>
                  <a:pt x="322" y="11"/>
                </a:lnTo>
                <a:lnTo>
                  <a:pt x="314" y="17"/>
                </a:lnTo>
                <a:lnTo>
                  <a:pt x="307" y="24"/>
                </a:lnTo>
                <a:lnTo>
                  <a:pt x="301" y="31"/>
                </a:lnTo>
                <a:lnTo>
                  <a:pt x="296" y="39"/>
                </a:lnTo>
                <a:lnTo>
                  <a:pt x="288" y="34"/>
                </a:lnTo>
                <a:lnTo>
                  <a:pt x="279" y="29"/>
                </a:lnTo>
                <a:lnTo>
                  <a:pt x="270" y="27"/>
                </a:lnTo>
                <a:lnTo>
                  <a:pt x="260" y="25"/>
                </a:lnTo>
                <a:lnTo>
                  <a:pt x="251" y="24"/>
                </a:lnTo>
                <a:lnTo>
                  <a:pt x="242" y="24"/>
                </a:lnTo>
                <a:lnTo>
                  <a:pt x="232" y="26"/>
                </a:lnTo>
                <a:lnTo>
                  <a:pt x="222" y="28"/>
                </a:lnTo>
                <a:lnTo>
                  <a:pt x="213" y="34"/>
                </a:lnTo>
                <a:lnTo>
                  <a:pt x="205" y="39"/>
                </a:lnTo>
                <a:lnTo>
                  <a:pt x="197" y="46"/>
                </a:lnTo>
                <a:lnTo>
                  <a:pt x="192" y="52"/>
                </a:lnTo>
                <a:lnTo>
                  <a:pt x="186" y="61"/>
                </a:lnTo>
                <a:lnTo>
                  <a:pt x="182" y="69"/>
                </a:lnTo>
                <a:lnTo>
                  <a:pt x="180" y="79"/>
                </a:lnTo>
                <a:lnTo>
                  <a:pt x="177" y="89"/>
                </a:lnTo>
                <a:lnTo>
                  <a:pt x="168" y="87"/>
                </a:lnTo>
                <a:lnTo>
                  <a:pt x="156" y="85"/>
                </a:lnTo>
                <a:lnTo>
                  <a:pt x="149" y="87"/>
                </a:lnTo>
                <a:lnTo>
                  <a:pt x="142" y="88"/>
                </a:lnTo>
                <a:lnTo>
                  <a:pt x="135" y="89"/>
                </a:lnTo>
                <a:lnTo>
                  <a:pt x="129" y="91"/>
                </a:lnTo>
                <a:lnTo>
                  <a:pt x="122" y="94"/>
                </a:lnTo>
                <a:lnTo>
                  <a:pt x="117" y="98"/>
                </a:lnTo>
                <a:lnTo>
                  <a:pt x="111" y="102"/>
                </a:lnTo>
                <a:lnTo>
                  <a:pt x="106" y="106"/>
                </a:lnTo>
                <a:lnTo>
                  <a:pt x="99" y="114"/>
                </a:lnTo>
                <a:lnTo>
                  <a:pt x="94" y="122"/>
                </a:lnTo>
                <a:lnTo>
                  <a:pt x="89" y="131"/>
                </a:lnTo>
                <a:lnTo>
                  <a:pt x="86" y="141"/>
                </a:lnTo>
                <a:lnTo>
                  <a:pt x="85" y="151"/>
                </a:lnTo>
                <a:lnTo>
                  <a:pt x="85" y="161"/>
                </a:lnTo>
                <a:lnTo>
                  <a:pt x="85" y="169"/>
                </a:lnTo>
                <a:lnTo>
                  <a:pt x="87" y="179"/>
                </a:lnTo>
                <a:lnTo>
                  <a:pt x="78" y="180"/>
                </a:lnTo>
                <a:lnTo>
                  <a:pt x="68" y="184"/>
                </a:lnTo>
                <a:lnTo>
                  <a:pt x="59" y="188"/>
                </a:lnTo>
                <a:lnTo>
                  <a:pt x="52" y="193"/>
                </a:lnTo>
                <a:lnTo>
                  <a:pt x="44" y="199"/>
                </a:lnTo>
                <a:lnTo>
                  <a:pt x="37" y="207"/>
                </a:lnTo>
                <a:lnTo>
                  <a:pt x="32" y="215"/>
                </a:lnTo>
                <a:lnTo>
                  <a:pt x="27" y="223"/>
                </a:lnTo>
                <a:lnTo>
                  <a:pt x="24" y="233"/>
                </a:lnTo>
                <a:lnTo>
                  <a:pt x="23" y="243"/>
                </a:lnTo>
                <a:lnTo>
                  <a:pt x="22" y="252"/>
                </a:lnTo>
                <a:lnTo>
                  <a:pt x="23" y="262"/>
                </a:lnTo>
                <a:lnTo>
                  <a:pt x="25" y="271"/>
                </a:lnTo>
                <a:lnTo>
                  <a:pt x="28" y="280"/>
                </a:lnTo>
                <a:lnTo>
                  <a:pt x="33" y="289"/>
                </a:lnTo>
                <a:lnTo>
                  <a:pt x="38" y="296"/>
                </a:lnTo>
                <a:lnTo>
                  <a:pt x="31" y="302"/>
                </a:lnTo>
                <a:lnTo>
                  <a:pt x="23" y="308"/>
                </a:lnTo>
                <a:lnTo>
                  <a:pt x="16" y="315"/>
                </a:lnTo>
                <a:lnTo>
                  <a:pt x="11" y="323"/>
                </a:lnTo>
                <a:lnTo>
                  <a:pt x="6" y="332"/>
                </a:lnTo>
                <a:lnTo>
                  <a:pt x="3" y="341"/>
                </a:lnTo>
                <a:lnTo>
                  <a:pt x="1" y="350"/>
                </a:lnTo>
                <a:lnTo>
                  <a:pt x="0" y="360"/>
                </a:lnTo>
                <a:lnTo>
                  <a:pt x="1" y="370"/>
                </a:lnTo>
                <a:lnTo>
                  <a:pt x="3" y="380"/>
                </a:lnTo>
                <a:lnTo>
                  <a:pt x="6" y="389"/>
                </a:lnTo>
                <a:lnTo>
                  <a:pt x="11" y="398"/>
                </a:lnTo>
                <a:lnTo>
                  <a:pt x="16" y="406"/>
                </a:lnTo>
                <a:lnTo>
                  <a:pt x="23" y="413"/>
                </a:lnTo>
                <a:lnTo>
                  <a:pt x="31" y="420"/>
                </a:lnTo>
                <a:lnTo>
                  <a:pt x="38" y="424"/>
                </a:lnTo>
                <a:lnTo>
                  <a:pt x="33" y="433"/>
                </a:lnTo>
                <a:lnTo>
                  <a:pt x="28" y="441"/>
                </a:lnTo>
                <a:lnTo>
                  <a:pt x="25" y="450"/>
                </a:lnTo>
                <a:lnTo>
                  <a:pt x="23" y="460"/>
                </a:lnTo>
                <a:lnTo>
                  <a:pt x="22" y="470"/>
                </a:lnTo>
                <a:lnTo>
                  <a:pt x="23" y="479"/>
                </a:lnTo>
                <a:lnTo>
                  <a:pt x="24" y="488"/>
                </a:lnTo>
                <a:lnTo>
                  <a:pt x="27" y="498"/>
                </a:lnTo>
                <a:lnTo>
                  <a:pt x="32" y="507"/>
                </a:lnTo>
                <a:lnTo>
                  <a:pt x="37" y="515"/>
                </a:lnTo>
                <a:lnTo>
                  <a:pt x="44" y="523"/>
                </a:lnTo>
                <a:lnTo>
                  <a:pt x="52" y="528"/>
                </a:lnTo>
                <a:lnTo>
                  <a:pt x="59" y="534"/>
                </a:lnTo>
                <a:lnTo>
                  <a:pt x="68" y="538"/>
                </a:lnTo>
                <a:lnTo>
                  <a:pt x="78" y="540"/>
                </a:lnTo>
                <a:lnTo>
                  <a:pt x="87" y="543"/>
                </a:lnTo>
                <a:lnTo>
                  <a:pt x="85" y="551"/>
                </a:lnTo>
                <a:lnTo>
                  <a:pt x="85" y="561"/>
                </a:lnTo>
                <a:lnTo>
                  <a:pt x="85" y="571"/>
                </a:lnTo>
                <a:lnTo>
                  <a:pt x="86" y="580"/>
                </a:lnTo>
                <a:lnTo>
                  <a:pt x="89" y="590"/>
                </a:lnTo>
                <a:lnTo>
                  <a:pt x="94" y="599"/>
                </a:lnTo>
                <a:lnTo>
                  <a:pt x="99" y="608"/>
                </a:lnTo>
                <a:lnTo>
                  <a:pt x="106" y="615"/>
                </a:lnTo>
                <a:lnTo>
                  <a:pt x="111" y="620"/>
                </a:lnTo>
                <a:lnTo>
                  <a:pt x="117" y="624"/>
                </a:lnTo>
                <a:lnTo>
                  <a:pt x="122" y="628"/>
                </a:lnTo>
                <a:lnTo>
                  <a:pt x="129" y="631"/>
                </a:lnTo>
                <a:lnTo>
                  <a:pt x="135" y="633"/>
                </a:lnTo>
                <a:lnTo>
                  <a:pt x="142" y="634"/>
                </a:lnTo>
                <a:lnTo>
                  <a:pt x="149" y="635"/>
                </a:lnTo>
                <a:lnTo>
                  <a:pt x="156" y="635"/>
                </a:lnTo>
                <a:lnTo>
                  <a:pt x="168" y="635"/>
                </a:lnTo>
                <a:lnTo>
                  <a:pt x="177" y="633"/>
                </a:lnTo>
                <a:lnTo>
                  <a:pt x="180" y="643"/>
                </a:lnTo>
                <a:lnTo>
                  <a:pt x="182" y="652"/>
                </a:lnTo>
                <a:lnTo>
                  <a:pt x="186" y="661"/>
                </a:lnTo>
                <a:lnTo>
                  <a:pt x="192" y="668"/>
                </a:lnTo>
                <a:lnTo>
                  <a:pt x="197" y="676"/>
                </a:lnTo>
                <a:lnTo>
                  <a:pt x="205" y="683"/>
                </a:lnTo>
                <a:lnTo>
                  <a:pt x="213" y="688"/>
                </a:lnTo>
                <a:lnTo>
                  <a:pt x="222" y="693"/>
                </a:lnTo>
                <a:lnTo>
                  <a:pt x="232" y="696"/>
                </a:lnTo>
                <a:lnTo>
                  <a:pt x="242" y="698"/>
                </a:lnTo>
                <a:lnTo>
                  <a:pt x="251" y="698"/>
                </a:lnTo>
                <a:lnTo>
                  <a:pt x="260" y="697"/>
                </a:lnTo>
                <a:lnTo>
                  <a:pt x="270" y="695"/>
                </a:lnTo>
                <a:lnTo>
                  <a:pt x="279" y="692"/>
                </a:lnTo>
                <a:lnTo>
                  <a:pt x="288" y="687"/>
                </a:lnTo>
                <a:lnTo>
                  <a:pt x="296" y="682"/>
                </a:lnTo>
                <a:lnTo>
                  <a:pt x="301" y="689"/>
                </a:lnTo>
                <a:lnTo>
                  <a:pt x="307" y="697"/>
                </a:lnTo>
                <a:lnTo>
                  <a:pt x="314" y="704"/>
                </a:lnTo>
                <a:lnTo>
                  <a:pt x="322" y="709"/>
                </a:lnTo>
                <a:lnTo>
                  <a:pt x="331" y="714"/>
                </a:lnTo>
                <a:lnTo>
                  <a:pt x="340" y="717"/>
                </a:lnTo>
                <a:lnTo>
                  <a:pt x="350" y="719"/>
                </a:lnTo>
                <a:lnTo>
                  <a:pt x="360" y="719"/>
                </a:lnTo>
                <a:lnTo>
                  <a:pt x="370" y="719"/>
                </a:lnTo>
                <a:lnTo>
                  <a:pt x="380" y="717"/>
                </a:lnTo>
                <a:lnTo>
                  <a:pt x="388" y="714"/>
                </a:lnTo>
                <a:lnTo>
                  <a:pt x="397" y="709"/>
                </a:lnTo>
                <a:lnTo>
                  <a:pt x="405" y="704"/>
                </a:lnTo>
                <a:lnTo>
                  <a:pt x="412" y="697"/>
                </a:lnTo>
                <a:lnTo>
                  <a:pt x="418" y="689"/>
                </a:lnTo>
                <a:lnTo>
                  <a:pt x="424" y="682"/>
                </a:lnTo>
                <a:lnTo>
                  <a:pt x="431" y="687"/>
                </a:lnTo>
                <a:lnTo>
                  <a:pt x="440" y="692"/>
                </a:lnTo>
                <a:lnTo>
                  <a:pt x="449" y="695"/>
                </a:lnTo>
                <a:lnTo>
                  <a:pt x="458" y="697"/>
                </a:lnTo>
                <a:lnTo>
                  <a:pt x="468" y="698"/>
                </a:lnTo>
                <a:lnTo>
                  <a:pt x="478" y="698"/>
                </a:lnTo>
                <a:lnTo>
                  <a:pt x="488" y="696"/>
                </a:lnTo>
                <a:lnTo>
                  <a:pt x="497" y="693"/>
                </a:lnTo>
                <a:lnTo>
                  <a:pt x="507" y="688"/>
                </a:lnTo>
                <a:lnTo>
                  <a:pt x="514" y="683"/>
                </a:lnTo>
                <a:lnTo>
                  <a:pt x="522" y="676"/>
                </a:lnTo>
                <a:lnTo>
                  <a:pt x="528" y="668"/>
                </a:lnTo>
                <a:lnTo>
                  <a:pt x="533" y="661"/>
                </a:lnTo>
                <a:lnTo>
                  <a:pt x="536" y="652"/>
                </a:lnTo>
                <a:lnTo>
                  <a:pt x="540" y="643"/>
                </a:lnTo>
                <a:lnTo>
                  <a:pt x="541" y="633"/>
                </a:lnTo>
                <a:lnTo>
                  <a:pt x="552" y="635"/>
                </a:lnTo>
                <a:lnTo>
                  <a:pt x="563" y="635"/>
                </a:lnTo>
                <a:lnTo>
                  <a:pt x="569" y="635"/>
                </a:lnTo>
                <a:lnTo>
                  <a:pt x="577" y="634"/>
                </a:lnTo>
                <a:lnTo>
                  <a:pt x="584" y="633"/>
                </a:lnTo>
                <a:lnTo>
                  <a:pt x="590" y="631"/>
                </a:lnTo>
                <a:lnTo>
                  <a:pt x="597" y="628"/>
                </a:lnTo>
                <a:lnTo>
                  <a:pt x="603" y="624"/>
                </a:lnTo>
                <a:lnTo>
                  <a:pt x="608" y="620"/>
                </a:lnTo>
                <a:lnTo>
                  <a:pt x="614" y="615"/>
                </a:lnTo>
                <a:lnTo>
                  <a:pt x="620" y="608"/>
                </a:lnTo>
                <a:lnTo>
                  <a:pt x="626" y="599"/>
                </a:lnTo>
                <a:lnTo>
                  <a:pt x="630" y="590"/>
                </a:lnTo>
                <a:lnTo>
                  <a:pt x="632" y="580"/>
                </a:lnTo>
                <a:lnTo>
                  <a:pt x="635" y="571"/>
                </a:lnTo>
                <a:lnTo>
                  <a:pt x="635" y="561"/>
                </a:lnTo>
                <a:lnTo>
                  <a:pt x="634" y="551"/>
                </a:lnTo>
                <a:lnTo>
                  <a:pt x="631" y="543"/>
                </a:lnTo>
                <a:lnTo>
                  <a:pt x="641" y="540"/>
                </a:lnTo>
                <a:lnTo>
                  <a:pt x="651" y="538"/>
                </a:lnTo>
                <a:lnTo>
                  <a:pt x="660" y="534"/>
                </a:lnTo>
                <a:lnTo>
                  <a:pt x="668" y="528"/>
                </a:lnTo>
                <a:lnTo>
                  <a:pt x="675" y="523"/>
                </a:lnTo>
                <a:lnTo>
                  <a:pt x="682" y="515"/>
                </a:lnTo>
                <a:lnTo>
                  <a:pt x="688" y="507"/>
                </a:lnTo>
                <a:lnTo>
                  <a:pt x="692" y="498"/>
                </a:lnTo>
                <a:lnTo>
                  <a:pt x="694" y="488"/>
                </a:lnTo>
                <a:lnTo>
                  <a:pt x="696" y="479"/>
                </a:lnTo>
                <a:lnTo>
                  <a:pt x="698" y="470"/>
                </a:lnTo>
                <a:lnTo>
                  <a:pt x="696" y="460"/>
                </a:lnTo>
                <a:lnTo>
                  <a:pt x="694" y="450"/>
                </a:lnTo>
                <a:lnTo>
                  <a:pt x="691" y="441"/>
                </a:lnTo>
                <a:lnTo>
                  <a:pt x="687" y="433"/>
                </a:lnTo>
                <a:lnTo>
                  <a:pt x="681" y="424"/>
                </a:lnTo>
                <a:lnTo>
                  <a:pt x="689" y="420"/>
                </a:lnTo>
                <a:lnTo>
                  <a:pt x="696" y="413"/>
                </a:lnTo>
                <a:lnTo>
                  <a:pt x="703" y="406"/>
                </a:lnTo>
                <a:lnTo>
                  <a:pt x="709" y="398"/>
                </a:lnTo>
                <a:lnTo>
                  <a:pt x="713" y="389"/>
                </a:lnTo>
                <a:lnTo>
                  <a:pt x="716" y="380"/>
                </a:lnTo>
                <a:lnTo>
                  <a:pt x="719" y="370"/>
                </a:lnTo>
                <a:lnTo>
                  <a:pt x="719" y="360"/>
                </a:lnTo>
                <a:close/>
              </a:path>
            </a:pathLst>
          </a:custGeom>
          <a:noFill/>
          <a:ln w="28575">
            <a:solidFill>
              <a:schemeClr val="bg1"/>
            </a:solidFill>
          </a:ln>
        </p:spPr>
        <p:txBody>
          <a:bodyPr vert="horz" wrap="square" lIns="91440" tIns="45720" rIns="91440" bIns="45720" numCol="1" rtlCol="0" anchor="t" anchorCtr="0" compatLnSpc="1">
            <a:prstTxWarp prst="textNoShape">
              <a:avLst/>
            </a:prstTxWarp>
          </a:bodyPr>
          <a:lstStyle/>
          <a:p>
            <a:pPr rtl="0"/>
            <a:endParaRPr lang="fr-FR" dirty="0"/>
          </a:p>
        </p:txBody>
      </p:sp>
      <p:cxnSp>
        <p:nvCxnSpPr>
          <p:cNvPr id="28" name="Connecteur droit 27">
            <a:extLst>
              <a:ext uri="{FF2B5EF4-FFF2-40B4-BE49-F238E27FC236}">
                <a16:creationId xmlns="" xmlns:a16="http://schemas.microsoft.com/office/drawing/2014/main" id="{01AB5389-381A-89BB-7014-8FE53D01B890}"/>
              </a:ext>
            </a:extLst>
          </p:cNvPr>
          <p:cNvCxnSpPr/>
          <p:nvPr/>
        </p:nvCxnSpPr>
        <p:spPr>
          <a:xfrm flipV="1">
            <a:off x="3724071" y="2019534"/>
            <a:ext cx="3938955" cy="3030"/>
          </a:xfrm>
          <a:prstGeom prst="line">
            <a:avLst/>
          </a:prstGeom>
          <a:ln>
            <a:solidFill>
              <a:schemeClr val="bg1"/>
            </a:solidFill>
          </a:ln>
        </p:spPr>
        <p:style>
          <a:lnRef idx="1">
            <a:schemeClr val="dk1"/>
          </a:lnRef>
          <a:fillRef idx="0">
            <a:schemeClr val="dk1"/>
          </a:fillRef>
          <a:effectRef idx="0">
            <a:schemeClr val="dk1"/>
          </a:effectRef>
          <a:fontRef idx="minor">
            <a:schemeClr val="tx1"/>
          </a:fontRef>
        </p:style>
      </p:cxnSp>
      <p:sp>
        <p:nvSpPr>
          <p:cNvPr id="29" name="Rectangle 28">
            <a:extLst>
              <a:ext uri="{FF2B5EF4-FFF2-40B4-BE49-F238E27FC236}">
                <a16:creationId xmlns="" xmlns:a16="http://schemas.microsoft.com/office/drawing/2014/main" id="{DF061157-34D1-EE75-6B1C-FF98E60AAF90}"/>
              </a:ext>
            </a:extLst>
          </p:cNvPr>
          <p:cNvSpPr/>
          <p:nvPr/>
        </p:nvSpPr>
        <p:spPr>
          <a:xfrm>
            <a:off x="-295356" y="1166787"/>
            <a:ext cx="12205239" cy="830997"/>
          </a:xfrm>
          <a:prstGeom prst="rect">
            <a:avLst/>
          </a:prstGeom>
        </p:spPr>
        <p:txBody>
          <a:bodyPr wrap="square">
            <a:spAutoFit/>
          </a:bodyPr>
          <a:lstStyle/>
          <a:p>
            <a:pPr algn="ctr"/>
            <a:r>
              <a:rPr lang="fr-FR" sz="4800" b="1" dirty="0">
                <a:solidFill>
                  <a:schemeClr val="bg1"/>
                </a:solidFill>
                <a:latin typeface="Times New Roman" panose="02020603050405020304" pitchFamily="18" charset="0"/>
                <a:cs typeface="Times New Roman" panose="02020603050405020304" pitchFamily="18" charset="0"/>
              </a:rPr>
              <a:t>Technologie Arduino</a:t>
            </a:r>
            <a:endParaRPr lang="fr-FR" sz="4600" b="1" dirty="0">
              <a:solidFill>
                <a:schemeClr val="bg1"/>
              </a:solidFill>
              <a:latin typeface="Times New Roman" panose="02020603050405020304" pitchFamily="18" charset="0"/>
              <a:cs typeface="Times New Roman" panose="02020603050405020304" pitchFamily="18" charset="0"/>
            </a:endParaRPr>
          </a:p>
        </p:txBody>
      </p:sp>
      <p:pic>
        <p:nvPicPr>
          <p:cNvPr id="31" name="Image 30">
            <a:extLst>
              <a:ext uri="{FF2B5EF4-FFF2-40B4-BE49-F238E27FC236}">
                <a16:creationId xmlns="" xmlns:a16="http://schemas.microsoft.com/office/drawing/2014/main" id="{B347265E-F73A-4076-4020-68FB462D54C9}"/>
              </a:ext>
            </a:extLst>
          </p:cNvPr>
          <p:cNvPicPr>
            <a:picLocks noChangeAspect="1"/>
          </p:cNvPicPr>
          <p:nvPr/>
        </p:nvPicPr>
        <p:blipFill>
          <a:blip r:embed="rId7" cstate="print"/>
          <a:stretch>
            <a:fillRect/>
          </a:stretch>
        </p:blipFill>
        <p:spPr>
          <a:xfrm>
            <a:off x="150940" y="5981347"/>
            <a:ext cx="2927137" cy="706531"/>
          </a:xfrm>
          <a:prstGeom prst="rect">
            <a:avLst/>
          </a:prstGeom>
        </p:spPr>
      </p:pic>
      <p:sp>
        <p:nvSpPr>
          <p:cNvPr id="36" name="Espace réservé du numéro de diapositive 35">
            <a:extLst>
              <a:ext uri="{FF2B5EF4-FFF2-40B4-BE49-F238E27FC236}">
                <a16:creationId xmlns="" xmlns:a16="http://schemas.microsoft.com/office/drawing/2014/main" id="{0DDF33F4-0766-8E3B-A68B-200576F4B65E}"/>
              </a:ext>
            </a:extLst>
          </p:cNvPr>
          <p:cNvSpPr>
            <a:spLocks noGrp="1"/>
          </p:cNvSpPr>
          <p:nvPr>
            <p:ph type="sldNum" sz="quarter" idx="12"/>
          </p:nvPr>
        </p:nvSpPr>
        <p:spPr>
          <a:xfrm>
            <a:off x="8906458" y="6114254"/>
            <a:ext cx="2743200" cy="365125"/>
          </a:xfrm>
        </p:spPr>
        <p:txBody>
          <a:bodyPr/>
          <a:lstStyle/>
          <a:p>
            <a:pPr rtl="0"/>
            <a:fld id="{06FEDF93-2BFD-41CA-ABC7-B039102F3792}" type="slidenum">
              <a:rPr lang="fr-FR" noProof="0" smtClean="0"/>
              <a:t>10</a:t>
            </a:fld>
            <a:endParaRPr lang="fr-FR" noProof="0" dirty="0"/>
          </a:p>
        </p:txBody>
      </p:sp>
    </p:spTree>
    <p:extLst>
      <p:ext uri="{BB962C8B-B14F-4D97-AF65-F5344CB8AC3E}">
        <p14:creationId xmlns:p14="http://schemas.microsoft.com/office/powerpoint/2010/main" val="123256288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heel(1)">
                                      <p:cBhvr>
                                        <p:cTn id="7" dur="1000"/>
                                        <p:tgtEl>
                                          <p:spTgt spid="25"/>
                                        </p:tgtEl>
                                      </p:cBhvr>
                                    </p:animEffect>
                                  </p:childTnLst>
                                </p:cTn>
                              </p:par>
                            </p:childTnLst>
                          </p:cTn>
                        </p:par>
                        <p:par>
                          <p:cTn id="8" fill="hold">
                            <p:stCondLst>
                              <p:cond delay="1000"/>
                            </p:stCondLst>
                            <p:childTnLst>
                              <p:par>
                                <p:cTn id="9" presetID="2" presetClass="entr" presetSubtype="8" fill="hold" grpId="0" nodeType="afterEffect">
                                  <p:stCondLst>
                                    <p:cond delay="0"/>
                                  </p:stCondLst>
                                  <p:childTnLst>
                                    <p:set>
                                      <p:cBhvr>
                                        <p:cTn id="10" dur="1" fill="hold">
                                          <p:stCondLst>
                                            <p:cond delay="0"/>
                                          </p:stCondLst>
                                        </p:cTn>
                                        <p:tgtEl>
                                          <p:spTgt spid="29"/>
                                        </p:tgtEl>
                                        <p:attrNameLst>
                                          <p:attrName>style.visibility</p:attrName>
                                        </p:attrNameLst>
                                      </p:cBhvr>
                                      <p:to>
                                        <p:strVal val="visible"/>
                                      </p:to>
                                    </p:set>
                                    <p:anim calcmode="lin" valueType="num">
                                      <p:cBhvr additive="base">
                                        <p:cTn id="11" dur="1000" fill="hold"/>
                                        <p:tgtEl>
                                          <p:spTgt spid="29"/>
                                        </p:tgtEl>
                                        <p:attrNameLst>
                                          <p:attrName>ppt_x</p:attrName>
                                        </p:attrNameLst>
                                      </p:cBhvr>
                                      <p:tavLst>
                                        <p:tav tm="0">
                                          <p:val>
                                            <p:strVal val="0-#ppt_w/2"/>
                                          </p:val>
                                        </p:tav>
                                        <p:tav tm="100000">
                                          <p:val>
                                            <p:strVal val="#ppt_x"/>
                                          </p:val>
                                        </p:tav>
                                      </p:tavLst>
                                    </p:anim>
                                    <p:anim calcmode="lin" valueType="num">
                                      <p:cBhvr additive="base">
                                        <p:cTn id="12" dur="1000" fill="hold"/>
                                        <p:tgtEl>
                                          <p:spTgt spid="2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FB3E856A-29E6-882B-CBEB-E372C8816FC9}"/>
              </a:ext>
            </a:extLst>
          </p:cNvPr>
          <p:cNvSpPr/>
          <p:nvPr/>
        </p:nvSpPr>
        <p:spPr>
          <a:xfrm rot="5400000">
            <a:off x="-2889659" y="2889656"/>
            <a:ext cx="6858001" cy="1078684"/>
          </a:xfrm>
          <a:prstGeom prst="rect">
            <a:avLst/>
          </a:prstGeom>
          <a:solidFill>
            <a:srgbClr val="1D6FA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 name="Ellipse 2">
            <a:extLst>
              <a:ext uri="{FF2B5EF4-FFF2-40B4-BE49-F238E27FC236}">
                <a16:creationId xmlns="" xmlns:a16="http://schemas.microsoft.com/office/drawing/2014/main" id="{132BF832-C0FD-6F0B-ED88-9DDEB3B58D53}"/>
              </a:ext>
            </a:extLst>
          </p:cNvPr>
          <p:cNvSpPr/>
          <p:nvPr/>
        </p:nvSpPr>
        <p:spPr>
          <a:xfrm>
            <a:off x="206096" y="159374"/>
            <a:ext cx="651787" cy="623395"/>
          </a:xfrm>
          <a:prstGeom prst="ellipse">
            <a:avLst/>
          </a:prstGeom>
          <a:gradFill flip="none" rotWithShape="1">
            <a:gsLst>
              <a:gs pos="0">
                <a:srgbClr val="36AFCE">
                  <a:shade val="30000"/>
                  <a:satMod val="115000"/>
                </a:srgbClr>
              </a:gs>
              <a:gs pos="50000">
                <a:srgbClr val="36AFCE">
                  <a:shade val="67500"/>
                  <a:satMod val="115000"/>
                </a:srgbClr>
              </a:gs>
              <a:gs pos="100000">
                <a:srgbClr val="36AFCE">
                  <a:shade val="100000"/>
                  <a:satMod val="115000"/>
                </a:srgbClr>
              </a:gs>
            </a:gsLst>
            <a:lin ang="8100000" scaled="1"/>
            <a:tileRect/>
          </a:gradFill>
          <a:ln w="571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 name="Ellipse 4">
            <a:extLst>
              <a:ext uri="{FF2B5EF4-FFF2-40B4-BE49-F238E27FC236}">
                <a16:creationId xmlns="" xmlns:a16="http://schemas.microsoft.com/office/drawing/2014/main" id="{F281E05F-64DA-F4C1-79A4-898B2D380780}"/>
              </a:ext>
            </a:extLst>
          </p:cNvPr>
          <p:cNvSpPr/>
          <p:nvPr/>
        </p:nvSpPr>
        <p:spPr>
          <a:xfrm>
            <a:off x="206096" y="1337909"/>
            <a:ext cx="651787" cy="623395"/>
          </a:xfrm>
          <a:prstGeom prst="ellipse">
            <a:avLst/>
          </a:prstGeom>
          <a:gradFill flip="none" rotWithShape="1">
            <a:gsLst>
              <a:gs pos="0">
                <a:srgbClr val="36AFCE">
                  <a:shade val="30000"/>
                  <a:satMod val="115000"/>
                </a:srgbClr>
              </a:gs>
              <a:gs pos="50000">
                <a:srgbClr val="36AFCE">
                  <a:shade val="67500"/>
                  <a:satMod val="115000"/>
                </a:srgbClr>
              </a:gs>
              <a:gs pos="100000">
                <a:srgbClr val="36AFCE">
                  <a:shade val="100000"/>
                  <a:satMod val="115000"/>
                </a:srgbClr>
              </a:gs>
            </a:gsLst>
            <a:lin ang="8100000" scaled="1"/>
            <a:tileRect/>
          </a:gradFill>
          <a:ln w="571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6" name="Rectangle 5">
            <a:extLst>
              <a:ext uri="{FF2B5EF4-FFF2-40B4-BE49-F238E27FC236}">
                <a16:creationId xmlns="" xmlns:a16="http://schemas.microsoft.com/office/drawing/2014/main" id="{8F637A28-B749-7E77-C688-2FC3ADD48777}"/>
              </a:ext>
            </a:extLst>
          </p:cNvPr>
          <p:cNvSpPr/>
          <p:nvPr/>
        </p:nvSpPr>
        <p:spPr>
          <a:xfrm rot="5400000">
            <a:off x="302027" y="1008629"/>
            <a:ext cx="459924" cy="103420"/>
          </a:xfrm>
          <a:prstGeom prst="rect">
            <a:avLst/>
          </a:prstGeom>
          <a:gradFill flip="none" rotWithShape="1">
            <a:gsLst>
              <a:gs pos="0">
                <a:srgbClr val="36AFCE">
                  <a:shade val="30000"/>
                  <a:satMod val="115000"/>
                </a:srgbClr>
              </a:gs>
              <a:gs pos="50000">
                <a:srgbClr val="36AFCE">
                  <a:shade val="67500"/>
                  <a:satMod val="115000"/>
                </a:srgbClr>
              </a:gs>
              <a:gs pos="100000">
                <a:srgbClr val="36AFCE">
                  <a:shade val="100000"/>
                  <a:satMod val="115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Rectangle 6">
            <a:extLst>
              <a:ext uri="{FF2B5EF4-FFF2-40B4-BE49-F238E27FC236}">
                <a16:creationId xmlns="" xmlns:a16="http://schemas.microsoft.com/office/drawing/2014/main" id="{41B6115A-2448-D183-C543-B5F2B10DE7BF}"/>
              </a:ext>
            </a:extLst>
          </p:cNvPr>
          <p:cNvSpPr/>
          <p:nvPr/>
        </p:nvSpPr>
        <p:spPr>
          <a:xfrm rot="5400000">
            <a:off x="296337" y="2162055"/>
            <a:ext cx="459924" cy="103420"/>
          </a:xfrm>
          <a:prstGeom prst="rect">
            <a:avLst/>
          </a:prstGeom>
          <a:gradFill flip="none" rotWithShape="1">
            <a:gsLst>
              <a:gs pos="0">
                <a:srgbClr val="36AFCE">
                  <a:shade val="30000"/>
                  <a:satMod val="115000"/>
                </a:srgbClr>
              </a:gs>
              <a:gs pos="50000">
                <a:srgbClr val="36AFCE">
                  <a:shade val="67500"/>
                  <a:satMod val="115000"/>
                </a:srgbClr>
              </a:gs>
              <a:gs pos="100000">
                <a:srgbClr val="36AFCE">
                  <a:shade val="100000"/>
                  <a:satMod val="115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Rectangle 8">
            <a:extLst>
              <a:ext uri="{FF2B5EF4-FFF2-40B4-BE49-F238E27FC236}">
                <a16:creationId xmlns="" xmlns:a16="http://schemas.microsoft.com/office/drawing/2014/main" id="{5C39BBB0-F78E-1835-AEFF-4A1FA8309836}"/>
              </a:ext>
            </a:extLst>
          </p:cNvPr>
          <p:cNvSpPr/>
          <p:nvPr/>
        </p:nvSpPr>
        <p:spPr>
          <a:xfrm rot="5400000">
            <a:off x="286695" y="3300666"/>
            <a:ext cx="459924" cy="103420"/>
          </a:xfrm>
          <a:prstGeom prst="rect">
            <a:avLst/>
          </a:prstGeom>
          <a:gradFill flip="none" rotWithShape="1">
            <a:gsLst>
              <a:gs pos="0">
                <a:srgbClr val="36AFCE">
                  <a:shade val="30000"/>
                  <a:satMod val="115000"/>
                </a:srgbClr>
              </a:gs>
              <a:gs pos="50000">
                <a:srgbClr val="36AFCE">
                  <a:shade val="67500"/>
                  <a:satMod val="115000"/>
                </a:srgbClr>
              </a:gs>
              <a:gs pos="100000">
                <a:srgbClr val="36AFCE">
                  <a:shade val="100000"/>
                  <a:satMod val="115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Ellipse 9">
            <a:extLst>
              <a:ext uri="{FF2B5EF4-FFF2-40B4-BE49-F238E27FC236}">
                <a16:creationId xmlns="" xmlns:a16="http://schemas.microsoft.com/office/drawing/2014/main" id="{1EF919C9-80DA-6259-5918-A9E6EB16ED61}"/>
              </a:ext>
            </a:extLst>
          </p:cNvPr>
          <p:cNvSpPr/>
          <p:nvPr/>
        </p:nvSpPr>
        <p:spPr>
          <a:xfrm>
            <a:off x="169962" y="2466226"/>
            <a:ext cx="651787" cy="623395"/>
          </a:xfrm>
          <a:prstGeom prst="ellipse">
            <a:avLst/>
          </a:prstGeom>
          <a:gradFill flip="none" rotWithShape="1">
            <a:gsLst>
              <a:gs pos="0">
                <a:srgbClr val="36AFCE">
                  <a:shade val="30000"/>
                  <a:satMod val="115000"/>
                </a:srgbClr>
              </a:gs>
              <a:gs pos="50000">
                <a:srgbClr val="36AFCE">
                  <a:shade val="67500"/>
                  <a:satMod val="115000"/>
                </a:srgbClr>
              </a:gs>
              <a:gs pos="100000">
                <a:srgbClr val="36AFCE">
                  <a:shade val="100000"/>
                  <a:satMod val="115000"/>
                </a:srgbClr>
              </a:gs>
            </a:gsLst>
            <a:lin ang="8100000" scaled="1"/>
            <a:tileRect/>
          </a:gradFill>
          <a:ln w="571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1" name="Rectangle 10">
            <a:extLst>
              <a:ext uri="{FF2B5EF4-FFF2-40B4-BE49-F238E27FC236}">
                <a16:creationId xmlns="" xmlns:a16="http://schemas.microsoft.com/office/drawing/2014/main" id="{B77C7595-F849-0278-2D61-98799FE37296}"/>
              </a:ext>
            </a:extLst>
          </p:cNvPr>
          <p:cNvSpPr/>
          <p:nvPr/>
        </p:nvSpPr>
        <p:spPr>
          <a:xfrm rot="5400000">
            <a:off x="286695" y="4754290"/>
            <a:ext cx="459924" cy="103420"/>
          </a:xfrm>
          <a:prstGeom prst="rect">
            <a:avLst/>
          </a:prstGeom>
          <a:gradFill flip="none" rotWithShape="1">
            <a:gsLst>
              <a:gs pos="0">
                <a:srgbClr val="36AFCE">
                  <a:shade val="30000"/>
                  <a:satMod val="115000"/>
                </a:srgbClr>
              </a:gs>
              <a:gs pos="50000">
                <a:srgbClr val="36AFCE">
                  <a:shade val="67500"/>
                  <a:satMod val="115000"/>
                </a:srgbClr>
              </a:gs>
              <a:gs pos="100000">
                <a:srgbClr val="36AFCE">
                  <a:shade val="100000"/>
                  <a:satMod val="115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Ellipse 11">
            <a:extLst>
              <a:ext uri="{FF2B5EF4-FFF2-40B4-BE49-F238E27FC236}">
                <a16:creationId xmlns="" xmlns:a16="http://schemas.microsoft.com/office/drawing/2014/main" id="{1F753F38-1929-D524-1C57-EB821E281872}"/>
              </a:ext>
            </a:extLst>
          </p:cNvPr>
          <p:cNvSpPr/>
          <p:nvPr/>
        </p:nvSpPr>
        <p:spPr>
          <a:xfrm>
            <a:off x="201538" y="5010676"/>
            <a:ext cx="651787" cy="623395"/>
          </a:xfrm>
          <a:prstGeom prst="ellipse">
            <a:avLst/>
          </a:prstGeom>
          <a:gradFill flip="none" rotWithShape="1">
            <a:gsLst>
              <a:gs pos="0">
                <a:srgbClr val="36AFCE">
                  <a:shade val="30000"/>
                  <a:satMod val="115000"/>
                </a:srgbClr>
              </a:gs>
              <a:gs pos="50000">
                <a:srgbClr val="36AFCE">
                  <a:shade val="67500"/>
                  <a:satMod val="115000"/>
                </a:srgbClr>
              </a:gs>
              <a:gs pos="100000">
                <a:srgbClr val="36AFCE">
                  <a:shade val="100000"/>
                  <a:satMod val="115000"/>
                </a:srgbClr>
              </a:gs>
            </a:gsLst>
            <a:lin ang="8100000" scaled="1"/>
            <a:tileRect/>
          </a:gradFill>
          <a:ln w="571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3" name="Rectangle 12">
            <a:extLst>
              <a:ext uri="{FF2B5EF4-FFF2-40B4-BE49-F238E27FC236}">
                <a16:creationId xmlns="" xmlns:a16="http://schemas.microsoft.com/office/drawing/2014/main" id="{9826852D-EC76-4A6C-91FB-EBF3404B6304}"/>
              </a:ext>
            </a:extLst>
          </p:cNvPr>
          <p:cNvSpPr/>
          <p:nvPr/>
        </p:nvSpPr>
        <p:spPr>
          <a:xfrm rot="5400000">
            <a:off x="286695" y="5864148"/>
            <a:ext cx="459924" cy="103420"/>
          </a:xfrm>
          <a:prstGeom prst="rect">
            <a:avLst/>
          </a:prstGeom>
          <a:gradFill flip="none" rotWithShape="1">
            <a:gsLst>
              <a:gs pos="0">
                <a:srgbClr val="36AFCE">
                  <a:shade val="30000"/>
                  <a:satMod val="115000"/>
                </a:srgbClr>
              </a:gs>
              <a:gs pos="50000">
                <a:srgbClr val="36AFCE">
                  <a:shade val="67500"/>
                  <a:satMod val="115000"/>
                </a:srgbClr>
              </a:gs>
              <a:gs pos="100000">
                <a:srgbClr val="36AFCE">
                  <a:shade val="100000"/>
                  <a:satMod val="115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Ellipse 13">
            <a:extLst>
              <a:ext uri="{FF2B5EF4-FFF2-40B4-BE49-F238E27FC236}">
                <a16:creationId xmlns="" xmlns:a16="http://schemas.microsoft.com/office/drawing/2014/main" id="{84DB389F-1C99-6B7B-EC50-C279D194DB9B}"/>
              </a:ext>
            </a:extLst>
          </p:cNvPr>
          <p:cNvSpPr/>
          <p:nvPr/>
        </p:nvSpPr>
        <p:spPr>
          <a:xfrm>
            <a:off x="203627" y="6145820"/>
            <a:ext cx="651787" cy="623395"/>
          </a:xfrm>
          <a:prstGeom prst="ellipse">
            <a:avLst/>
          </a:prstGeom>
          <a:gradFill flip="none" rotWithShape="1">
            <a:gsLst>
              <a:gs pos="0">
                <a:srgbClr val="36AFCE">
                  <a:shade val="30000"/>
                  <a:satMod val="115000"/>
                </a:srgbClr>
              </a:gs>
              <a:gs pos="50000">
                <a:srgbClr val="36AFCE">
                  <a:shade val="67500"/>
                  <a:satMod val="115000"/>
                </a:srgbClr>
              </a:gs>
              <a:gs pos="100000">
                <a:srgbClr val="36AFCE">
                  <a:shade val="100000"/>
                  <a:satMod val="115000"/>
                </a:srgbClr>
              </a:gs>
            </a:gsLst>
            <a:lin ang="8100000" scaled="1"/>
            <a:tileRect/>
          </a:gradFill>
          <a:ln w="571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5" name="Image 14">
            <a:extLst>
              <a:ext uri="{FF2B5EF4-FFF2-40B4-BE49-F238E27FC236}">
                <a16:creationId xmlns="" xmlns:a16="http://schemas.microsoft.com/office/drawing/2014/main" id="{0B64F08E-5D76-FAAE-8CC7-CC467BC8E00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8100" y="258858"/>
            <a:ext cx="382479" cy="382479"/>
          </a:xfrm>
          <a:prstGeom prst="rect">
            <a:avLst/>
          </a:prstGeom>
        </p:spPr>
      </p:pic>
      <p:pic>
        <p:nvPicPr>
          <p:cNvPr id="16" name="Image 15">
            <a:extLst>
              <a:ext uri="{FF2B5EF4-FFF2-40B4-BE49-F238E27FC236}">
                <a16:creationId xmlns="" xmlns:a16="http://schemas.microsoft.com/office/drawing/2014/main" id="{EAD1273A-D968-7C44-5CEF-5E0E1622EB3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8749" y="1405872"/>
            <a:ext cx="455817" cy="455817"/>
          </a:xfrm>
          <a:prstGeom prst="rect">
            <a:avLst/>
          </a:prstGeom>
        </p:spPr>
      </p:pic>
      <p:sp>
        <p:nvSpPr>
          <p:cNvPr id="8" name="Ellipse 7">
            <a:extLst>
              <a:ext uri="{FF2B5EF4-FFF2-40B4-BE49-F238E27FC236}">
                <a16:creationId xmlns="" xmlns:a16="http://schemas.microsoft.com/office/drawing/2014/main" id="{94434F0A-889C-4223-1F65-EEEBF24229B2}"/>
              </a:ext>
            </a:extLst>
          </p:cNvPr>
          <p:cNvSpPr/>
          <p:nvPr/>
        </p:nvSpPr>
        <p:spPr>
          <a:xfrm>
            <a:off x="40070" y="3599091"/>
            <a:ext cx="1013170" cy="943744"/>
          </a:xfrm>
          <a:prstGeom prst="ellipse">
            <a:avLst/>
          </a:prstGeom>
          <a:gradFill flip="none" rotWithShape="1">
            <a:gsLst>
              <a:gs pos="0">
                <a:srgbClr val="36AECE">
                  <a:shade val="30000"/>
                  <a:satMod val="115000"/>
                </a:srgbClr>
              </a:gs>
              <a:gs pos="50000">
                <a:srgbClr val="36AECE">
                  <a:shade val="67500"/>
                  <a:satMod val="115000"/>
                </a:srgbClr>
              </a:gs>
              <a:gs pos="100000">
                <a:srgbClr val="36AECE">
                  <a:shade val="100000"/>
                  <a:satMod val="115000"/>
                </a:srgbClr>
              </a:gs>
            </a:gsLst>
            <a:path path="circle">
              <a:fillToRect l="100000" b="100000"/>
            </a:path>
            <a:tileRect t="-100000" r="-100000"/>
          </a:gradFill>
          <a:ln w="571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19" name="Groupe 18" descr="Icône de papier et stylo ">
            <a:extLst>
              <a:ext uri="{FF2B5EF4-FFF2-40B4-BE49-F238E27FC236}">
                <a16:creationId xmlns="" xmlns:a16="http://schemas.microsoft.com/office/drawing/2014/main" id="{E3AC2646-004C-943C-0B9C-FFA96A5B5A61}"/>
              </a:ext>
            </a:extLst>
          </p:cNvPr>
          <p:cNvGrpSpPr/>
          <p:nvPr/>
        </p:nvGrpSpPr>
        <p:grpSpPr>
          <a:xfrm>
            <a:off x="356772" y="5106386"/>
            <a:ext cx="306122" cy="364214"/>
            <a:chOff x="7018338" y="4656138"/>
            <a:chExt cx="287337" cy="285750"/>
          </a:xfrm>
          <a:solidFill>
            <a:schemeClr val="bg1"/>
          </a:solidFill>
        </p:grpSpPr>
        <p:sp>
          <p:nvSpPr>
            <p:cNvPr id="20" name="Forme libre 4604">
              <a:extLst>
                <a:ext uri="{FF2B5EF4-FFF2-40B4-BE49-F238E27FC236}">
                  <a16:creationId xmlns="" xmlns:a16="http://schemas.microsoft.com/office/drawing/2014/main" id="{7E24BB5D-F5CD-FB3C-FFA5-499A84C7A7B7}"/>
                </a:ext>
              </a:extLst>
            </p:cNvPr>
            <p:cNvSpPr>
              <a:spLocks noEditPoints="1"/>
            </p:cNvSpPr>
            <p:nvPr/>
          </p:nvSpPr>
          <p:spPr bwMode="auto">
            <a:xfrm>
              <a:off x="7018338" y="4656138"/>
              <a:ext cx="230188" cy="285750"/>
            </a:xfrm>
            <a:custGeom>
              <a:avLst/>
              <a:gdLst>
                <a:gd name="T0" fmla="*/ 351 w 723"/>
                <a:gd name="T1" fmla="*/ 416 h 903"/>
                <a:gd name="T2" fmla="*/ 348 w 723"/>
                <a:gd name="T3" fmla="*/ 400 h 903"/>
                <a:gd name="T4" fmla="*/ 362 w 723"/>
                <a:gd name="T5" fmla="*/ 391 h 903"/>
                <a:gd name="T6" fmla="*/ 525 w 723"/>
                <a:gd name="T7" fmla="*/ 398 h 903"/>
                <a:gd name="T8" fmla="*/ 525 w 723"/>
                <a:gd name="T9" fmla="*/ 414 h 903"/>
                <a:gd name="T10" fmla="*/ 513 w 723"/>
                <a:gd name="T11" fmla="*/ 572 h 903"/>
                <a:gd name="T12" fmla="*/ 349 w 723"/>
                <a:gd name="T13" fmla="*/ 565 h 903"/>
                <a:gd name="T14" fmla="*/ 349 w 723"/>
                <a:gd name="T15" fmla="*/ 548 h 903"/>
                <a:gd name="T16" fmla="*/ 513 w 723"/>
                <a:gd name="T17" fmla="*/ 542 h 903"/>
                <a:gd name="T18" fmla="*/ 526 w 723"/>
                <a:gd name="T19" fmla="*/ 551 h 903"/>
                <a:gd name="T20" fmla="*/ 523 w 723"/>
                <a:gd name="T21" fmla="*/ 568 h 903"/>
                <a:gd name="T22" fmla="*/ 362 w 723"/>
                <a:gd name="T23" fmla="*/ 722 h 903"/>
                <a:gd name="T24" fmla="*/ 348 w 723"/>
                <a:gd name="T25" fmla="*/ 713 h 903"/>
                <a:gd name="T26" fmla="*/ 351 w 723"/>
                <a:gd name="T27" fmla="*/ 696 h 903"/>
                <a:gd name="T28" fmla="*/ 515 w 723"/>
                <a:gd name="T29" fmla="*/ 693 h 903"/>
                <a:gd name="T30" fmla="*/ 528 w 723"/>
                <a:gd name="T31" fmla="*/ 704 h 903"/>
                <a:gd name="T32" fmla="*/ 521 w 723"/>
                <a:gd name="T33" fmla="*/ 720 h 903"/>
                <a:gd name="T34" fmla="*/ 232 w 723"/>
                <a:gd name="T35" fmla="*/ 405 h 903"/>
                <a:gd name="T36" fmla="*/ 198 w 723"/>
                <a:gd name="T37" fmla="*/ 381 h 903"/>
                <a:gd name="T38" fmla="*/ 200 w 723"/>
                <a:gd name="T39" fmla="*/ 365 h 903"/>
                <a:gd name="T40" fmla="*/ 217 w 723"/>
                <a:gd name="T41" fmla="*/ 362 h 903"/>
                <a:gd name="T42" fmla="*/ 296 w 723"/>
                <a:gd name="T43" fmla="*/ 302 h 903"/>
                <a:gd name="T44" fmla="*/ 312 w 723"/>
                <a:gd name="T45" fmla="*/ 306 h 903"/>
                <a:gd name="T46" fmla="*/ 315 w 723"/>
                <a:gd name="T47" fmla="*/ 321 h 903"/>
                <a:gd name="T48" fmla="*/ 226 w 723"/>
                <a:gd name="T49" fmla="*/ 556 h 903"/>
                <a:gd name="T50" fmla="*/ 197 w 723"/>
                <a:gd name="T51" fmla="*/ 529 h 903"/>
                <a:gd name="T52" fmla="*/ 203 w 723"/>
                <a:gd name="T53" fmla="*/ 514 h 903"/>
                <a:gd name="T54" fmla="*/ 219 w 723"/>
                <a:gd name="T55" fmla="*/ 514 h 903"/>
                <a:gd name="T56" fmla="*/ 298 w 723"/>
                <a:gd name="T57" fmla="*/ 451 h 903"/>
                <a:gd name="T58" fmla="*/ 314 w 723"/>
                <a:gd name="T59" fmla="*/ 458 h 903"/>
                <a:gd name="T60" fmla="*/ 314 w 723"/>
                <a:gd name="T61" fmla="*/ 475 h 903"/>
                <a:gd name="T62" fmla="*/ 155 w 723"/>
                <a:gd name="T63" fmla="*/ 238 h 903"/>
                <a:gd name="T64" fmla="*/ 208 w 723"/>
                <a:gd name="T65" fmla="*/ 197 h 903"/>
                <a:gd name="T66" fmla="*/ 164 w 723"/>
                <a:gd name="T67" fmla="*/ 236 h 903"/>
                <a:gd name="T68" fmla="*/ 31 w 723"/>
                <a:gd name="T69" fmla="*/ 125 h 903"/>
                <a:gd name="T70" fmla="*/ 53 w 723"/>
                <a:gd name="T71" fmla="*/ 68 h 903"/>
                <a:gd name="T72" fmla="*/ 101 w 723"/>
                <a:gd name="T73" fmla="*/ 35 h 903"/>
                <a:gd name="T74" fmla="*/ 150 w 723"/>
                <a:gd name="T75" fmla="*/ 36 h 903"/>
                <a:gd name="T76" fmla="*/ 210 w 723"/>
                <a:gd name="T77" fmla="*/ 80 h 903"/>
                <a:gd name="T78" fmla="*/ 226 w 723"/>
                <a:gd name="T79" fmla="*/ 143 h 903"/>
                <a:gd name="T80" fmla="*/ 125 w 723"/>
                <a:gd name="T81" fmla="*/ 154 h 903"/>
                <a:gd name="T82" fmla="*/ 136 w 723"/>
                <a:gd name="T83" fmla="*/ 0 h 903"/>
                <a:gd name="T84" fmla="*/ 104 w 723"/>
                <a:gd name="T85" fmla="*/ 2 h 903"/>
                <a:gd name="T86" fmla="*/ 39 w 723"/>
                <a:gd name="T87" fmla="*/ 40 h 903"/>
                <a:gd name="T88" fmla="*/ 4 w 723"/>
                <a:gd name="T89" fmla="*/ 108 h 903"/>
                <a:gd name="T90" fmla="*/ 4 w 723"/>
                <a:gd name="T91" fmla="*/ 625 h 903"/>
                <a:gd name="T92" fmla="*/ 121 w 723"/>
                <a:gd name="T93" fmla="*/ 632 h 903"/>
                <a:gd name="T94" fmla="*/ 128 w 723"/>
                <a:gd name="T95" fmla="*/ 901 h 903"/>
                <a:gd name="T96" fmla="*/ 593 w 723"/>
                <a:gd name="T97" fmla="*/ 902 h 903"/>
                <a:gd name="T98" fmla="*/ 603 w 723"/>
                <a:gd name="T99" fmla="*/ 888 h 903"/>
                <a:gd name="T100" fmla="*/ 660 w 723"/>
                <a:gd name="T101" fmla="*/ 248 h 903"/>
                <a:gd name="T102" fmla="*/ 708 w 723"/>
                <a:gd name="T103" fmla="*/ 194 h 903"/>
                <a:gd name="T104" fmla="*/ 723 w 723"/>
                <a:gd name="T105" fmla="*/ 121 h 903"/>
                <a:gd name="T106" fmla="*/ 691 w 723"/>
                <a:gd name="T107" fmla="*/ 50 h 903"/>
                <a:gd name="T108" fmla="*/ 627 w 723"/>
                <a:gd name="T109" fmla="*/ 6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23" h="903">
                  <a:moveTo>
                    <a:pt x="513" y="421"/>
                  </a:moveTo>
                  <a:lnTo>
                    <a:pt x="362" y="421"/>
                  </a:lnTo>
                  <a:lnTo>
                    <a:pt x="359" y="421"/>
                  </a:lnTo>
                  <a:lnTo>
                    <a:pt x="356" y="420"/>
                  </a:lnTo>
                  <a:lnTo>
                    <a:pt x="354" y="418"/>
                  </a:lnTo>
                  <a:lnTo>
                    <a:pt x="351" y="416"/>
                  </a:lnTo>
                  <a:lnTo>
                    <a:pt x="349" y="414"/>
                  </a:lnTo>
                  <a:lnTo>
                    <a:pt x="348" y="412"/>
                  </a:lnTo>
                  <a:lnTo>
                    <a:pt x="347" y="409"/>
                  </a:lnTo>
                  <a:lnTo>
                    <a:pt x="347" y="406"/>
                  </a:lnTo>
                  <a:lnTo>
                    <a:pt x="347" y="403"/>
                  </a:lnTo>
                  <a:lnTo>
                    <a:pt x="348" y="400"/>
                  </a:lnTo>
                  <a:lnTo>
                    <a:pt x="349" y="398"/>
                  </a:lnTo>
                  <a:lnTo>
                    <a:pt x="351" y="396"/>
                  </a:lnTo>
                  <a:lnTo>
                    <a:pt x="354" y="394"/>
                  </a:lnTo>
                  <a:lnTo>
                    <a:pt x="356" y="393"/>
                  </a:lnTo>
                  <a:lnTo>
                    <a:pt x="359" y="391"/>
                  </a:lnTo>
                  <a:lnTo>
                    <a:pt x="362" y="391"/>
                  </a:lnTo>
                  <a:lnTo>
                    <a:pt x="513" y="391"/>
                  </a:lnTo>
                  <a:lnTo>
                    <a:pt x="515" y="391"/>
                  </a:lnTo>
                  <a:lnTo>
                    <a:pt x="519" y="393"/>
                  </a:lnTo>
                  <a:lnTo>
                    <a:pt x="521" y="394"/>
                  </a:lnTo>
                  <a:lnTo>
                    <a:pt x="523" y="396"/>
                  </a:lnTo>
                  <a:lnTo>
                    <a:pt x="525" y="398"/>
                  </a:lnTo>
                  <a:lnTo>
                    <a:pt x="526" y="400"/>
                  </a:lnTo>
                  <a:lnTo>
                    <a:pt x="528" y="403"/>
                  </a:lnTo>
                  <a:lnTo>
                    <a:pt x="528" y="406"/>
                  </a:lnTo>
                  <a:lnTo>
                    <a:pt x="528" y="409"/>
                  </a:lnTo>
                  <a:lnTo>
                    <a:pt x="526" y="412"/>
                  </a:lnTo>
                  <a:lnTo>
                    <a:pt x="525" y="414"/>
                  </a:lnTo>
                  <a:lnTo>
                    <a:pt x="523" y="416"/>
                  </a:lnTo>
                  <a:lnTo>
                    <a:pt x="521" y="418"/>
                  </a:lnTo>
                  <a:lnTo>
                    <a:pt x="519" y="420"/>
                  </a:lnTo>
                  <a:lnTo>
                    <a:pt x="515" y="421"/>
                  </a:lnTo>
                  <a:lnTo>
                    <a:pt x="513" y="421"/>
                  </a:lnTo>
                  <a:close/>
                  <a:moveTo>
                    <a:pt x="513" y="572"/>
                  </a:moveTo>
                  <a:lnTo>
                    <a:pt x="362" y="572"/>
                  </a:lnTo>
                  <a:lnTo>
                    <a:pt x="359" y="571"/>
                  </a:lnTo>
                  <a:lnTo>
                    <a:pt x="356" y="571"/>
                  </a:lnTo>
                  <a:lnTo>
                    <a:pt x="354" y="569"/>
                  </a:lnTo>
                  <a:lnTo>
                    <a:pt x="351" y="568"/>
                  </a:lnTo>
                  <a:lnTo>
                    <a:pt x="349" y="565"/>
                  </a:lnTo>
                  <a:lnTo>
                    <a:pt x="348" y="563"/>
                  </a:lnTo>
                  <a:lnTo>
                    <a:pt x="347" y="560"/>
                  </a:lnTo>
                  <a:lnTo>
                    <a:pt x="347" y="556"/>
                  </a:lnTo>
                  <a:lnTo>
                    <a:pt x="347" y="554"/>
                  </a:lnTo>
                  <a:lnTo>
                    <a:pt x="348" y="551"/>
                  </a:lnTo>
                  <a:lnTo>
                    <a:pt x="349" y="548"/>
                  </a:lnTo>
                  <a:lnTo>
                    <a:pt x="351" y="546"/>
                  </a:lnTo>
                  <a:lnTo>
                    <a:pt x="354" y="544"/>
                  </a:lnTo>
                  <a:lnTo>
                    <a:pt x="356" y="543"/>
                  </a:lnTo>
                  <a:lnTo>
                    <a:pt x="359" y="542"/>
                  </a:lnTo>
                  <a:lnTo>
                    <a:pt x="362" y="542"/>
                  </a:lnTo>
                  <a:lnTo>
                    <a:pt x="513" y="542"/>
                  </a:lnTo>
                  <a:lnTo>
                    <a:pt x="515" y="542"/>
                  </a:lnTo>
                  <a:lnTo>
                    <a:pt x="519" y="543"/>
                  </a:lnTo>
                  <a:lnTo>
                    <a:pt x="521" y="544"/>
                  </a:lnTo>
                  <a:lnTo>
                    <a:pt x="523" y="546"/>
                  </a:lnTo>
                  <a:lnTo>
                    <a:pt x="525" y="548"/>
                  </a:lnTo>
                  <a:lnTo>
                    <a:pt x="526" y="551"/>
                  </a:lnTo>
                  <a:lnTo>
                    <a:pt x="528" y="554"/>
                  </a:lnTo>
                  <a:lnTo>
                    <a:pt x="528" y="556"/>
                  </a:lnTo>
                  <a:lnTo>
                    <a:pt x="528" y="560"/>
                  </a:lnTo>
                  <a:lnTo>
                    <a:pt x="526" y="563"/>
                  </a:lnTo>
                  <a:lnTo>
                    <a:pt x="525" y="565"/>
                  </a:lnTo>
                  <a:lnTo>
                    <a:pt x="523" y="568"/>
                  </a:lnTo>
                  <a:lnTo>
                    <a:pt x="521" y="569"/>
                  </a:lnTo>
                  <a:lnTo>
                    <a:pt x="519" y="571"/>
                  </a:lnTo>
                  <a:lnTo>
                    <a:pt x="515" y="571"/>
                  </a:lnTo>
                  <a:lnTo>
                    <a:pt x="513" y="572"/>
                  </a:lnTo>
                  <a:close/>
                  <a:moveTo>
                    <a:pt x="513" y="722"/>
                  </a:moveTo>
                  <a:lnTo>
                    <a:pt x="362" y="722"/>
                  </a:lnTo>
                  <a:lnTo>
                    <a:pt x="359" y="722"/>
                  </a:lnTo>
                  <a:lnTo>
                    <a:pt x="356" y="721"/>
                  </a:lnTo>
                  <a:lnTo>
                    <a:pt x="354" y="720"/>
                  </a:lnTo>
                  <a:lnTo>
                    <a:pt x="351" y="718"/>
                  </a:lnTo>
                  <a:lnTo>
                    <a:pt x="349" y="716"/>
                  </a:lnTo>
                  <a:lnTo>
                    <a:pt x="348" y="713"/>
                  </a:lnTo>
                  <a:lnTo>
                    <a:pt x="347" y="710"/>
                  </a:lnTo>
                  <a:lnTo>
                    <a:pt x="347" y="708"/>
                  </a:lnTo>
                  <a:lnTo>
                    <a:pt x="347" y="704"/>
                  </a:lnTo>
                  <a:lnTo>
                    <a:pt x="348" y="702"/>
                  </a:lnTo>
                  <a:lnTo>
                    <a:pt x="349" y="699"/>
                  </a:lnTo>
                  <a:lnTo>
                    <a:pt x="351" y="696"/>
                  </a:lnTo>
                  <a:lnTo>
                    <a:pt x="354" y="695"/>
                  </a:lnTo>
                  <a:lnTo>
                    <a:pt x="356" y="693"/>
                  </a:lnTo>
                  <a:lnTo>
                    <a:pt x="359" y="693"/>
                  </a:lnTo>
                  <a:lnTo>
                    <a:pt x="362" y="692"/>
                  </a:lnTo>
                  <a:lnTo>
                    <a:pt x="513" y="692"/>
                  </a:lnTo>
                  <a:lnTo>
                    <a:pt x="515" y="693"/>
                  </a:lnTo>
                  <a:lnTo>
                    <a:pt x="519" y="693"/>
                  </a:lnTo>
                  <a:lnTo>
                    <a:pt x="521" y="695"/>
                  </a:lnTo>
                  <a:lnTo>
                    <a:pt x="523" y="696"/>
                  </a:lnTo>
                  <a:lnTo>
                    <a:pt x="525" y="699"/>
                  </a:lnTo>
                  <a:lnTo>
                    <a:pt x="526" y="702"/>
                  </a:lnTo>
                  <a:lnTo>
                    <a:pt x="528" y="704"/>
                  </a:lnTo>
                  <a:lnTo>
                    <a:pt x="528" y="708"/>
                  </a:lnTo>
                  <a:lnTo>
                    <a:pt x="528" y="710"/>
                  </a:lnTo>
                  <a:lnTo>
                    <a:pt x="526" y="713"/>
                  </a:lnTo>
                  <a:lnTo>
                    <a:pt x="525" y="716"/>
                  </a:lnTo>
                  <a:lnTo>
                    <a:pt x="523" y="718"/>
                  </a:lnTo>
                  <a:lnTo>
                    <a:pt x="521" y="720"/>
                  </a:lnTo>
                  <a:lnTo>
                    <a:pt x="519" y="721"/>
                  </a:lnTo>
                  <a:lnTo>
                    <a:pt x="515" y="722"/>
                  </a:lnTo>
                  <a:lnTo>
                    <a:pt x="513" y="722"/>
                  </a:lnTo>
                  <a:close/>
                  <a:moveTo>
                    <a:pt x="312" y="326"/>
                  </a:moveTo>
                  <a:lnTo>
                    <a:pt x="237" y="402"/>
                  </a:lnTo>
                  <a:lnTo>
                    <a:pt x="232" y="405"/>
                  </a:lnTo>
                  <a:lnTo>
                    <a:pt x="226" y="406"/>
                  </a:lnTo>
                  <a:lnTo>
                    <a:pt x="220" y="405"/>
                  </a:lnTo>
                  <a:lnTo>
                    <a:pt x="216" y="402"/>
                  </a:lnTo>
                  <a:lnTo>
                    <a:pt x="200" y="387"/>
                  </a:lnTo>
                  <a:lnTo>
                    <a:pt x="199" y="385"/>
                  </a:lnTo>
                  <a:lnTo>
                    <a:pt x="198" y="381"/>
                  </a:lnTo>
                  <a:lnTo>
                    <a:pt x="197" y="379"/>
                  </a:lnTo>
                  <a:lnTo>
                    <a:pt x="197" y="376"/>
                  </a:lnTo>
                  <a:lnTo>
                    <a:pt x="197" y="373"/>
                  </a:lnTo>
                  <a:lnTo>
                    <a:pt x="198" y="370"/>
                  </a:lnTo>
                  <a:lnTo>
                    <a:pt x="199" y="368"/>
                  </a:lnTo>
                  <a:lnTo>
                    <a:pt x="200" y="365"/>
                  </a:lnTo>
                  <a:lnTo>
                    <a:pt x="203" y="363"/>
                  </a:lnTo>
                  <a:lnTo>
                    <a:pt x="206" y="362"/>
                  </a:lnTo>
                  <a:lnTo>
                    <a:pt x="208" y="361"/>
                  </a:lnTo>
                  <a:lnTo>
                    <a:pt x="211" y="361"/>
                  </a:lnTo>
                  <a:lnTo>
                    <a:pt x="214" y="361"/>
                  </a:lnTo>
                  <a:lnTo>
                    <a:pt x="217" y="362"/>
                  </a:lnTo>
                  <a:lnTo>
                    <a:pt x="219" y="363"/>
                  </a:lnTo>
                  <a:lnTo>
                    <a:pt x="221" y="365"/>
                  </a:lnTo>
                  <a:lnTo>
                    <a:pt x="226" y="370"/>
                  </a:lnTo>
                  <a:lnTo>
                    <a:pt x="290" y="306"/>
                  </a:lnTo>
                  <a:lnTo>
                    <a:pt x="294" y="303"/>
                  </a:lnTo>
                  <a:lnTo>
                    <a:pt x="296" y="302"/>
                  </a:lnTo>
                  <a:lnTo>
                    <a:pt x="298" y="301"/>
                  </a:lnTo>
                  <a:lnTo>
                    <a:pt x="302" y="301"/>
                  </a:lnTo>
                  <a:lnTo>
                    <a:pt x="304" y="301"/>
                  </a:lnTo>
                  <a:lnTo>
                    <a:pt x="307" y="302"/>
                  </a:lnTo>
                  <a:lnTo>
                    <a:pt x="310" y="303"/>
                  </a:lnTo>
                  <a:lnTo>
                    <a:pt x="312" y="306"/>
                  </a:lnTo>
                  <a:lnTo>
                    <a:pt x="314" y="308"/>
                  </a:lnTo>
                  <a:lnTo>
                    <a:pt x="315" y="310"/>
                  </a:lnTo>
                  <a:lnTo>
                    <a:pt x="316" y="312"/>
                  </a:lnTo>
                  <a:lnTo>
                    <a:pt x="316" y="316"/>
                  </a:lnTo>
                  <a:lnTo>
                    <a:pt x="316" y="319"/>
                  </a:lnTo>
                  <a:lnTo>
                    <a:pt x="315" y="321"/>
                  </a:lnTo>
                  <a:lnTo>
                    <a:pt x="314" y="324"/>
                  </a:lnTo>
                  <a:lnTo>
                    <a:pt x="312" y="326"/>
                  </a:lnTo>
                  <a:close/>
                  <a:moveTo>
                    <a:pt x="312" y="477"/>
                  </a:moveTo>
                  <a:lnTo>
                    <a:pt x="237" y="552"/>
                  </a:lnTo>
                  <a:lnTo>
                    <a:pt x="232" y="555"/>
                  </a:lnTo>
                  <a:lnTo>
                    <a:pt x="226" y="556"/>
                  </a:lnTo>
                  <a:lnTo>
                    <a:pt x="220" y="555"/>
                  </a:lnTo>
                  <a:lnTo>
                    <a:pt x="216" y="552"/>
                  </a:lnTo>
                  <a:lnTo>
                    <a:pt x="200" y="537"/>
                  </a:lnTo>
                  <a:lnTo>
                    <a:pt x="199" y="535"/>
                  </a:lnTo>
                  <a:lnTo>
                    <a:pt x="198" y="533"/>
                  </a:lnTo>
                  <a:lnTo>
                    <a:pt x="197" y="529"/>
                  </a:lnTo>
                  <a:lnTo>
                    <a:pt x="197" y="527"/>
                  </a:lnTo>
                  <a:lnTo>
                    <a:pt x="197" y="524"/>
                  </a:lnTo>
                  <a:lnTo>
                    <a:pt x="198" y="521"/>
                  </a:lnTo>
                  <a:lnTo>
                    <a:pt x="199" y="518"/>
                  </a:lnTo>
                  <a:lnTo>
                    <a:pt x="200" y="516"/>
                  </a:lnTo>
                  <a:lnTo>
                    <a:pt x="203" y="514"/>
                  </a:lnTo>
                  <a:lnTo>
                    <a:pt x="206" y="512"/>
                  </a:lnTo>
                  <a:lnTo>
                    <a:pt x="208" y="512"/>
                  </a:lnTo>
                  <a:lnTo>
                    <a:pt x="211" y="511"/>
                  </a:lnTo>
                  <a:lnTo>
                    <a:pt x="214" y="512"/>
                  </a:lnTo>
                  <a:lnTo>
                    <a:pt x="217" y="512"/>
                  </a:lnTo>
                  <a:lnTo>
                    <a:pt x="219" y="514"/>
                  </a:lnTo>
                  <a:lnTo>
                    <a:pt x="221" y="516"/>
                  </a:lnTo>
                  <a:lnTo>
                    <a:pt x="226" y="520"/>
                  </a:lnTo>
                  <a:lnTo>
                    <a:pt x="290" y="456"/>
                  </a:lnTo>
                  <a:lnTo>
                    <a:pt x="294" y="454"/>
                  </a:lnTo>
                  <a:lnTo>
                    <a:pt x="296" y="452"/>
                  </a:lnTo>
                  <a:lnTo>
                    <a:pt x="298" y="451"/>
                  </a:lnTo>
                  <a:lnTo>
                    <a:pt x="302" y="451"/>
                  </a:lnTo>
                  <a:lnTo>
                    <a:pt x="304" y="451"/>
                  </a:lnTo>
                  <a:lnTo>
                    <a:pt x="307" y="452"/>
                  </a:lnTo>
                  <a:lnTo>
                    <a:pt x="310" y="454"/>
                  </a:lnTo>
                  <a:lnTo>
                    <a:pt x="312" y="456"/>
                  </a:lnTo>
                  <a:lnTo>
                    <a:pt x="314" y="458"/>
                  </a:lnTo>
                  <a:lnTo>
                    <a:pt x="315" y="460"/>
                  </a:lnTo>
                  <a:lnTo>
                    <a:pt x="316" y="464"/>
                  </a:lnTo>
                  <a:lnTo>
                    <a:pt x="316" y="466"/>
                  </a:lnTo>
                  <a:lnTo>
                    <a:pt x="316" y="469"/>
                  </a:lnTo>
                  <a:lnTo>
                    <a:pt x="315" y="472"/>
                  </a:lnTo>
                  <a:lnTo>
                    <a:pt x="314" y="475"/>
                  </a:lnTo>
                  <a:lnTo>
                    <a:pt x="312" y="477"/>
                  </a:lnTo>
                  <a:close/>
                  <a:moveTo>
                    <a:pt x="164" y="236"/>
                  </a:moveTo>
                  <a:lnTo>
                    <a:pt x="162" y="237"/>
                  </a:lnTo>
                  <a:lnTo>
                    <a:pt x="158" y="238"/>
                  </a:lnTo>
                  <a:lnTo>
                    <a:pt x="157" y="238"/>
                  </a:lnTo>
                  <a:lnTo>
                    <a:pt x="155" y="238"/>
                  </a:lnTo>
                  <a:lnTo>
                    <a:pt x="153" y="239"/>
                  </a:lnTo>
                  <a:lnTo>
                    <a:pt x="151" y="239"/>
                  </a:lnTo>
                  <a:lnTo>
                    <a:pt x="151" y="180"/>
                  </a:lnTo>
                  <a:lnTo>
                    <a:pt x="217" y="180"/>
                  </a:lnTo>
                  <a:lnTo>
                    <a:pt x="214" y="188"/>
                  </a:lnTo>
                  <a:lnTo>
                    <a:pt x="208" y="197"/>
                  </a:lnTo>
                  <a:lnTo>
                    <a:pt x="203" y="205"/>
                  </a:lnTo>
                  <a:lnTo>
                    <a:pt x="197" y="212"/>
                  </a:lnTo>
                  <a:lnTo>
                    <a:pt x="190" y="220"/>
                  </a:lnTo>
                  <a:lnTo>
                    <a:pt x="182" y="225"/>
                  </a:lnTo>
                  <a:lnTo>
                    <a:pt x="173" y="231"/>
                  </a:lnTo>
                  <a:lnTo>
                    <a:pt x="164" y="236"/>
                  </a:lnTo>
                  <a:close/>
                  <a:moveTo>
                    <a:pt x="121" y="166"/>
                  </a:moveTo>
                  <a:lnTo>
                    <a:pt x="121" y="256"/>
                  </a:lnTo>
                  <a:lnTo>
                    <a:pt x="121" y="601"/>
                  </a:lnTo>
                  <a:lnTo>
                    <a:pt x="31" y="601"/>
                  </a:lnTo>
                  <a:lnTo>
                    <a:pt x="31" y="135"/>
                  </a:lnTo>
                  <a:lnTo>
                    <a:pt x="31" y="125"/>
                  </a:lnTo>
                  <a:lnTo>
                    <a:pt x="33" y="115"/>
                  </a:lnTo>
                  <a:lnTo>
                    <a:pt x="35" y="105"/>
                  </a:lnTo>
                  <a:lnTo>
                    <a:pt x="39" y="94"/>
                  </a:lnTo>
                  <a:lnTo>
                    <a:pt x="43" y="85"/>
                  </a:lnTo>
                  <a:lnTo>
                    <a:pt x="48" y="77"/>
                  </a:lnTo>
                  <a:lnTo>
                    <a:pt x="53" y="68"/>
                  </a:lnTo>
                  <a:lnTo>
                    <a:pt x="60" y="62"/>
                  </a:lnTo>
                  <a:lnTo>
                    <a:pt x="67" y="55"/>
                  </a:lnTo>
                  <a:lnTo>
                    <a:pt x="75" y="48"/>
                  </a:lnTo>
                  <a:lnTo>
                    <a:pt x="83" y="42"/>
                  </a:lnTo>
                  <a:lnTo>
                    <a:pt x="92" y="38"/>
                  </a:lnTo>
                  <a:lnTo>
                    <a:pt x="101" y="35"/>
                  </a:lnTo>
                  <a:lnTo>
                    <a:pt x="110" y="32"/>
                  </a:lnTo>
                  <a:lnTo>
                    <a:pt x="120" y="30"/>
                  </a:lnTo>
                  <a:lnTo>
                    <a:pt x="129" y="30"/>
                  </a:lnTo>
                  <a:lnTo>
                    <a:pt x="132" y="30"/>
                  </a:lnTo>
                  <a:lnTo>
                    <a:pt x="135" y="30"/>
                  </a:lnTo>
                  <a:lnTo>
                    <a:pt x="150" y="36"/>
                  </a:lnTo>
                  <a:lnTo>
                    <a:pt x="164" y="41"/>
                  </a:lnTo>
                  <a:lnTo>
                    <a:pt x="176" y="48"/>
                  </a:lnTo>
                  <a:lnTo>
                    <a:pt x="188" y="56"/>
                  </a:lnTo>
                  <a:lnTo>
                    <a:pt x="197" y="63"/>
                  </a:lnTo>
                  <a:lnTo>
                    <a:pt x="205" y="71"/>
                  </a:lnTo>
                  <a:lnTo>
                    <a:pt x="210" y="80"/>
                  </a:lnTo>
                  <a:lnTo>
                    <a:pt x="216" y="88"/>
                  </a:lnTo>
                  <a:lnTo>
                    <a:pt x="220" y="99"/>
                  </a:lnTo>
                  <a:lnTo>
                    <a:pt x="224" y="110"/>
                  </a:lnTo>
                  <a:lnTo>
                    <a:pt x="226" y="123"/>
                  </a:lnTo>
                  <a:lnTo>
                    <a:pt x="226" y="135"/>
                  </a:lnTo>
                  <a:lnTo>
                    <a:pt x="226" y="143"/>
                  </a:lnTo>
                  <a:lnTo>
                    <a:pt x="225" y="150"/>
                  </a:lnTo>
                  <a:lnTo>
                    <a:pt x="136" y="150"/>
                  </a:lnTo>
                  <a:lnTo>
                    <a:pt x="133" y="151"/>
                  </a:lnTo>
                  <a:lnTo>
                    <a:pt x="130" y="151"/>
                  </a:lnTo>
                  <a:lnTo>
                    <a:pt x="128" y="153"/>
                  </a:lnTo>
                  <a:lnTo>
                    <a:pt x="125" y="154"/>
                  </a:lnTo>
                  <a:lnTo>
                    <a:pt x="123" y="156"/>
                  </a:lnTo>
                  <a:lnTo>
                    <a:pt x="122" y="160"/>
                  </a:lnTo>
                  <a:lnTo>
                    <a:pt x="121" y="162"/>
                  </a:lnTo>
                  <a:lnTo>
                    <a:pt x="121" y="166"/>
                  </a:lnTo>
                  <a:close/>
                  <a:moveTo>
                    <a:pt x="587" y="0"/>
                  </a:moveTo>
                  <a:lnTo>
                    <a:pt x="136" y="0"/>
                  </a:lnTo>
                  <a:lnTo>
                    <a:pt x="136" y="0"/>
                  </a:lnTo>
                  <a:lnTo>
                    <a:pt x="135" y="0"/>
                  </a:lnTo>
                  <a:lnTo>
                    <a:pt x="132" y="0"/>
                  </a:lnTo>
                  <a:lnTo>
                    <a:pt x="129" y="0"/>
                  </a:lnTo>
                  <a:lnTo>
                    <a:pt x="116" y="1"/>
                  </a:lnTo>
                  <a:lnTo>
                    <a:pt x="104" y="2"/>
                  </a:lnTo>
                  <a:lnTo>
                    <a:pt x="92" y="5"/>
                  </a:lnTo>
                  <a:lnTo>
                    <a:pt x="80" y="11"/>
                  </a:lnTo>
                  <a:lnTo>
                    <a:pt x="69" y="16"/>
                  </a:lnTo>
                  <a:lnTo>
                    <a:pt x="58" y="23"/>
                  </a:lnTo>
                  <a:lnTo>
                    <a:pt x="48" y="31"/>
                  </a:lnTo>
                  <a:lnTo>
                    <a:pt x="39" y="40"/>
                  </a:lnTo>
                  <a:lnTo>
                    <a:pt x="31" y="49"/>
                  </a:lnTo>
                  <a:lnTo>
                    <a:pt x="23" y="59"/>
                  </a:lnTo>
                  <a:lnTo>
                    <a:pt x="16" y="71"/>
                  </a:lnTo>
                  <a:lnTo>
                    <a:pt x="10" y="83"/>
                  </a:lnTo>
                  <a:lnTo>
                    <a:pt x="6" y="95"/>
                  </a:lnTo>
                  <a:lnTo>
                    <a:pt x="4" y="108"/>
                  </a:lnTo>
                  <a:lnTo>
                    <a:pt x="1" y="121"/>
                  </a:lnTo>
                  <a:lnTo>
                    <a:pt x="0" y="135"/>
                  </a:lnTo>
                  <a:lnTo>
                    <a:pt x="0" y="617"/>
                  </a:lnTo>
                  <a:lnTo>
                    <a:pt x="1" y="620"/>
                  </a:lnTo>
                  <a:lnTo>
                    <a:pt x="1" y="623"/>
                  </a:lnTo>
                  <a:lnTo>
                    <a:pt x="4" y="625"/>
                  </a:lnTo>
                  <a:lnTo>
                    <a:pt x="5" y="627"/>
                  </a:lnTo>
                  <a:lnTo>
                    <a:pt x="7" y="630"/>
                  </a:lnTo>
                  <a:lnTo>
                    <a:pt x="9" y="631"/>
                  </a:lnTo>
                  <a:lnTo>
                    <a:pt x="13" y="632"/>
                  </a:lnTo>
                  <a:lnTo>
                    <a:pt x="16" y="632"/>
                  </a:lnTo>
                  <a:lnTo>
                    <a:pt x="121" y="632"/>
                  </a:lnTo>
                  <a:lnTo>
                    <a:pt x="121" y="888"/>
                  </a:lnTo>
                  <a:lnTo>
                    <a:pt x="121" y="891"/>
                  </a:lnTo>
                  <a:lnTo>
                    <a:pt x="122" y="894"/>
                  </a:lnTo>
                  <a:lnTo>
                    <a:pt x="123" y="896"/>
                  </a:lnTo>
                  <a:lnTo>
                    <a:pt x="125" y="898"/>
                  </a:lnTo>
                  <a:lnTo>
                    <a:pt x="128" y="901"/>
                  </a:lnTo>
                  <a:lnTo>
                    <a:pt x="130" y="902"/>
                  </a:lnTo>
                  <a:lnTo>
                    <a:pt x="133" y="903"/>
                  </a:lnTo>
                  <a:lnTo>
                    <a:pt x="136" y="903"/>
                  </a:lnTo>
                  <a:lnTo>
                    <a:pt x="587" y="903"/>
                  </a:lnTo>
                  <a:lnTo>
                    <a:pt x="591" y="903"/>
                  </a:lnTo>
                  <a:lnTo>
                    <a:pt x="593" y="902"/>
                  </a:lnTo>
                  <a:lnTo>
                    <a:pt x="596" y="901"/>
                  </a:lnTo>
                  <a:lnTo>
                    <a:pt x="599" y="898"/>
                  </a:lnTo>
                  <a:lnTo>
                    <a:pt x="600" y="896"/>
                  </a:lnTo>
                  <a:lnTo>
                    <a:pt x="602" y="894"/>
                  </a:lnTo>
                  <a:lnTo>
                    <a:pt x="602" y="891"/>
                  </a:lnTo>
                  <a:lnTo>
                    <a:pt x="603" y="888"/>
                  </a:lnTo>
                  <a:lnTo>
                    <a:pt x="603" y="269"/>
                  </a:lnTo>
                  <a:lnTo>
                    <a:pt x="615" y="267"/>
                  </a:lnTo>
                  <a:lnTo>
                    <a:pt x="627" y="264"/>
                  </a:lnTo>
                  <a:lnTo>
                    <a:pt x="638" y="259"/>
                  </a:lnTo>
                  <a:lnTo>
                    <a:pt x="648" y="255"/>
                  </a:lnTo>
                  <a:lnTo>
                    <a:pt x="660" y="248"/>
                  </a:lnTo>
                  <a:lnTo>
                    <a:pt x="670" y="241"/>
                  </a:lnTo>
                  <a:lnTo>
                    <a:pt x="679" y="232"/>
                  </a:lnTo>
                  <a:lnTo>
                    <a:pt x="687" y="224"/>
                  </a:lnTo>
                  <a:lnTo>
                    <a:pt x="695" y="214"/>
                  </a:lnTo>
                  <a:lnTo>
                    <a:pt x="703" y="204"/>
                  </a:lnTo>
                  <a:lnTo>
                    <a:pt x="708" y="194"/>
                  </a:lnTo>
                  <a:lnTo>
                    <a:pt x="714" y="182"/>
                  </a:lnTo>
                  <a:lnTo>
                    <a:pt x="717" y="171"/>
                  </a:lnTo>
                  <a:lnTo>
                    <a:pt x="721" y="160"/>
                  </a:lnTo>
                  <a:lnTo>
                    <a:pt x="723" y="147"/>
                  </a:lnTo>
                  <a:lnTo>
                    <a:pt x="723" y="135"/>
                  </a:lnTo>
                  <a:lnTo>
                    <a:pt x="723" y="121"/>
                  </a:lnTo>
                  <a:lnTo>
                    <a:pt x="721" y="109"/>
                  </a:lnTo>
                  <a:lnTo>
                    <a:pt x="717" y="97"/>
                  </a:lnTo>
                  <a:lnTo>
                    <a:pt x="712" y="84"/>
                  </a:lnTo>
                  <a:lnTo>
                    <a:pt x="706" y="72"/>
                  </a:lnTo>
                  <a:lnTo>
                    <a:pt x="699" y="60"/>
                  </a:lnTo>
                  <a:lnTo>
                    <a:pt x="691" y="50"/>
                  </a:lnTo>
                  <a:lnTo>
                    <a:pt x="682" y="40"/>
                  </a:lnTo>
                  <a:lnTo>
                    <a:pt x="672" y="32"/>
                  </a:lnTo>
                  <a:lnTo>
                    <a:pt x="662" y="23"/>
                  </a:lnTo>
                  <a:lnTo>
                    <a:pt x="651" y="16"/>
                  </a:lnTo>
                  <a:lnTo>
                    <a:pt x="638" y="11"/>
                  </a:lnTo>
                  <a:lnTo>
                    <a:pt x="627" y="6"/>
                  </a:lnTo>
                  <a:lnTo>
                    <a:pt x="613" y="3"/>
                  </a:lnTo>
                  <a:lnTo>
                    <a:pt x="601" y="1"/>
                  </a:lnTo>
                  <a:lnTo>
                    <a:pt x="587" y="0"/>
                  </a:lnTo>
                  <a:lnTo>
                    <a:pt x="58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fr-FR" dirty="0"/>
            </a:p>
          </p:txBody>
        </p:sp>
        <p:sp>
          <p:nvSpPr>
            <p:cNvPr id="21" name="Forme libre 4605">
              <a:extLst>
                <a:ext uri="{FF2B5EF4-FFF2-40B4-BE49-F238E27FC236}">
                  <a16:creationId xmlns="" xmlns:a16="http://schemas.microsoft.com/office/drawing/2014/main" id="{E00AF0F2-7E6F-4F4E-DDC0-EFDADB982573}"/>
                </a:ext>
              </a:extLst>
            </p:cNvPr>
            <p:cNvSpPr>
              <a:spLocks/>
            </p:cNvSpPr>
            <p:nvPr/>
          </p:nvSpPr>
          <p:spPr bwMode="auto">
            <a:xfrm>
              <a:off x="7239000" y="4722813"/>
              <a:ext cx="66675" cy="128588"/>
            </a:xfrm>
            <a:custGeom>
              <a:avLst/>
              <a:gdLst>
                <a:gd name="T0" fmla="*/ 123 w 210"/>
                <a:gd name="T1" fmla="*/ 1 h 407"/>
                <a:gd name="T2" fmla="*/ 101 w 210"/>
                <a:gd name="T3" fmla="*/ 8 h 407"/>
                <a:gd name="T4" fmla="*/ 82 w 210"/>
                <a:gd name="T5" fmla="*/ 21 h 407"/>
                <a:gd name="T6" fmla="*/ 67 w 210"/>
                <a:gd name="T7" fmla="*/ 37 h 407"/>
                <a:gd name="T8" fmla="*/ 50 w 210"/>
                <a:gd name="T9" fmla="*/ 47 h 407"/>
                <a:gd name="T10" fmla="*/ 33 w 210"/>
                <a:gd name="T11" fmla="*/ 54 h 407"/>
                <a:gd name="T12" fmla="*/ 23 w 210"/>
                <a:gd name="T13" fmla="*/ 61 h 407"/>
                <a:gd name="T14" fmla="*/ 14 w 210"/>
                <a:gd name="T15" fmla="*/ 70 h 407"/>
                <a:gd name="T16" fmla="*/ 7 w 210"/>
                <a:gd name="T17" fmla="*/ 81 h 407"/>
                <a:gd name="T18" fmla="*/ 2 w 210"/>
                <a:gd name="T19" fmla="*/ 95 h 407"/>
                <a:gd name="T20" fmla="*/ 0 w 210"/>
                <a:gd name="T21" fmla="*/ 110 h 407"/>
                <a:gd name="T22" fmla="*/ 0 w 210"/>
                <a:gd name="T23" fmla="*/ 393 h 407"/>
                <a:gd name="T24" fmla="*/ 1 w 210"/>
                <a:gd name="T25" fmla="*/ 398 h 407"/>
                <a:gd name="T26" fmla="*/ 3 w 210"/>
                <a:gd name="T27" fmla="*/ 403 h 407"/>
                <a:gd name="T28" fmla="*/ 9 w 210"/>
                <a:gd name="T29" fmla="*/ 406 h 407"/>
                <a:gd name="T30" fmla="*/ 14 w 210"/>
                <a:gd name="T31" fmla="*/ 407 h 407"/>
                <a:gd name="T32" fmla="*/ 20 w 210"/>
                <a:gd name="T33" fmla="*/ 406 h 407"/>
                <a:gd name="T34" fmla="*/ 24 w 210"/>
                <a:gd name="T35" fmla="*/ 403 h 407"/>
                <a:gd name="T36" fmla="*/ 28 w 210"/>
                <a:gd name="T37" fmla="*/ 398 h 407"/>
                <a:gd name="T38" fmla="*/ 29 w 210"/>
                <a:gd name="T39" fmla="*/ 393 h 407"/>
                <a:gd name="T40" fmla="*/ 30 w 210"/>
                <a:gd name="T41" fmla="*/ 110 h 407"/>
                <a:gd name="T42" fmla="*/ 35 w 210"/>
                <a:gd name="T43" fmla="*/ 95 h 407"/>
                <a:gd name="T44" fmla="*/ 42 w 210"/>
                <a:gd name="T45" fmla="*/ 84 h 407"/>
                <a:gd name="T46" fmla="*/ 54 w 210"/>
                <a:gd name="T47" fmla="*/ 78 h 407"/>
                <a:gd name="T48" fmla="*/ 59 w 210"/>
                <a:gd name="T49" fmla="*/ 331 h 407"/>
                <a:gd name="T50" fmla="*/ 210 w 210"/>
                <a:gd name="T51" fmla="*/ 60 h 407"/>
                <a:gd name="T52" fmla="*/ 209 w 210"/>
                <a:gd name="T53" fmla="*/ 49 h 407"/>
                <a:gd name="T54" fmla="*/ 203 w 210"/>
                <a:gd name="T55" fmla="*/ 39 h 407"/>
                <a:gd name="T56" fmla="*/ 186 w 210"/>
                <a:gd name="T57" fmla="*/ 20 h 407"/>
                <a:gd name="T58" fmla="*/ 162 w 210"/>
                <a:gd name="T59" fmla="*/ 5 h 407"/>
                <a:gd name="T60" fmla="*/ 149 w 210"/>
                <a:gd name="T61" fmla="*/ 1 h 407"/>
                <a:gd name="T62" fmla="*/ 135 w 210"/>
                <a:gd name="T63"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10" h="407">
                  <a:moveTo>
                    <a:pt x="135" y="0"/>
                  </a:moveTo>
                  <a:lnTo>
                    <a:pt x="123" y="1"/>
                  </a:lnTo>
                  <a:lnTo>
                    <a:pt x="111" y="3"/>
                  </a:lnTo>
                  <a:lnTo>
                    <a:pt x="101" y="8"/>
                  </a:lnTo>
                  <a:lnTo>
                    <a:pt x="91" y="14"/>
                  </a:lnTo>
                  <a:lnTo>
                    <a:pt x="82" y="21"/>
                  </a:lnTo>
                  <a:lnTo>
                    <a:pt x="74" y="29"/>
                  </a:lnTo>
                  <a:lnTo>
                    <a:pt x="67" y="37"/>
                  </a:lnTo>
                  <a:lnTo>
                    <a:pt x="63" y="45"/>
                  </a:lnTo>
                  <a:lnTo>
                    <a:pt x="50" y="47"/>
                  </a:lnTo>
                  <a:lnTo>
                    <a:pt x="39" y="52"/>
                  </a:lnTo>
                  <a:lnTo>
                    <a:pt x="33" y="54"/>
                  </a:lnTo>
                  <a:lnTo>
                    <a:pt x="28" y="57"/>
                  </a:lnTo>
                  <a:lnTo>
                    <a:pt x="23" y="61"/>
                  </a:lnTo>
                  <a:lnTo>
                    <a:pt x="19" y="65"/>
                  </a:lnTo>
                  <a:lnTo>
                    <a:pt x="14" y="70"/>
                  </a:lnTo>
                  <a:lnTo>
                    <a:pt x="11" y="75"/>
                  </a:lnTo>
                  <a:lnTo>
                    <a:pt x="7" y="81"/>
                  </a:lnTo>
                  <a:lnTo>
                    <a:pt x="4" y="88"/>
                  </a:lnTo>
                  <a:lnTo>
                    <a:pt x="2" y="95"/>
                  </a:lnTo>
                  <a:lnTo>
                    <a:pt x="1" y="102"/>
                  </a:lnTo>
                  <a:lnTo>
                    <a:pt x="0" y="110"/>
                  </a:lnTo>
                  <a:lnTo>
                    <a:pt x="0" y="119"/>
                  </a:lnTo>
                  <a:lnTo>
                    <a:pt x="0" y="393"/>
                  </a:lnTo>
                  <a:lnTo>
                    <a:pt x="0" y="395"/>
                  </a:lnTo>
                  <a:lnTo>
                    <a:pt x="1" y="398"/>
                  </a:lnTo>
                  <a:lnTo>
                    <a:pt x="2" y="401"/>
                  </a:lnTo>
                  <a:lnTo>
                    <a:pt x="3" y="403"/>
                  </a:lnTo>
                  <a:lnTo>
                    <a:pt x="5" y="405"/>
                  </a:lnTo>
                  <a:lnTo>
                    <a:pt x="9" y="406"/>
                  </a:lnTo>
                  <a:lnTo>
                    <a:pt x="11" y="407"/>
                  </a:lnTo>
                  <a:lnTo>
                    <a:pt x="14" y="407"/>
                  </a:lnTo>
                  <a:lnTo>
                    <a:pt x="18" y="407"/>
                  </a:lnTo>
                  <a:lnTo>
                    <a:pt x="20" y="406"/>
                  </a:lnTo>
                  <a:lnTo>
                    <a:pt x="22" y="405"/>
                  </a:lnTo>
                  <a:lnTo>
                    <a:pt x="24" y="403"/>
                  </a:lnTo>
                  <a:lnTo>
                    <a:pt x="27" y="401"/>
                  </a:lnTo>
                  <a:lnTo>
                    <a:pt x="28" y="398"/>
                  </a:lnTo>
                  <a:lnTo>
                    <a:pt x="29" y="395"/>
                  </a:lnTo>
                  <a:lnTo>
                    <a:pt x="29" y="393"/>
                  </a:lnTo>
                  <a:lnTo>
                    <a:pt x="29" y="119"/>
                  </a:lnTo>
                  <a:lnTo>
                    <a:pt x="30" y="110"/>
                  </a:lnTo>
                  <a:lnTo>
                    <a:pt x="31" y="101"/>
                  </a:lnTo>
                  <a:lnTo>
                    <a:pt x="35" y="95"/>
                  </a:lnTo>
                  <a:lnTo>
                    <a:pt x="38" y="89"/>
                  </a:lnTo>
                  <a:lnTo>
                    <a:pt x="42" y="84"/>
                  </a:lnTo>
                  <a:lnTo>
                    <a:pt x="48" y="81"/>
                  </a:lnTo>
                  <a:lnTo>
                    <a:pt x="54" y="78"/>
                  </a:lnTo>
                  <a:lnTo>
                    <a:pt x="59" y="76"/>
                  </a:lnTo>
                  <a:lnTo>
                    <a:pt x="59" y="331"/>
                  </a:lnTo>
                  <a:lnTo>
                    <a:pt x="210" y="331"/>
                  </a:lnTo>
                  <a:lnTo>
                    <a:pt x="210" y="60"/>
                  </a:lnTo>
                  <a:lnTo>
                    <a:pt x="210" y="55"/>
                  </a:lnTo>
                  <a:lnTo>
                    <a:pt x="209" y="49"/>
                  </a:lnTo>
                  <a:lnTo>
                    <a:pt x="206" y="45"/>
                  </a:lnTo>
                  <a:lnTo>
                    <a:pt x="203" y="39"/>
                  </a:lnTo>
                  <a:lnTo>
                    <a:pt x="196" y="29"/>
                  </a:lnTo>
                  <a:lnTo>
                    <a:pt x="186" y="20"/>
                  </a:lnTo>
                  <a:lnTo>
                    <a:pt x="175" y="12"/>
                  </a:lnTo>
                  <a:lnTo>
                    <a:pt x="162" y="5"/>
                  </a:lnTo>
                  <a:lnTo>
                    <a:pt x="155" y="3"/>
                  </a:lnTo>
                  <a:lnTo>
                    <a:pt x="149" y="1"/>
                  </a:lnTo>
                  <a:lnTo>
                    <a:pt x="142" y="0"/>
                  </a:lnTo>
                  <a:lnTo>
                    <a:pt x="135" y="0"/>
                  </a:lnTo>
                  <a:lnTo>
                    <a:pt x="13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fr-FR" dirty="0"/>
            </a:p>
          </p:txBody>
        </p:sp>
        <p:sp>
          <p:nvSpPr>
            <p:cNvPr id="22" name="Forme libre 4606">
              <a:extLst>
                <a:ext uri="{FF2B5EF4-FFF2-40B4-BE49-F238E27FC236}">
                  <a16:creationId xmlns="" xmlns:a16="http://schemas.microsoft.com/office/drawing/2014/main" id="{F61A5955-8051-9BE2-8F8D-DE7A7B28A132}"/>
                </a:ext>
              </a:extLst>
            </p:cNvPr>
            <p:cNvSpPr>
              <a:spLocks/>
            </p:cNvSpPr>
            <p:nvPr/>
          </p:nvSpPr>
          <p:spPr bwMode="auto">
            <a:xfrm>
              <a:off x="7258050" y="4913313"/>
              <a:ext cx="47625" cy="28575"/>
            </a:xfrm>
            <a:custGeom>
              <a:avLst/>
              <a:gdLst>
                <a:gd name="T0" fmla="*/ 0 w 151"/>
                <a:gd name="T1" fmla="*/ 14 h 90"/>
                <a:gd name="T2" fmla="*/ 0 w 151"/>
                <a:gd name="T3" fmla="*/ 22 h 90"/>
                <a:gd name="T4" fmla="*/ 2 w 151"/>
                <a:gd name="T5" fmla="*/ 29 h 90"/>
                <a:gd name="T6" fmla="*/ 4 w 151"/>
                <a:gd name="T7" fmla="*/ 37 h 90"/>
                <a:gd name="T8" fmla="*/ 6 w 151"/>
                <a:gd name="T9" fmla="*/ 44 h 90"/>
                <a:gd name="T10" fmla="*/ 9 w 151"/>
                <a:gd name="T11" fmla="*/ 50 h 90"/>
                <a:gd name="T12" fmla="*/ 14 w 151"/>
                <a:gd name="T13" fmla="*/ 56 h 90"/>
                <a:gd name="T14" fmla="*/ 18 w 151"/>
                <a:gd name="T15" fmla="*/ 62 h 90"/>
                <a:gd name="T16" fmla="*/ 23 w 151"/>
                <a:gd name="T17" fmla="*/ 67 h 90"/>
                <a:gd name="T18" fmla="*/ 29 w 151"/>
                <a:gd name="T19" fmla="*/ 72 h 90"/>
                <a:gd name="T20" fmla="*/ 34 w 151"/>
                <a:gd name="T21" fmla="*/ 76 h 90"/>
                <a:gd name="T22" fmla="*/ 40 w 151"/>
                <a:gd name="T23" fmla="*/ 81 h 90"/>
                <a:gd name="T24" fmla="*/ 47 w 151"/>
                <a:gd name="T25" fmla="*/ 84 h 90"/>
                <a:gd name="T26" fmla="*/ 54 w 151"/>
                <a:gd name="T27" fmla="*/ 87 h 90"/>
                <a:gd name="T28" fmla="*/ 61 w 151"/>
                <a:gd name="T29" fmla="*/ 89 h 90"/>
                <a:gd name="T30" fmla="*/ 68 w 151"/>
                <a:gd name="T31" fmla="*/ 90 h 90"/>
                <a:gd name="T32" fmla="*/ 76 w 151"/>
                <a:gd name="T33" fmla="*/ 90 h 90"/>
                <a:gd name="T34" fmla="*/ 83 w 151"/>
                <a:gd name="T35" fmla="*/ 90 h 90"/>
                <a:gd name="T36" fmla="*/ 90 w 151"/>
                <a:gd name="T37" fmla="*/ 89 h 90"/>
                <a:gd name="T38" fmla="*/ 96 w 151"/>
                <a:gd name="T39" fmla="*/ 87 h 90"/>
                <a:gd name="T40" fmla="*/ 103 w 151"/>
                <a:gd name="T41" fmla="*/ 83 h 90"/>
                <a:gd name="T42" fmla="*/ 109 w 151"/>
                <a:gd name="T43" fmla="*/ 80 h 90"/>
                <a:gd name="T44" fmla="*/ 116 w 151"/>
                <a:gd name="T45" fmla="*/ 76 h 90"/>
                <a:gd name="T46" fmla="*/ 121 w 151"/>
                <a:gd name="T47" fmla="*/ 71 h 90"/>
                <a:gd name="T48" fmla="*/ 127 w 151"/>
                <a:gd name="T49" fmla="*/ 65 h 90"/>
                <a:gd name="T50" fmla="*/ 131 w 151"/>
                <a:gd name="T51" fmla="*/ 60 h 90"/>
                <a:gd name="T52" fmla="*/ 137 w 151"/>
                <a:gd name="T53" fmla="*/ 53 h 90"/>
                <a:gd name="T54" fmla="*/ 140 w 151"/>
                <a:gd name="T55" fmla="*/ 45 h 90"/>
                <a:gd name="T56" fmla="*/ 144 w 151"/>
                <a:gd name="T57" fmla="*/ 37 h 90"/>
                <a:gd name="T58" fmla="*/ 147 w 151"/>
                <a:gd name="T59" fmla="*/ 29 h 90"/>
                <a:gd name="T60" fmla="*/ 150 w 151"/>
                <a:gd name="T61" fmla="*/ 20 h 90"/>
                <a:gd name="T62" fmla="*/ 151 w 151"/>
                <a:gd name="T63" fmla="*/ 10 h 90"/>
                <a:gd name="T64" fmla="*/ 151 w 151"/>
                <a:gd name="T65" fmla="*/ 0 h 90"/>
                <a:gd name="T66" fmla="*/ 0 w 151"/>
                <a:gd name="T67" fmla="*/ 0 h 90"/>
                <a:gd name="T68" fmla="*/ 0 w 151"/>
                <a:gd name="T69" fmla="*/ 14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51" h="90">
                  <a:moveTo>
                    <a:pt x="0" y="14"/>
                  </a:moveTo>
                  <a:lnTo>
                    <a:pt x="0" y="22"/>
                  </a:lnTo>
                  <a:lnTo>
                    <a:pt x="2" y="29"/>
                  </a:lnTo>
                  <a:lnTo>
                    <a:pt x="4" y="37"/>
                  </a:lnTo>
                  <a:lnTo>
                    <a:pt x="6" y="44"/>
                  </a:lnTo>
                  <a:lnTo>
                    <a:pt x="9" y="50"/>
                  </a:lnTo>
                  <a:lnTo>
                    <a:pt x="14" y="56"/>
                  </a:lnTo>
                  <a:lnTo>
                    <a:pt x="18" y="62"/>
                  </a:lnTo>
                  <a:lnTo>
                    <a:pt x="23" y="67"/>
                  </a:lnTo>
                  <a:lnTo>
                    <a:pt x="29" y="72"/>
                  </a:lnTo>
                  <a:lnTo>
                    <a:pt x="34" y="76"/>
                  </a:lnTo>
                  <a:lnTo>
                    <a:pt x="40" y="81"/>
                  </a:lnTo>
                  <a:lnTo>
                    <a:pt x="47" y="84"/>
                  </a:lnTo>
                  <a:lnTo>
                    <a:pt x="54" y="87"/>
                  </a:lnTo>
                  <a:lnTo>
                    <a:pt x="61" y="89"/>
                  </a:lnTo>
                  <a:lnTo>
                    <a:pt x="68" y="90"/>
                  </a:lnTo>
                  <a:lnTo>
                    <a:pt x="76" y="90"/>
                  </a:lnTo>
                  <a:lnTo>
                    <a:pt x="83" y="90"/>
                  </a:lnTo>
                  <a:lnTo>
                    <a:pt x="90" y="89"/>
                  </a:lnTo>
                  <a:lnTo>
                    <a:pt x="96" y="87"/>
                  </a:lnTo>
                  <a:lnTo>
                    <a:pt x="103" y="83"/>
                  </a:lnTo>
                  <a:lnTo>
                    <a:pt x="109" y="80"/>
                  </a:lnTo>
                  <a:lnTo>
                    <a:pt x="116" y="76"/>
                  </a:lnTo>
                  <a:lnTo>
                    <a:pt x="121" y="71"/>
                  </a:lnTo>
                  <a:lnTo>
                    <a:pt x="127" y="65"/>
                  </a:lnTo>
                  <a:lnTo>
                    <a:pt x="131" y="60"/>
                  </a:lnTo>
                  <a:lnTo>
                    <a:pt x="137" y="53"/>
                  </a:lnTo>
                  <a:lnTo>
                    <a:pt x="140" y="45"/>
                  </a:lnTo>
                  <a:lnTo>
                    <a:pt x="144" y="37"/>
                  </a:lnTo>
                  <a:lnTo>
                    <a:pt x="147" y="29"/>
                  </a:lnTo>
                  <a:lnTo>
                    <a:pt x="150" y="20"/>
                  </a:lnTo>
                  <a:lnTo>
                    <a:pt x="151" y="10"/>
                  </a:lnTo>
                  <a:lnTo>
                    <a:pt x="151" y="0"/>
                  </a:lnTo>
                  <a:lnTo>
                    <a:pt x="0" y="0"/>
                  </a:lnTo>
                  <a:lnTo>
                    <a:pt x="0"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fr-FR" dirty="0"/>
            </a:p>
          </p:txBody>
        </p:sp>
        <p:sp>
          <p:nvSpPr>
            <p:cNvPr id="23" name="Rectangle 4607">
              <a:extLst>
                <a:ext uri="{FF2B5EF4-FFF2-40B4-BE49-F238E27FC236}">
                  <a16:creationId xmlns="" xmlns:a16="http://schemas.microsoft.com/office/drawing/2014/main" id="{E863D206-3C18-3E8E-B72E-C267EE4434F9}"/>
                </a:ext>
              </a:extLst>
            </p:cNvPr>
            <p:cNvSpPr>
              <a:spLocks noChangeArrowheads="1"/>
            </p:cNvSpPr>
            <p:nvPr/>
          </p:nvSpPr>
          <p:spPr bwMode="auto">
            <a:xfrm>
              <a:off x="7258050" y="4837113"/>
              <a:ext cx="47625" cy="666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bodyPr>
            <a:lstStyle/>
            <a:p>
              <a:pPr rtl="0"/>
              <a:endParaRPr lang="fr-FR" dirty="0"/>
            </a:p>
          </p:txBody>
        </p:sp>
      </p:grpSp>
      <p:sp>
        <p:nvSpPr>
          <p:cNvPr id="24" name="Forme libre 1671" descr="Icône de coche ">
            <a:extLst>
              <a:ext uri="{FF2B5EF4-FFF2-40B4-BE49-F238E27FC236}">
                <a16:creationId xmlns="" xmlns:a16="http://schemas.microsoft.com/office/drawing/2014/main" id="{C4ED82B5-74C6-129F-62F1-4595548B4FB8}"/>
              </a:ext>
            </a:extLst>
          </p:cNvPr>
          <p:cNvSpPr>
            <a:spLocks noEditPoints="1"/>
          </p:cNvSpPr>
          <p:nvPr/>
        </p:nvSpPr>
        <p:spPr bwMode="auto">
          <a:xfrm>
            <a:off x="356772" y="6289626"/>
            <a:ext cx="353302" cy="335781"/>
          </a:xfrm>
          <a:custGeom>
            <a:avLst/>
            <a:gdLst>
              <a:gd name="T0" fmla="*/ 279 w 719"/>
              <a:gd name="T1" fmla="*/ 477 h 719"/>
              <a:gd name="T2" fmla="*/ 197 w 719"/>
              <a:gd name="T3" fmla="*/ 387 h 719"/>
              <a:gd name="T4" fmla="*/ 217 w 719"/>
              <a:gd name="T5" fmla="*/ 382 h 719"/>
              <a:gd name="T6" fmla="*/ 515 w 719"/>
              <a:gd name="T7" fmla="*/ 243 h 719"/>
              <a:gd name="T8" fmla="*/ 519 w 719"/>
              <a:gd name="T9" fmla="*/ 263 h 719"/>
              <a:gd name="T10" fmla="*/ 709 w 719"/>
              <a:gd name="T11" fmla="*/ 323 h 719"/>
              <a:gd name="T12" fmla="*/ 687 w 719"/>
              <a:gd name="T13" fmla="*/ 289 h 719"/>
              <a:gd name="T14" fmla="*/ 696 w 719"/>
              <a:gd name="T15" fmla="*/ 243 h 719"/>
              <a:gd name="T16" fmla="*/ 675 w 719"/>
              <a:gd name="T17" fmla="*/ 199 h 719"/>
              <a:gd name="T18" fmla="*/ 631 w 719"/>
              <a:gd name="T19" fmla="*/ 179 h 719"/>
              <a:gd name="T20" fmla="*/ 630 w 719"/>
              <a:gd name="T21" fmla="*/ 131 h 719"/>
              <a:gd name="T22" fmla="*/ 603 w 719"/>
              <a:gd name="T23" fmla="*/ 98 h 719"/>
              <a:gd name="T24" fmla="*/ 569 w 719"/>
              <a:gd name="T25" fmla="*/ 87 h 719"/>
              <a:gd name="T26" fmla="*/ 536 w 719"/>
              <a:gd name="T27" fmla="*/ 70 h 719"/>
              <a:gd name="T28" fmla="*/ 507 w 719"/>
              <a:gd name="T29" fmla="*/ 34 h 719"/>
              <a:gd name="T30" fmla="*/ 458 w 719"/>
              <a:gd name="T31" fmla="*/ 25 h 719"/>
              <a:gd name="T32" fmla="*/ 418 w 719"/>
              <a:gd name="T33" fmla="*/ 31 h 719"/>
              <a:gd name="T34" fmla="*/ 380 w 719"/>
              <a:gd name="T35" fmla="*/ 4 h 719"/>
              <a:gd name="T36" fmla="*/ 331 w 719"/>
              <a:gd name="T37" fmla="*/ 7 h 719"/>
              <a:gd name="T38" fmla="*/ 296 w 719"/>
              <a:gd name="T39" fmla="*/ 39 h 719"/>
              <a:gd name="T40" fmla="*/ 251 w 719"/>
              <a:gd name="T41" fmla="*/ 24 h 719"/>
              <a:gd name="T42" fmla="*/ 205 w 719"/>
              <a:gd name="T43" fmla="*/ 39 h 719"/>
              <a:gd name="T44" fmla="*/ 180 w 719"/>
              <a:gd name="T45" fmla="*/ 79 h 719"/>
              <a:gd name="T46" fmla="*/ 142 w 719"/>
              <a:gd name="T47" fmla="*/ 88 h 719"/>
              <a:gd name="T48" fmla="*/ 111 w 719"/>
              <a:gd name="T49" fmla="*/ 102 h 719"/>
              <a:gd name="T50" fmla="*/ 86 w 719"/>
              <a:gd name="T51" fmla="*/ 141 h 719"/>
              <a:gd name="T52" fmla="*/ 78 w 719"/>
              <a:gd name="T53" fmla="*/ 180 h 719"/>
              <a:gd name="T54" fmla="*/ 37 w 719"/>
              <a:gd name="T55" fmla="*/ 207 h 719"/>
              <a:gd name="T56" fmla="*/ 22 w 719"/>
              <a:gd name="T57" fmla="*/ 252 h 719"/>
              <a:gd name="T58" fmla="*/ 38 w 719"/>
              <a:gd name="T59" fmla="*/ 296 h 719"/>
              <a:gd name="T60" fmla="*/ 6 w 719"/>
              <a:gd name="T61" fmla="*/ 332 h 719"/>
              <a:gd name="T62" fmla="*/ 3 w 719"/>
              <a:gd name="T63" fmla="*/ 380 h 719"/>
              <a:gd name="T64" fmla="*/ 31 w 719"/>
              <a:gd name="T65" fmla="*/ 420 h 719"/>
              <a:gd name="T66" fmla="*/ 23 w 719"/>
              <a:gd name="T67" fmla="*/ 460 h 719"/>
              <a:gd name="T68" fmla="*/ 32 w 719"/>
              <a:gd name="T69" fmla="*/ 507 h 719"/>
              <a:gd name="T70" fmla="*/ 68 w 719"/>
              <a:gd name="T71" fmla="*/ 538 h 719"/>
              <a:gd name="T72" fmla="*/ 85 w 719"/>
              <a:gd name="T73" fmla="*/ 571 h 719"/>
              <a:gd name="T74" fmla="*/ 106 w 719"/>
              <a:gd name="T75" fmla="*/ 615 h 719"/>
              <a:gd name="T76" fmla="*/ 135 w 719"/>
              <a:gd name="T77" fmla="*/ 633 h 719"/>
              <a:gd name="T78" fmla="*/ 177 w 719"/>
              <a:gd name="T79" fmla="*/ 633 h 719"/>
              <a:gd name="T80" fmla="*/ 197 w 719"/>
              <a:gd name="T81" fmla="*/ 676 h 719"/>
              <a:gd name="T82" fmla="*/ 242 w 719"/>
              <a:gd name="T83" fmla="*/ 698 h 719"/>
              <a:gd name="T84" fmla="*/ 288 w 719"/>
              <a:gd name="T85" fmla="*/ 687 h 719"/>
              <a:gd name="T86" fmla="*/ 322 w 719"/>
              <a:gd name="T87" fmla="*/ 709 h 719"/>
              <a:gd name="T88" fmla="*/ 370 w 719"/>
              <a:gd name="T89" fmla="*/ 719 h 719"/>
              <a:gd name="T90" fmla="*/ 412 w 719"/>
              <a:gd name="T91" fmla="*/ 697 h 719"/>
              <a:gd name="T92" fmla="*/ 449 w 719"/>
              <a:gd name="T93" fmla="*/ 695 h 719"/>
              <a:gd name="T94" fmla="*/ 497 w 719"/>
              <a:gd name="T95" fmla="*/ 693 h 719"/>
              <a:gd name="T96" fmla="*/ 533 w 719"/>
              <a:gd name="T97" fmla="*/ 661 h 719"/>
              <a:gd name="T98" fmla="*/ 563 w 719"/>
              <a:gd name="T99" fmla="*/ 635 h 719"/>
              <a:gd name="T100" fmla="*/ 597 w 719"/>
              <a:gd name="T101" fmla="*/ 628 h 719"/>
              <a:gd name="T102" fmla="*/ 626 w 719"/>
              <a:gd name="T103" fmla="*/ 599 h 719"/>
              <a:gd name="T104" fmla="*/ 634 w 719"/>
              <a:gd name="T105" fmla="*/ 551 h 719"/>
              <a:gd name="T106" fmla="*/ 668 w 719"/>
              <a:gd name="T107" fmla="*/ 528 h 719"/>
              <a:gd name="T108" fmla="*/ 694 w 719"/>
              <a:gd name="T109" fmla="*/ 488 h 719"/>
              <a:gd name="T110" fmla="*/ 691 w 719"/>
              <a:gd name="T111" fmla="*/ 441 h 719"/>
              <a:gd name="T112" fmla="*/ 703 w 719"/>
              <a:gd name="T113" fmla="*/ 406 h 719"/>
              <a:gd name="T114" fmla="*/ 719 w 719"/>
              <a:gd name="T115" fmla="*/ 360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19" h="719">
                <a:moveTo>
                  <a:pt x="519" y="263"/>
                </a:moveTo>
                <a:lnTo>
                  <a:pt x="292" y="475"/>
                </a:lnTo>
                <a:lnTo>
                  <a:pt x="288" y="477"/>
                </a:lnTo>
                <a:lnTo>
                  <a:pt x="285" y="479"/>
                </a:lnTo>
                <a:lnTo>
                  <a:pt x="279" y="477"/>
                </a:lnTo>
                <a:lnTo>
                  <a:pt x="276" y="475"/>
                </a:lnTo>
                <a:lnTo>
                  <a:pt x="200" y="400"/>
                </a:lnTo>
                <a:lnTo>
                  <a:pt x="197" y="396"/>
                </a:lnTo>
                <a:lnTo>
                  <a:pt x="196" y="391"/>
                </a:lnTo>
                <a:lnTo>
                  <a:pt x="197" y="387"/>
                </a:lnTo>
                <a:lnTo>
                  <a:pt x="200" y="382"/>
                </a:lnTo>
                <a:lnTo>
                  <a:pt x="204" y="380"/>
                </a:lnTo>
                <a:lnTo>
                  <a:pt x="208" y="379"/>
                </a:lnTo>
                <a:lnTo>
                  <a:pt x="213" y="380"/>
                </a:lnTo>
                <a:lnTo>
                  <a:pt x="217" y="382"/>
                </a:lnTo>
                <a:lnTo>
                  <a:pt x="285" y="450"/>
                </a:lnTo>
                <a:lnTo>
                  <a:pt x="502" y="247"/>
                </a:lnTo>
                <a:lnTo>
                  <a:pt x="507" y="243"/>
                </a:lnTo>
                <a:lnTo>
                  <a:pt x="511" y="243"/>
                </a:lnTo>
                <a:lnTo>
                  <a:pt x="515" y="243"/>
                </a:lnTo>
                <a:lnTo>
                  <a:pt x="520" y="247"/>
                </a:lnTo>
                <a:lnTo>
                  <a:pt x="522" y="251"/>
                </a:lnTo>
                <a:lnTo>
                  <a:pt x="523" y="255"/>
                </a:lnTo>
                <a:lnTo>
                  <a:pt x="522" y="260"/>
                </a:lnTo>
                <a:lnTo>
                  <a:pt x="519" y="263"/>
                </a:lnTo>
                <a:close/>
                <a:moveTo>
                  <a:pt x="719" y="360"/>
                </a:moveTo>
                <a:lnTo>
                  <a:pt x="719" y="350"/>
                </a:lnTo>
                <a:lnTo>
                  <a:pt x="716" y="341"/>
                </a:lnTo>
                <a:lnTo>
                  <a:pt x="713" y="332"/>
                </a:lnTo>
                <a:lnTo>
                  <a:pt x="709" y="323"/>
                </a:lnTo>
                <a:lnTo>
                  <a:pt x="703" y="315"/>
                </a:lnTo>
                <a:lnTo>
                  <a:pt x="696" y="308"/>
                </a:lnTo>
                <a:lnTo>
                  <a:pt x="689" y="302"/>
                </a:lnTo>
                <a:lnTo>
                  <a:pt x="681" y="296"/>
                </a:lnTo>
                <a:lnTo>
                  <a:pt x="687" y="289"/>
                </a:lnTo>
                <a:lnTo>
                  <a:pt x="691" y="280"/>
                </a:lnTo>
                <a:lnTo>
                  <a:pt x="694" y="271"/>
                </a:lnTo>
                <a:lnTo>
                  <a:pt x="696" y="262"/>
                </a:lnTo>
                <a:lnTo>
                  <a:pt x="696" y="252"/>
                </a:lnTo>
                <a:lnTo>
                  <a:pt x="696" y="243"/>
                </a:lnTo>
                <a:lnTo>
                  <a:pt x="694" y="233"/>
                </a:lnTo>
                <a:lnTo>
                  <a:pt x="692" y="223"/>
                </a:lnTo>
                <a:lnTo>
                  <a:pt x="688" y="215"/>
                </a:lnTo>
                <a:lnTo>
                  <a:pt x="682" y="207"/>
                </a:lnTo>
                <a:lnTo>
                  <a:pt x="675" y="199"/>
                </a:lnTo>
                <a:lnTo>
                  <a:pt x="668" y="193"/>
                </a:lnTo>
                <a:lnTo>
                  <a:pt x="660" y="188"/>
                </a:lnTo>
                <a:lnTo>
                  <a:pt x="651" y="184"/>
                </a:lnTo>
                <a:lnTo>
                  <a:pt x="641" y="180"/>
                </a:lnTo>
                <a:lnTo>
                  <a:pt x="631" y="179"/>
                </a:lnTo>
                <a:lnTo>
                  <a:pt x="634" y="169"/>
                </a:lnTo>
                <a:lnTo>
                  <a:pt x="635" y="161"/>
                </a:lnTo>
                <a:lnTo>
                  <a:pt x="635" y="151"/>
                </a:lnTo>
                <a:lnTo>
                  <a:pt x="632" y="141"/>
                </a:lnTo>
                <a:lnTo>
                  <a:pt x="630" y="131"/>
                </a:lnTo>
                <a:lnTo>
                  <a:pt x="626" y="122"/>
                </a:lnTo>
                <a:lnTo>
                  <a:pt x="620" y="114"/>
                </a:lnTo>
                <a:lnTo>
                  <a:pt x="614" y="106"/>
                </a:lnTo>
                <a:lnTo>
                  <a:pt x="608" y="102"/>
                </a:lnTo>
                <a:lnTo>
                  <a:pt x="603" y="98"/>
                </a:lnTo>
                <a:lnTo>
                  <a:pt x="597" y="94"/>
                </a:lnTo>
                <a:lnTo>
                  <a:pt x="590" y="91"/>
                </a:lnTo>
                <a:lnTo>
                  <a:pt x="584" y="89"/>
                </a:lnTo>
                <a:lnTo>
                  <a:pt x="577" y="88"/>
                </a:lnTo>
                <a:lnTo>
                  <a:pt x="569" y="87"/>
                </a:lnTo>
                <a:lnTo>
                  <a:pt x="563" y="85"/>
                </a:lnTo>
                <a:lnTo>
                  <a:pt x="552" y="87"/>
                </a:lnTo>
                <a:lnTo>
                  <a:pt x="542" y="89"/>
                </a:lnTo>
                <a:lnTo>
                  <a:pt x="540" y="79"/>
                </a:lnTo>
                <a:lnTo>
                  <a:pt x="536" y="70"/>
                </a:lnTo>
                <a:lnTo>
                  <a:pt x="533" y="61"/>
                </a:lnTo>
                <a:lnTo>
                  <a:pt x="528" y="53"/>
                </a:lnTo>
                <a:lnTo>
                  <a:pt x="522" y="46"/>
                </a:lnTo>
                <a:lnTo>
                  <a:pt x="514" y="39"/>
                </a:lnTo>
                <a:lnTo>
                  <a:pt x="507" y="34"/>
                </a:lnTo>
                <a:lnTo>
                  <a:pt x="497" y="28"/>
                </a:lnTo>
                <a:lnTo>
                  <a:pt x="488" y="26"/>
                </a:lnTo>
                <a:lnTo>
                  <a:pt x="478" y="24"/>
                </a:lnTo>
                <a:lnTo>
                  <a:pt x="468" y="24"/>
                </a:lnTo>
                <a:lnTo>
                  <a:pt x="458" y="25"/>
                </a:lnTo>
                <a:lnTo>
                  <a:pt x="449" y="27"/>
                </a:lnTo>
                <a:lnTo>
                  <a:pt x="440" y="29"/>
                </a:lnTo>
                <a:lnTo>
                  <a:pt x="431" y="34"/>
                </a:lnTo>
                <a:lnTo>
                  <a:pt x="424" y="39"/>
                </a:lnTo>
                <a:lnTo>
                  <a:pt x="418" y="31"/>
                </a:lnTo>
                <a:lnTo>
                  <a:pt x="412" y="24"/>
                </a:lnTo>
                <a:lnTo>
                  <a:pt x="405" y="17"/>
                </a:lnTo>
                <a:lnTo>
                  <a:pt x="397" y="11"/>
                </a:lnTo>
                <a:lnTo>
                  <a:pt x="388" y="7"/>
                </a:lnTo>
                <a:lnTo>
                  <a:pt x="380" y="4"/>
                </a:lnTo>
                <a:lnTo>
                  <a:pt x="370" y="2"/>
                </a:lnTo>
                <a:lnTo>
                  <a:pt x="360" y="0"/>
                </a:lnTo>
                <a:lnTo>
                  <a:pt x="350" y="2"/>
                </a:lnTo>
                <a:lnTo>
                  <a:pt x="340" y="4"/>
                </a:lnTo>
                <a:lnTo>
                  <a:pt x="331" y="7"/>
                </a:lnTo>
                <a:lnTo>
                  <a:pt x="322" y="11"/>
                </a:lnTo>
                <a:lnTo>
                  <a:pt x="314" y="17"/>
                </a:lnTo>
                <a:lnTo>
                  <a:pt x="307" y="24"/>
                </a:lnTo>
                <a:lnTo>
                  <a:pt x="301" y="31"/>
                </a:lnTo>
                <a:lnTo>
                  <a:pt x="296" y="39"/>
                </a:lnTo>
                <a:lnTo>
                  <a:pt x="288" y="34"/>
                </a:lnTo>
                <a:lnTo>
                  <a:pt x="279" y="29"/>
                </a:lnTo>
                <a:lnTo>
                  <a:pt x="270" y="27"/>
                </a:lnTo>
                <a:lnTo>
                  <a:pt x="260" y="25"/>
                </a:lnTo>
                <a:lnTo>
                  <a:pt x="251" y="24"/>
                </a:lnTo>
                <a:lnTo>
                  <a:pt x="242" y="24"/>
                </a:lnTo>
                <a:lnTo>
                  <a:pt x="232" y="26"/>
                </a:lnTo>
                <a:lnTo>
                  <a:pt x="222" y="28"/>
                </a:lnTo>
                <a:lnTo>
                  <a:pt x="213" y="34"/>
                </a:lnTo>
                <a:lnTo>
                  <a:pt x="205" y="39"/>
                </a:lnTo>
                <a:lnTo>
                  <a:pt x="197" y="46"/>
                </a:lnTo>
                <a:lnTo>
                  <a:pt x="192" y="52"/>
                </a:lnTo>
                <a:lnTo>
                  <a:pt x="186" y="61"/>
                </a:lnTo>
                <a:lnTo>
                  <a:pt x="182" y="69"/>
                </a:lnTo>
                <a:lnTo>
                  <a:pt x="180" y="79"/>
                </a:lnTo>
                <a:lnTo>
                  <a:pt x="177" y="89"/>
                </a:lnTo>
                <a:lnTo>
                  <a:pt x="168" y="87"/>
                </a:lnTo>
                <a:lnTo>
                  <a:pt x="156" y="85"/>
                </a:lnTo>
                <a:lnTo>
                  <a:pt x="149" y="87"/>
                </a:lnTo>
                <a:lnTo>
                  <a:pt x="142" y="88"/>
                </a:lnTo>
                <a:lnTo>
                  <a:pt x="135" y="89"/>
                </a:lnTo>
                <a:lnTo>
                  <a:pt x="129" y="91"/>
                </a:lnTo>
                <a:lnTo>
                  <a:pt x="122" y="94"/>
                </a:lnTo>
                <a:lnTo>
                  <a:pt x="117" y="98"/>
                </a:lnTo>
                <a:lnTo>
                  <a:pt x="111" y="102"/>
                </a:lnTo>
                <a:lnTo>
                  <a:pt x="106" y="106"/>
                </a:lnTo>
                <a:lnTo>
                  <a:pt x="99" y="114"/>
                </a:lnTo>
                <a:lnTo>
                  <a:pt x="94" y="122"/>
                </a:lnTo>
                <a:lnTo>
                  <a:pt x="89" y="131"/>
                </a:lnTo>
                <a:lnTo>
                  <a:pt x="86" y="141"/>
                </a:lnTo>
                <a:lnTo>
                  <a:pt x="85" y="151"/>
                </a:lnTo>
                <a:lnTo>
                  <a:pt x="85" y="161"/>
                </a:lnTo>
                <a:lnTo>
                  <a:pt x="85" y="169"/>
                </a:lnTo>
                <a:lnTo>
                  <a:pt x="87" y="179"/>
                </a:lnTo>
                <a:lnTo>
                  <a:pt x="78" y="180"/>
                </a:lnTo>
                <a:lnTo>
                  <a:pt x="68" y="184"/>
                </a:lnTo>
                <a:lnTo>
                  <a:pt x="59" y="188"/>
                </a:lnTo>
                <a:lnTo>
                  <a:pt x="52" y="193"/>
                </a:lnTo>
                <a:lnTo>
                  <a:pt x="44" y="199"/>
                </a:lnTo>
                <a:lnTo>
                  <a:pt x="37" y="207"/>
                </a:lnTo>
                <a:lnTo>
                  <a:pt x="32" y="215"/>
                </a:lnTo>
                <a:lnTo>
                  <a:pt x="27" y="223"/>
                </a:lnTo>
                <a:lnTo>
                  <a:pt x="24" y="233"/>
                </a:lnTo>
                <a:lnTo>
                  <a:pt x="23" y="243"/>
                </a:lnTo>
                <a:lnTo>
                  <a:pt x="22" y="252"/>
                </a:lnTo>
                <a:lnTo>
                  <a:pt x="23" y="262"/>
                </a:lnTo>
                <a:lnTo>
                  <a:pt x="25" y="271"/>
                </a:lnTo>
                <a:lnTo>
                  <a:pt x="28" y="280"/>
                </a:lnTo>
                <a:lnTo>
                  <a:pt x="33" y="289"/>
                </a:lnTo>
                <a:lnTo>
                  <a:pt x="38" y="296"/>
                </a:lnTo>
                <a:lnTo>
                  <a:pt x="31" y="302"/>
                </a:lnTo>
                <a:lnTo>
                  <a:pt x="23" y="308"/>
                </a:lnTo>
                <a:lnTo>
                  <a:pt x="16" y="315"/>
                </a:lnTo>
                <a:lnTo>
                  <a:pt x="11" y="323"/>
                </a:lnTo>
                <a:lnTo>
                  <a:pt x="6" y="332"/>
                </a:lnTo>
                <a:lnTo>
                  <a:pt x="3" y="341"/>
                </a:lnTo>
                <a:lnTo>
                  <a:pt x="1" y="350"/>
                </a:lnTo>
                <a:lnTo>
                  <a:pt x="0" y="360"/>
                </a:lnTo>
                <a:lnTo>
                  <a:pt x="1" y="370"/>
                </a:lnTo>
                <a:lnTo>
                  <a:pt x="3" y="380"/>
                </a:lnTo>
                <a:lnTo>
                  <a:pt x="6" y="389"/>
                </a:lnTo>
                <a:lnTo>
                  <a:pt x="11" y="398"/>
                </a:lnTo>
                <a:lnTo>
                  <a:pt x="16" y="406"/>
                </a:lnTo>
                <a:lnTo>
                  <a:pt x="23" y="413"/>
                </a:lnTo>
                <a:lnTo>
                  <a:pt x="31" y="420"/>
                </a:lnTo>
                <a:lnTo>
                  <a:pt x="38" y="424"/>
                </a:lnTo>
                <a:lnTo>
                  <a:pt x="33" y="433"/>
                </a:lnTo>
                <a:lnTo>
                  <a:pt x="28" y="441"/>
                </a:lnTo>
                <a:lnTo>
                  <a:pt x="25" y="450"/>
                </a:lnTo>
                <a:lnTo>
                  <a:pt x="23" y="460"/>
                </a:lnTo>
                <a:lnTo>
                  <a:pt x="22" y="470"/>
                </a:lnTo>
                <a:lnTo>
                  <a:pt x="23" y="479"/>
                </a:lnTo>
                <a:lnTo>
                  <a:pt x="24" y="488"/>
                </a:lnTo>
                <a:lnTo>
                  <a:pt x="27" y="498"/>
                </a:lnTo>
                <a:lnTo>
                  <a:pt x="32" y="507"/>
                </a:lnTo>
                <a:lnTo>
                  <a:pt x="37" y="515"/>
                </a:lnTo>
                <a:lnTo>
                  <a:pt x="44" y="523"/>
                </a:lnTo>
                <a:lnTo>
                  <a:pt x="52" y="528"/>
                </a:lnTo>
                <a:lnTo>
                  <a:pt x="59" y="534"/>
                </a:lnTo>
                <a:lnTo>
                  <a:pt x="68" y="538"/>
                </a:lnTo>
                <a:lnTo>
                  <a:pt x="78" y="540"/>
                </a:lnTo>
                <a:lnTo>
                  <a:pt x="87" y="543"/>
                </a:lnTo>
                <a:lnTo>
                  <a:pt x="85" y="551"/>
                </a:lnTo>
                <a:lnTo>
                  <a:pt x="85" y="561"/>
                </a:lnTo>
                <a:lnTo>
                  <a:pt x="85" y="571"/>
                </a:lnTo>
                <a:lnTo>
                  <a:pt x="86" y="580"/>
                </a:lnTo>
                <a:lnTo>
                  <a:pt x="89" y="590"/>
                </a:lnTo>
                <a:lnTo>
                  <a:pt x="94" y="599"/>
                </a:lnTo>
                <a:lnTo>
                  <a:pt x="99" y="608"/>
                </a:lnTo>
                <a:lnTo>
                  <a:pt x="106" y="615"/>
                </a:lnTo>
                <a:lnTo>
                  <a:pt x="111" y="620"/>
                </a:lnTo>
                <a:lnTo>
                  <a:pt x="117" y="624"/>
                </a:lnTo>
                <a:lnTo>
                  <a:pt x="122" y="628"/>
                </a:lnTo>
                <a:lnTo>
                  <a:pt x="129" y="631"/>
                </a:lnTo>
                <a:lnTo>
                  <a:pt x="135" y="633"/>
                </a:lnTo>
                <a:lnTo>
                  <a:pt x="142" y="634"/>
                </a:lnTo>
                <a:lnTo>
                  <a:pt x="149" y="635"/>
                </a:lnTo>
                <a:lnTo>
                  <a:pt x="156" y="635"/>
                </a:lnTo>
                <a:lnTo>
                  <a:pt x="168" y="635"/>
                </a:lnTo>
                <a:lnTo>
                  <a:pt x="177" y="633"/>
                </a:lnTo>
                <a:lnTo>
                  <a:pt x="180" y="643"/>
                </a:lnTo>
                <a:lnTo>
                  <a:pt x="182" y="652"/>
                </a:lnTo>
                <a:lnTo>
                  <a:pt x="186" y="661"/>
                </a:lnTo>
                <a:lnTo>
                  <a:pt x="192" y="668"/>
                </a:lnTo>
                <a:lnTo>
                  <a:pt x="197" y="676"/>
                </a:lnTo>
                <a:lnTo>
                  <a:pt x="205" y="683"/>
                </a:lnTo>
                <a:lnTo>
                  <a:pt x="213" y="688"/>
                </a:lnTo>
                <a:lnTo>
                  <a:pt x="222" y="693"/>
                </a:lnTo>
                <a:lnTo>
                  <a:pt x="232" y="696"/>
                </a:lnTo>
                <a:lnTo>
                  <a:pt x="242" y="698"/>
                </a:lnTo>
                <a:lnTo>
                  <a:pt x="251" y="698"/>
                </a:lnTo>
                <a:lnTo>
                  <a:pt x="260" y="697"/>
                </a:lnTo>
                <a:lnTo>
                  <a:pt x="270" y="695"/>
                </a:lnTo>
                <a:lnTo>
                  <a:pt x="279" y="692"/>
                </a:lnTo>
                <a:lnTo>
                  <a:pt x="288" y="687"/>
                </a:lnTo>
                <a:lnTo>
                  <a:pt x="296" y="682"/>
                </a:lnTo>
                <a:lnTo>
                  <a:pt x="301" y="689"/>
                </a:lnTo>
                <a:lnTo>
                  <a:pt x="307" y="697"/>
                </a:lnTo>
                <a:lnTo>
                  <a:pt x="314" y="704"/>
                </a:lnTo>
                <a:lnTo>
                  <a:pt x="322" y="709"/>
                </a:lnTo>
                <a:lnTo>
                  <a:pt x="331" y="714"/>
                </a:lnTo>
                <a:lnTo>
                  <a:pt x="340" y="717"/>
                </a:lnTo>
                <a:lnTo>
                  <a:pt x="350" y="719"/>
                </a:lnTo>
                <a:lnTo>
                  <a:pt x="360" y="719"/>
                </a:lnTo>
                <a:lnTo>
                  <a:pt x="370" y="719"/>
                </a:lnTo>
                <a:lnTo>
                  <a:pt x="380" y="717"/>
                </a:lnTo>
                <a:lnTo>
                  <a:pt x="388" y="714"/>
                </a:lnTo>
                <a:lnTo>
                  <a:pt x="397" y="709"/>
                </a:lnTo>
                <a:lnTo>
                  <a:pt x="405" y="704"/>
                </a:lnTo>
                <a:lnTo>
                  <a:pt x="412" y="697"/>
                </a:lnTo>
                <a:lnTo>
                  <a:pt x="418" y="689"/>
                </a:lnTo>
                <a:lnTo>
                  <a:pt x="424" y="682"/>
                </a:lnTo>
                <a:lnTo>
                  <a:pt x="431" y="687"/>
                </a:lnTo>
                <a:lnTo>
                  <a:pt x="440" y="692"/>
                </a:lnTo>
                <a:lnTo>
                  <a:pt x="449" y="695"/>
                </a:lnTo>
                <a:lnTo>
                  <a:pt x="458" y="697"/>
                </a:lnTo>
                <a:lnTo>
                  <a:pt x="468" y="698"/>
                </a:lnTo>
                <a:lnTo>
                  <a:pt x="478" y="698"/>
                </a:lnTo>
                <a:lnTo>
                  <a:pt x="488" y="696"/>
                </a:lnTo>
                <a:lnTo>
                  <a:pt x="497" y="693"/>
                </a:lnTo>
                <a:lnTo>
                  <a:pt x="507" y="688"/>
                </a:lnTo>
                <a:lnTo>
                  <a:pt x="514" y="683"/>
                </a:lnTo>
                <a:lnTo>
                  <a:pt x="522" y="676"/>
                </a:lnTo>
                <a:lnTo>
                  <a:pt x="528" y="668"/>
                </a:lnTo>
                <a:lnTo>
                  <a:pt x="533" y="661"/>
                </a:lnTo>
                <a:lnTo>
                  <a:pt x="536" y="652"/>
                </a:lnTo>
                <a:lnTo>
                  <a:pt x="540" y="643"/>
                </a:lnTo>
                <a:lnTo>
                  <a:pt x="541" y="633"/>
                </a:lnTo>
                <a:lnTo>
                  <a:pt x="552" y="635"/>
                </a:lnTo>
                <a:lnTo>
                  <a:pt x="563" y="635"/>
                </a:lnTo>
                <a:lnTo>
                  <a:pt x="569" y="635"/>
                </a:lnTo>
                <a:lnTo>
                  <a:pt x="577" y="634"/>
                </a:lnTo>
                <a:lnTo>
                  <a:pt x="584" y="633"/>
                </a:lnTo>
                <a:lnTo>
                  <a:pt x="590" y="631"/>
                </a:lnTo>
                <a:lnTo>
                  <a:pt x="597" y="628"/>
                </a:lnTo>
                <a:lnTo>
                  <a:pt x="603" y="624"/>
                </a:lnTo>
                <a:lnTo>
                  <a:pt x="608" y="620"/>
                </a:lnTo>
                <a:lnTo>
                  <a:pt x="614" y="615"/>
                </a:lnTo>
                <a:lnTo>
                  <a:pt x="620" y="608"/>
                </a:lnTo>
                <a:lnTo>
                  <a:pt x="626" y="599"/>
                </a:lnTo>
                <a:lnTo>
                  <a:pt x="630" y="590"/>
                </a:lnTo>
                <a:lnTo>
                  <a:pt x="632" y="580"/>
                </a:lnTo>
                <a:lnTo>
                  <a:pt x="635" y="571"/>
                </a:lnTo>
                <a:lnTo>
                  <a:pt x="635" y="561"/>
                </a:lnTo>
                <a:lnTo>
                  <a:pt x="634" y="551"/>
                </a:lnTo>
                <a:lnTo>
                  <a:pt x="631" y="543"/>
                </a:lnTo>
                <a:lnTo>
                  <a:pt x="641" y="540"/>
                </a:lnTo>
                <a:lnTo>
                  <a:pt x="651" y="538"/>
                </a:lnTo>
                <a:lnTo>
                  <a:pt x="660" y="534"/>
                </a:lnTo>
                <a:lnTo>
                  <a:pt x="668" y="528"/>
                </a:lnTo>
                <a:lnTo>
                  <a:pt x="675" y="523"/>
                </a:lnTo>
                <a:lnTo>
                  <a:pt x="682" y="515"/>
                </a:lnTo>
                <a:lnTo>
                  <a:pt x="688" y="507"/>
                </a:lnTo>
                <a:lnTo>
                  <a:pt x="692" y="498"/>
                </a:lnTo>
                <a:lnTo>
                  <a:pt x="694" y="488"/>
                </a:lnTo>
                <a:lnTo>
                  <a:pt x="696" y="479"/>
                </a:lnTo>
                <a:lnTo>
                  <a:pt x="698" y="470"/>
                </a:lnTo>
                <a:lnTo>
                  <a:pt x="696" y="460"/>
                </a:lnTo>
                <a:lnTo>
                  <a:pt x="694" y="450"/>
                </a:lnTo>
                <a:lnTo>
                  <a:pt x="691" y="441"/>
                </a:lnTo>
                <a:lnTo>
                  <a:pt x="687" y="433"/>
                </a:lnTo>
                <a:lnTo>
                  <a:pt x="681" y="424"/>
                </a:lnTo>
                <a:lnTo>
                  <a:pt x="689" y="420"/>
                </a:lnTo>
                <a:lnTo>
                  <a:pt x="696" y="413"/>
                </a:lnTo>
                <a:lnTo>
                  <a:pt x="703" y="406"/>
                </a:lnTo>
                <a:lnTo>
                  <a:pt x="709" y="398"/>
                </a:lnTo>
                <a:lnTo>
                  <a:pt x="713" y="389"/>
                </a:lnTo>
                <a:lnTo>
                  <a:pt x="716" y="380"/>
                </a:lnTo>
                <a:lnTo>
                  <a:pt x="719" y="370"/>
                </a:lnTo>
                <a:lnTo>
                  <a:pt x="719" y="360"/>
                </a:lnTo>
                <a:close/>
              </a:path>
            </a:pathLst>
          </a:custGeom>
          <a:noFill/>
          <a:ln w="28575">
            <a:solidFill>
              <a:schemeClr val="bg1"/>
            </a:solidFill>
          </a:ln>
        </p:spPr>
        <p:txBody>
          <a:bodyPr vert="horz" wrap="square" lIns="91440" tIns="45720" rIns="91440" bIns="45720" numCol="1" rtlCol="0" anchor="t" anchorCtr="0" compatLnSpc="1">
            <a:prstTxWarp prst="textNoShape">
              <a:avLst/>
            </a:prstTxWarp>
          </a:bodyPr>
          <a:lstStyle/>
          <a:p>
            <a:pPr rtl="0"/>
            <a:endParaRPr lang="fr-FR" dirty="0"/>
          </a:p>
        </p:txBody>
      </p:sp>
      <p:sp>
        <p:nvSpPr>
          <p:cNvPr id="25" name="ZoneTexte 24">
            <a:extLst>
              <a:ext uri="{FF2B5EF4-FFF2-40B4-BE49-F238E27FC236}">
                <a16:creationId xmlns="" xmlns:a16="http://schemas.microsoft.com/office/drawing/2014/main" id="{2F02EC1B-0590-241D-5D03-D2EDC722ADA4}"/>
              </a:ext>
            </a:extLst>
          </p:cNvPr>
          <p:cNvSpPr txBox="1"/>
          <p:nvPr/>
        </p:nvSpPr>
        <p:spPr>
          <a:xfrm>
            <a:off x="1675753" y="148048"/>
            <a:ext cx="8562839" cy="584775"/>
          </a:xfrm>
          <a:prstGeom prst="rect">
            <a:avLst/>
          </a:prstGeom>
          <a:noFill/>
        </p:spPr>
        <p:txBody>
          <a:bodyPr wrap="square">
            <a:spAutoFit/>
          </a:bodyPr>
          <a:lstStyle/>
          <a:p>
            <a:r>
              <a:rPr lang="fr-FR" sz="3200" b="1" dirty="0" smtClean="0">
                <a:solidFill>
                  <a:srgbClr val="1C314D"/>
                </a:solidFill>
                <a:latin typeface="Times New Roman" panose="02020603050405020304" pitchFamily="18" charset="0"/>
                <a:cs typeface="Times New Roman" panose="02020603050405020304" pitchFamily="18" charset="0"/>
              </a:rPr>
              <a:t>Technologie </a:t>
            </a:r>
            <a:r>
              <a:rPr lang="fr-FR" sz="3200" b="1" dirty="0" err="1" smtClean="0">
                <a:solidFill>
                  <a:srgbClr val="1C314D"/>
                </a:solidFill>
                <a:latin typeface="Times New Roman" panose="02020603050405020304" pitchFamily="18" charset="0"/>
                <a:cs typeface="Times New Roman" panose="02020603050405020304" pitchFamily="18" charset="0"/>
              </a:rPr>
              <a:t>arduino</a:t>
            </a:r>
            <a:r>
              <a:rPr lang="fr-FR" sz="3200" b="1" dirty="0" smtClean="0">
                <a:solidFill>
                  <a:srgbClr val="1C314D"/>
                </a:solidFill>
                <a:latin typeface="Times New Roman" panose="02020603050405020304" pitchFamily="18" charset="0"/>
                <a:cs typeface="Times New Roman" panose="02020603050405020304" pitchFamily="18" charset="0"/>
              </a:rPr>
              <a:t> </a:t>
            </a:r>
            <a:endParaRPr lang="fr-FR" sz="3200" b="1" dirty="0">
              <a:solidFill>
                <a:srgbClr val="1C314D"/>
              </a:solidFill>
              <a:latin typeface="Times New Roman" panose="02020603050405020304" pitchFamily="18" charset="0"/>
              <a:cs typeface="Times New Roman" panose="02020603050405020304" pitchFamily="18" charset="0"/>
            </a:endParaRPr>
          </a:p>
        </p:txBody>
      </p:sp>
      <p:cxnSp>
        <p:nvCxnSpPr>
          <p:cNvPr id="26" name="Connecteur droit 25">
            <a:extLst>
              <a:ext uri="{FF2B5EF4-FFF2-40B4-BE49-F238E27FC236}">
                <a16:creationId xmlns="" xmlns:a16="http://schemas.microsoft.com/office/drawing/2014/main" id="{7220891C-AB8A-80B5-F314-F867C8496776}"/>
              </a:ext>
            </a:extLst>
          </p:cNvPr>
          <p:cNvCxnSpPr/>
          <p:nvPr/>
        </p:nvCxnSpPr>
        <p:spPr>
          <a:xfrm flipV="1">
            <a:off x="1663512" y="743003"/>
            <a:ext cx="9865187" cy="29433"/>
          </a:xfrm>
          <a:prstGeom prst="line">
            <a:avLst/>
          </a:prstGeom>
        </p:spPr>
        <p:style>
          <a:lnRef idx="1">
            <a:schemeClr val="dk1"/>
          </a:lnRef>
          <a:fillRef idx="0">
            <a:schemeClr val="dk1"/>
          </a:fillRef>
          <a:effectRef idx="0">
            <a:schemeClr val="dk1"/>
          </a:effectRef>
          <a:fontRef idx="minor">
            <a:schemeClr val="tx1"/>
          </a:fontRef>
        </p:style>
      </p:cxnSp>
      <p:pic>
        <p:nvPicPr>
          <p:cNvPr id="27" name="Image 26">
            <a:extLst>
              <a:ext uri="{FF2B5EF4-FFF2-40B4-BE49-F238E27FC236}">
                <a16:creationId xmlns="" xmlns:a16="http://schemas.microsoft.com/office/drawing/2014/main" id="{8ABFA91E-361E-7E24-4687-C09634699245}"/>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12731" y="2578634"/>
            <a:ext cx="392374" cy="392374"/>
          </a:xfrm>
          <a:prstGeom prst="rect">
            <a:avLst/>
          </a:prstGeom>
        </p:spPr>
      </p:pic>
      <p:sp>
        <p:nvSpPr>
          <p:cNvPr id="28" name="Espace réservé du numéro de diapositive 27">
            <a:extLst>
              <a:ext uri="{FF2B5EF4-FFF2-40B4-BE49-F238E27FC236}">
                <a16:creationId xmlns="" xmlns:a16="http://schemas.microsoft.com/office/drawing/2014/main" id="{3FD79CA1-BD23-A3FB-CDF6-C472932F2E8B}"/>
              </a:ext>
            </a:extLst>
          </p:cNvPr>
          <p:cNvSpPr>
            <a:spLocks noGrp="1"/>
          </p:cNvSpPr>
          <p:nvPr>
            <p:ph type="sldNum" sz="quarter" idx="12"/>
          </p:nvPr>
        </p:nvSpPr>
        <p:spPr>
          <a:xfrm>
            <a:off x="9011816" y="6260282"/>
            <a:ext cx="2743200" cy="365125"/>
          </a:xfrm>
        </p:spPr>
        <p:txBody>
          <a:bodyPr/>
          <a:lstStyle/>
          <a:p>
            <a:pPr rtl="0"/>
            <a:fld id="{06FEDF93-2BFD-41CA-ABC7-B039102F3792}" type="slidenum">
              <a:rPr lang="fr-FR" noProof="0" smtClean="0"/>
              <a:t>11</a:t>
            </a:fld>
            <a:endParaRPr lang="fr-FR" noProof="0" dirty="0"/>
          </a:p>
        </p:txBody>
      </p:sp>
      <p:sp>
        <p:nvSpPr>
          <p:cNvPr id="17" name="ZoneTexte 16"/>
          <p:cNvSpPr txBox="1"/>
          <p:nvPr/>
        </p:nvSpPr>
        <p:spPr>
          <a:xfrm>
            <a:off x="1897024" y="1622579"/>
            <a:ext cx="9268991" cy="2862322"/>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fr-FR" dirty="0">
                <a:latin typeface="Times New Roman" panose="02020603050405020304" pitchFamily="18" charset="0"/>
                <a:cs typeface="Times New Roman" panose="02020603050405020304" pitchFamily="18" charset="0"/>
              </a:rPr>
              <a:t> </a:t>
            </a:r>
            <a:r>
              <a:rPr lang="fr-FR" sz="2000" dirty="0"/>
              <a:t>À travers l'exploitation ingénieuse de la plateforme Arduino, connue pour sa souplesse et sa stabilité, notre projet s'appuie sur des capteurs et des composants électroniques intégrés pour assurer une surveillance précise et instantanée du nombre de passagers à bord des bus. Cette approche novatrice garantit une collecte de données efficiente, offrant ainsi aux autorités de transport les informations nécessaires pour des prises de décision éclairées.</a:t>
            </a:r>
            <a:endParaRPr lang="fr-FR" sz="2000" dirty="0">
              <a:latin typeface="Times New Roman" panose="02020603050405020304" pitchFamily="18" charset="0"/>
              <a:cs typeface="Times New Roman" panose="02020603050405020304" pitchFamily="18" charset="0"/>
            </a:endParaRPr>
          </a:p>
        </p:txBody>
      </p:sp>
      <p:pic>
        <p:nvPicPr>
          <p:cNvPr id="30" name="Image 2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69962" y="3721617"/>
            <a:ext cx="694539" cy="694539"/>
          </a:xfrm>
          <a:prstGeom prst="rect">
            <a:avLst/>
          </a:prstGeom>
        </p:spPr>
      </p:pic>
    </p:spTree>
    <p:extLst>
      <p:ext uri="{BB962C8B-B14F-4D97-AF65-F5344CB8AC3E}">
        <p14:creationId xmlns:p14="http://schemas.microsoft.com/office/powerpoint/2010/main" val="48898637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1000" fill="hold"/>
                                        <p:tgtEl>
                                          <p:spTgt spid="25"/>
                                        </p:tgtEl>
                                        <p:attrNameLst>
                                          <p:attrName>ppt_x</p:attrName>
                                        </p:attrNameLst>
                                      </p:cBhvr>
                                      <p:tavLst>
                                        <p:tav tm="0">
                                          <p:val>
                                            <p:strVal val="0-#ppt_w/2"/>
                                          </p:val>
                                        </p:tav>
                                        <p:tav tm="100000">
                                          <p:val>
                                            <p:strVal val="#ppt_x"/>
                                          </p:val>
                                        </p:tav>
                                      </p:tavLst>
                                    </p:anim>
                                    <p:anim calcmode="lin" valueType="num">
                                      <p:cBhvr additive="base">
                                        <p:cTn id="8" dur="1000" fill="hold"/>
                                        <p:tgtEl>
                                          <p:spTgt spid="2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8" fill="hold" grpId="0" nodeType="afterEffect">
                                  <p:stCondLst>
                                    <p:cond delay="0"/>
                                  </p:stCondLst>
                                  <p:childTnLst>
                                    <p:set>
                                      <p:cBhvr>
                                        <p:cTn id="11" dur="1" fill="hold">
                                          <p:stCondLst>
                                            <p:cond delay="0"/>
                                          </p:stCondLst>
                                        </p:cTn>
                                        <p:tgtEl>
                                          <p:spTgt spid="17"/>
                                        </p:tgtEl>
                                        <p:attrNameLst>
                                          <p:attrName>style.visibility</p:attrName>
                                        </p:attrNameLst>
                                      </p:cBhvr>
                                      <p:to>
                                        <p:strVal val="visible"/>
                                      </p:to>
                                    </p:set>
                                    <p:anim calcmode="lin" valueType="num">
                                      <p:cBhvr additive="base">
                                        <p:cTn id="12" dur="1000" fill="hold"/>
                                        <p:tgtEl>
                                          <p:spTgt spid="17"/>
                                        </p:tgtEl>
                                        <p:attrNameLst>
                                          <p:attrName>ppt_x</p:attrName>
                                        </p:attrNameLst>
                                      </p:cBhvr>
                                      <p:tavLst>
                                        <p:tav tm="0">
                                          <p:val>
                                            <p:strVal val="0-#ppt_w/2"/>
                                          </p:val>
                                        </p:tav>
                                        <p:tav tm="100000">
                                          <p:val>
                                            <p:strVal val="#ppt_x"/>
                                          </p:val>
                                        </p:tav>
                                      </p:tavLst>
                                    </p:anim>
                                    <p:anim calcmode="lin" valueType="num">
                                      <p:cBhvr additive="base">
                                        <p:cTn id="13" dur="1000" fill="hold"/>
                                        <p:tgtEl>
                                          <p:spTgt spid="1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1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CB573F9B-5E4B-649B-F93D-1D43217D87AF}"/>
              </a:ext>
            </a:extLst>
          </p:cNvPr>
          <p:cNvSpPr/>
          <p:nvPr/>
        </p:nvSpPr>
        <p:spPr>
          <a:xfrm>
            <a:off x="-13239" y="0"/>
            <a:ext cx="12205239" cy="5873261"/>
          </a:xfrm>
          <a:prstGeom prst="rect">
            <a:avLst/>
          </a:prstGeom>
          <a:solidFill>
            <a:srgbClr val="1D6FA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fr-FR" sz="4600" b="1" dirty="0">
              <a:solidFill>
                <a:schemeClr val="bg1"/>
              </a:solidFill>
              <a:latin typeface="Times New Roman" panose="02020603050405020304" pitchFamily="18" charset="0"/>
              <a:ea typeface="Cambria" panose="02040503050406030204" pitchFamily="18" charset="0"/>
              <a:cs typeface="Times New Roman" panose="02020603050405020304" pitchFamily="18" charset="0"/>
            </a:endParaRPr>
          </a:p>
        </p:txBody>
      </p:sp>
      <p:sp>
        <p:nvSpPr>
          <p:cNvPr id="3" name="Rectangle 2">
            <a:extLst>
              <a:ext uri="{FF2B5EF4-FFF2-40B4-BE49-F238E27FC236}">
                <a16:creationId xmlns="" xmlns:a16="http://schemas.microsoft.com/office/drawing/2014/main" id="{B3D1BF02-5F3B-0885-2D6B-A28B1CF7002E}"/>
              </a:ext>
            </a:extLst>
          </p:cNvPr>
          <p:cNvSpPr/>
          <p:nvPr/>
        </p:nvSpPr>
        <p:spPr>
          <a:xfrm>
            <a:off x="-13239" y="420106"/>
            <a:ext cx="1137306" cy="85976"/>
          </a:xfrm>
          <a:prstGeom prst="rect">
            <a:avLst/>
          </a:prstGeom>
          <a:gradFill flip="none" rotWithShape="1">
            <a:gsLst>
              <a:gs pos="0">
                <a:srgbClr val="36AFCE">
                  <a:shade val="30000"/>
                  <a:satMod val="115000"/>
                </a:srgbClr>
              </a:gs>
              <a:gs pos="50000">
                <a:srgbClr val="36AFCE">
                  <a:shade val="67500"/>
                  <a:satMod val="115000"/>
                </a:srgbClr>
              </a:gs>
              <a:gs pos="100000">
                <a:srgbClr val="36AFCE">
                  <a:shade val="100000"/>
                  <a:satMod val="115000"/>
                </a:srgb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 name="Ellipse 3">
            <a:extLst>
              <a:ext uri="{FF2B5EF4-FFF2-40B4-BE49-F238E27FC236}">
                <a16:creationId xmlns="" xmlns:a16="http://schemas.microsoft.com/office/drawing/2014/main" id="{9CA28511-B40D-4210-06D8-04434E20EF7F}"/>
              </a:ext>
            </a:extLst>
          </p:cNvPr>
          <p:cNvSpPr/>
          <p:nvPr/>
        </p:nvSpPr>
        <p:spPr>
          <a:xfrm>
            <a:off x="1152310" y="137424"/>
            <a:ext cx="651787" cy="616141"/>
          </a:xfrm>
          <a:prstGeom prst="ellipse">
            <a:avLst/>
          </a:prstGeom>
          <a:gradFill flip="none" rotWithShape="1">
            <a:gsLst>
              <a:gs pos="0">
                <a:srgbClr val="36AFCE">
                  <a:shade val="30000"/>
                  <a:satMod val="115000"/>
                </a:srgbClr>
              </a:gs>
              <a:gs pos="50000">
                <a:srgbClr val="36AFCE">
                  <a:shade val="67500"/>
                  <a:satMod val="115000"/>
                </a:srgbClr>
              </a:gs>
              <a:gs pos="100000">
                <a:srgbClr val="36AFCE">
                  <a:shade val="100000"/>
                  <a:satMod val="115000"/>
                </a:srgbClr>
              </a:gs>
            </a:gsLst>
            <a:lin ang="8100000" scaled="1"/>
            <a:tileRect/>
          </a:gradFill>
          <a:ln w="571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Rectangle 4">
            <a:extLst>
              <a:ext uri="{FF2B5EF4-FFF2-40B4-BE49-F238E27FC236}">
                <a16:creationId xmlns="" xmlns:a16="http://schemas.microsoft.com/office/drawing/2014/main" id="{DECF6E99-6BFF-C013-6FBF-0A8B5AE722FE}"/>
              </a:ext>
            </a:extLst>
          </p:cNvPr>
          <p:cNvSpPr/>
          <p:nvPr/>
        </p:nvSpPr>
        <p:spPr>
          <a:xfrm>
            <a:off x="1832340" y="388022"/>
            <a:ext cx="1080820" cy="94281"/>
          </a:xfrm>
          <a:prstGeom prst="rect">
            <a:avLst/>
          </a:prstGeom>
          <a:gradFill flip="none" rotWithShape="1">
            <a:gsLst>
              <a:gs pos="0">
                <a:srgbClr val="36AFCE">
                  <a:shade val="30000"/>
                  <a:satMod val="115000"/>
                </a:srgbClr>
              </a:gs>
              <a:gs pos="50000">
                <a:srgbClr val="36AFCE">
                  <a:shade val="67500"/>
                  <a:satMod val="115000"/>
                </a:srgbClr>
              </a:gs>
              <a:gs pos="100000">
                <a:srgbClr val="36AFCE">
                  <a:shade val="100000"/>
                  <a:satMod val="115000"/>
                </a:srgb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Rectangle 6">
            <a:extLst>
              <a:ext uri="{FF2B5EF4-FFF2-40B4-BE49-F238E27FC236}">
                <a16:creationId xmlns="" xmlns:a16="http://schemas.microsoft.com/office/drawing/2014/main" id="{CE198D23-E2BD-2F76-448B-976D453DB3D3}"/>
              </a:ext>
            </a:extLst>
          </p:cNvPr>
          <p:cNvSpPr/>
          <p:nvPr/>
        </p:nvSpPr>
        <p:spPr>
          <a:xfrm>
            <a:off x="3633479" y="388022"/>
            <a:ext cx="1080820" cy="94281"/>
          </a:xfrm>
          <a:prstGeom prst="rect">
            <a:avLst/>
          </a:prstGeom>
          <a:gradFill flip="none" rotWithShape="1">
            <a:gsLst>
              <a:gs pos="0">
                <a:srgbClr val="36AFCE">
                  <a:shade val="30000"/>
                  <a:satMod val="115000"/>
                </a:srgbClr>
              </a:gs>
              <a:gs pos="50000">
                <a:srgbClr val="36AFCE">
                  <a:shade val="67500"/>
                  <a:satMod val="115000"/>
                </a:srgbClr>
              </a:gs>
              <a:gs pos="100000">
                <a:srgbClr val="36AFCE">
                  <a:shade val="100000"/>
                  <a:satMod val="115000"/>
                </a:srgb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Ellipse 7">
            <a:extLst>
              <a:ext uri="{FF2B5EF4-FFF2-40B4-BE49-F238E27FC236}">
                <a16:creationId xmlns="" xmlns:a16="http://schemas.microsoft.com/office/drawing/2014/main" id="{B74DF0B0-35A9-5D8C-C132-33EEEF1A452D}"/>
              </a:ext>
            </a:extLst>
          </p:cNvPr>
          <p:cNvSpPr/>
          <p:nvPr/>
        </p:nvSpPr>
        <p:spPr>
          <a:xfrm>
            <a:off x="2939860" y="122247"/>
            <a:ext cx="651787" cy="616141"/>
          </a:xfrm>
          <a:prstGeom prst="ellipse">
            <a:avLst/>
          </a:prstGeom>
          <a:gradFill flip="none" rotWithShape="1">
            <a:gsLst>
              <a:gs pos="0">
                <a:srgbClr val="36AFCE">
                  <a:shade val="30000"/>
                  <a:satMod val="115000"/>
                </a:srgbClr>
              </a:gs>
              <a:gs pos="50000">
                <a:srgbClr val="36AFCE">
                  <a:shade val="67500"/>
                  <a:satMod val="115000"/>
                </a:srgbClr>
              </a:gs>
              <a:gs pos="100000">
                <a:srgbClr val="36AFCE">
                  <a:shade val="100000"/>
                  <a:satMod val="115000"/>
                </a:srgbClr>
              </a:gs>
            </a:gsLst>
            <a:lin ang="8100000" scaled="1"/>
            <a:tileRect/>
          </a:gradFill>
          <a:ln w="571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Rectangle 8">
            <a:extLst>
              <a:ext uri="{FF2B5EF4-FFF2-40B4-BE49-F238E27FC236}">
                <a16:creationId xmlns="" xmlns:a16="http://schemas.microsoft.com/office/drawing/2014/main" id="{257E1F3E-20D3-487C-4394-D74888E98BAF}"/>
              </a:ext>
            </a:extLst>
          </p:cNvPr>
          <p:cNvSpPr/>
          <p:nvPr/>
        </p:nvSpPr>
        <p:spPr>
          <a:xfrm>
            <a:off x="5377092" y="383176"/>
            <a:ext cx="1080820" cy="94281"/>
          </a:xfrm>
          <a:prstGeom prst="rect">
            <a:avLst/>
          </a:prstGeom>
          <a:gradFill flip="none" rotWithShape="1">
            <a:gsLst>
              <a:gs pos="0">
                <a:srgbClr val="36AFCE">
                  <a:shade val="30000"/>
                  <a:satMod val="115000"/>
                </a:srgbClr>
              </a:gs>
              <a:gs pos="50000">
                <a:srgbClr val="36AFCE">
                  <a:shade val="67500"/>
                  <a:satMod val="115000"/>
                </a:srgbClr>
              </a:gs>
              <a:gs pos="100000">
                <a:srgbClr val="36AFCE">
                  <a:shade val="100000"/>
                  <a:satMod val="115000"/>
                </a:srgb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Ellipse 9">
            <a:extLst>
              <a:ext uri="{FF2B5EF4-FFF2-40B4-BE49-F238E27FC236}">
                <a16:creationId xmlns="" xmlns:a16="http://schemas.microsoft.com/office/drawing/2014/main" id="{76985217-B097-6845-9BFA-9ABFDC7F14C1}"/>
              </a:ext>
            </a:extLst>
          </p:cNvPr>
          <p:cNvSpPr/>
          <p:nvPr/>
        </p:nvSpPr>
        <p:spPr>
          <a:xfrm>
            <a:off x="4719072" y="213224"/>
            <a:ext cx="651787" cy="616141"/>
          </a:xfrm>
          <a:prstGeom prst="ellipse">
            <a:avLst/>
          </a:prstGeom>
          <a:gradFill flip="none" rotWithShape="1">
            <a:gsLst>
              <a:gs pos="0">
                <a:srgbClr val="36AFCE">
                  <a:shade val="30000"/>
                  <a:satMod val="115000"/>
                </a:srgbClr>
              </a:gs>
              <a:gs pos="50000">
                <a:srgbClr val="36AFCE">
                  <a:shade val="67500"/>
                  <a:satMod val="115000"/>
                </a:srgbClr>
              </a:gs>
              <a:gs pos="100000">
                <a:srgbClr val="36AFCE">
                  <a:shade val="100000"/>
                  <a:satMod val="115000"/>
                </a:srgbClr>
              </a:gs>
            </a:gsLst>
            <a:lin ang="8100000" scaled="1"/>
            <a:tileRect/>
          </a:gradFill>
          <a:ln w="571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Rectangle 10">
            <a:extLst>
              <a:ext uri="{FF2B5EF4-FFF2-40B4-BE49-F238E27FC236}">
                <a16:creationId xmlns="" xmlns:a16="http://schemas.microsoft.com/office/drawing/2014/main" id="{4F26B36C-C9B5-75DD-F8AF-E780029D63ED}"/>
              </a:ext>
            </a:extLst>
          </p:cNvPr>
          <p:cNvSpPr/>
          <p:nvPr/>
        </p:nvSpPr>
        <p:spPr>
          <a:xfrm>
            <a:off x="7180075" y="388018"/>
            <a:ext cx="1090302" cy="89439"/>
          </a:xfrm>
          <a:prstGeom prst="rect">
            <a:avLst/>
          </a:prstGeom>
          <a:gradFill flip="none" rotWithShape="1">
            <a:gsLst>
              <a:gs pos="0">
                <a:srgbClr val="36AFCE">
                  <a:shade val="30000"/>
                  <a:satMod val="115000"/>
                </a:srgbClr>
              </a:gs>
              <a:gs pos="50000">
                <a:srgbClr val="36AFCE">
                  <a:shade val="67500"/>
                  <a:satMod val="115000"/>
                </a:srgbClr>
              </a:gs>
              <a:gs pos="100000">
                <a:srgbClr val="36AFCE">
                  <a:shade val="100000"/>
                  <a:satMod val="115000"/>
                </a:srgb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2" name="Ellipse 11">
            <a:extLst>
              <a:ext uri="{FF2B5EF4-FFF2-40B4-BE49-F238E27FC236}">
                <a16:creationId xmlns="" xmlns:a16="http://schemas.microsoft.com/office/drawing/2014/main" id="{D2C53A30-8955-FE42-9658-C0945116086A}"/>
              </a:ext>
            </a:extLst>
          </p:cNvPr>
          <p:cNvSpPr/>
          <p:nvPr/>
        </p:nvSpPr>
        <p:spPr>
          <a:xfrm>
            <a:off x="6506622" y="136820"/>
            <a:ext cx="651787" cy="616141"/>
          </a:xfrm>
          <a:prstGeom prst="ellipse">
            <a:avLst/>
          </a:prstGeom>
          <a:gradFill flip="none" rotWithShape="1">
            <a:gsLst>
              <a:gs pos="0">
                <a:srgbClr val="36AFCE">
                  <a:shade val="30000"/>
                  <a:satMod val="115000"/>
                </a:srgbClr>
              </a:gs>
              <a:gs pos="50000">
                <a:srgbClr val="36AFCE">
                  <a:shade val="67500"/>
                  <a:satMod val="115000"/>
                </a:srgbClr>
              </a:gs>
              <a:gs pos="100000">
                <a:srgbClr val="36AFCE">
                  <a:shade val="100000"/>
                  <a:satMod val="115000"/>
                </a:srgbClr>
              </a:gs>
            </a:gsLst>
            <a:lin ang="8100000" scaled="1"/>
            <a:tileRect/>
          </a:gradFill>
          <a:ln w="571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3" name="Rectangle 12">
            <a:extLst>
              <a:ext uri="{FF2B5EF4-FFF2-40B4-BE49-F238E27FC236}">
                <a16:creationId xmlns="" xmlns:a16="http://schemas.microsoft.com/office/drawing/2014/main" id="{2FFD0BFB-CA27-35A4-16D7-55EA97D74C21}"/>
              </a:ext>
            </a:extLst>
          </p:cNvPr>
          <p:cNvSpPr/>
          <p:nvPr/>
        </p:nvSpPr>
        <p:spPr>
          <a:xfrm>
            <a:off x="9297869" y="417408"/>
            <a:ext cx="1080820" cy="94281"/>
          </a:xfrm>
          <a:prstGeom prst="rect">
            <a:avLst/>
          </a:prstGeom>
          <a:gradFill flip="none" rotWithShape="1">
            <a:gsLst>
              <a:gs pos="0">
                <a:srgbClr val="36AFCE">
                  <a:shade val="30000"/>
                  <a:satMod val="115000"/>
                </a:srgbClr>
              </a:gs>
              <a:gs pos="50000">
                <a:srgbClr val="36AFCE">
                  <a:shade val="67500"/>
                  <a:satMod val="115000"/>
                </a:srgbClr>
              </a:gs>
              <a:gs pos="100000">
                <a:srgbClr val="36AFCE">
                  <a:shade val="100000"/>
                  <a:satMod val="115000"/>
                </a:srgb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Ellipse 13">
            <a:extLst>
              <a:ext uri="{FF2B5EF4-FFF2-40B4-BE49-F238E27FC236}">
                <a16:creationId xmlns="" xmlns:a16="http://schemas.microsoft.com/office/drawing/2014/main" id="{A8F921AE-38EC-BA5A-7866-A02B4FE2589A}"/>
              </a:ext>
            </a:extLst>
          </p:cNvPr>
          <p:cNvSpPr/>
          <p:nvPr/>
        </p:nvSpPr>
        <p:spPr>
          <a:xfrm>
            <a:off x="10424378" y="127089"/>
            <a:ext cx="651787" cy="616141"/>
          </a:xfrm>
          <a:prstGeom prst="ellipse">
            <a:avLst/>
          </a:prstGeom>
          <a:gradFill flip="none" rotWithShape="1">
            <a:gsLst>
              <a:gs pos="0">
                <a:srgbClr val="36AFCE">
                  <a:shade val="30000"/>
                  <a:satMod val="115000"/>
                </a:srgbClr>
              </a:gs>
              <a:gs pos="50000">
                <a:srgbClr val="36AFCE">
                  <a:shade val="67500"/>
                  <a:satMod val="115000"/>
                </a:srgbClr>
              </a:gs>
              <a:gs pos="100000">
                <a:srgbClr val="36AFCE">
                  <a:shade val="100000"/>
                  <a:satMod val="115000"/>
                </a:srgbClr>
              </a:gs>
            </a:gsLst>
            <a:lin ang="8100000" scaled="1"/>
            <a:tileRect/>
          </a:gradFill>
          <a:ln w="571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Rectangle 14">
            <a:extLst>
              <a:ext uri="{FF2B5EF4-FFF2-40B4-BE49-F238E27FC236}">
                <a16:creationId xmlns="" xmlns:a16="http://schemas.microsoft.com/office/drawing/2014/main" id="{B331D288-F8F0-0036-061D-55106264FAFF}"/>
              </a:ext>
            </a:extLst>
          </p:cNvPr>
          <p:cNvSpPr/>
          <p:nvPr/>
        </p:nvSpPr>
        <p:spPr>
          <a:xfrm>
            <a:off x="11107315" y="399234"/>
            <a:ext cx="1084686" cy="94822"/>
          </a:xfrm>
          <a:prstGeom prst="rect">
            <a:avLst/>
          </a:prstGeom>
          <a:gradFill flip="none" rotWithShape="1">
            <a:gsLst>
              <a:gs pos="0">
                <a:srgbClr val="36AFCE">
                  <a:shade val="30000"/>
                  <a:satMod val="115000"/>
                </a:srgbClr>
              </a:gs>
              <a:gs pos="50000">
                <a:srgbClr val="36AFCE">
                  <a:shade val="67500"/>
                  <a:satMod val="115000"/>
                </a:srgbClr>
              </a:gs>
              <a:gs pos="100000">
                <a:srgbClr val="36AFCE">
                  <a:shade val="100000"/>
                  <a:satMod val="115000"/>
                </a:srgb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6" name="Image 15">
            <a:extLst>
              <a:ext uri="{FF2B5EF4-FFF2-40B4-BE49-F238E27FC236}">
                <a16:creationId xmlns="" xmlns:a16="http://schemas.microsoft.com/office/drawing/2014/main" id="{390ED7B3-C8B5-68E0-ADED-234FB2F4C36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86681" y="212513"/>
            <a:ext cx="409790" cy="409790"/>
          </a:xfrm>
          <a:prstGeom prst="rect">
            <a:avLst/>
          </a:prstGeom>
        </p:spPr>
      </p:pic>
      <p:pic>
        <p:nvPicPr>
          <p:cNvPr id="17" name="Image 16">
            <a:extLst>
              <a:ext uri="{FF2B5EF4-FFF2-40B4-BE49-F238E27FC236}">
                <a16:creationId xmlns="" xmlns:a16="http://schemas.microsoft.com/office/drawing/2014/main" id="{0C0808E6-CBB0-20DF-F771-243A4A83A22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040865" y="212513"/>
            <a:ext cx="446152" cy="446152"/>
          </a:xfrm>
          <a:prstGeom prst="rect">
            <a:avLst/>
          </a:prstGeom>
        </p:spPr>
      </p:pic>
      <p:pic>
        <p:nvPicPr>
          <p:cNvPr id="18" name="Image 17">
            <a:extLst>
              <a:ext uri="{FF2B5EF4-FFF2-40B4-BE49-F238E27FC236}">
                <a16:creationId xmlns="" xmlns:a16="http://schemas.microsoft.com/office/drawing/2014/main" id="{2F0E5AAC-7C2F-B985-DC3F-73DC4171989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824688" y="295667"/>
            <a:ext cx="434475" cy="434475"/>
          </a:xfrm>
          <a:prstGeom prst="rect">
            <a:avLst/>
          </a:prstGeom>
        </p:spPr>
      </p:pic>
      <p:pic>
        <p:nvPicPr>
          <p:cNvPr id="19" name="Image 18">
            <a:extLst>
              <a:ext uri="{FF2B5EF4-FFF2-40B4-BE49-F238E27FC236}">
                <a16:creationId xmlns="" xmlns:a16="http://schemas.microsoft.com/office/drawing/2014/main" id="{446EBA92-C858-7D28-8441-3BCBBA197758}"/>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633384" y="247286"/>
            <a:ext cx="375018" cy="375018"/>
          </a:xfrm>
          <a:prstGeom prst="rect">
            <a:avLst/>
          </a:prstGeom>
        </p:spPr>
      </p:pic>
      <p:grpSp>
        <p:nvGrpSpPr>
          <p:cNvPr id="30" name="Groupe 29">
            <a:extLst>
              <a:ext uri="{FF2B5EF4-FFF2-40B4-BE49-F238E27FC236}">
                <a16:creationId xmlns="" xmlns:a16="http://schemas.microsoft.com/office/drawing/2014/main" id="{602EF691-5939-4220-B0C2-7509E880A7D2}"/>
              </a:ext>
            </a:extLst>
          </p:cNvPr>
          <p:cNvGrpSpPr/>
          <p:nvPr/>
        </p:nvGrpSpPr>
        <p:grpSpPr>
          <a:xfrm>
            <a:off x="8285834" y="48739"/>
            <a:ext cx="972000" cy="936000"/>
            <a:chOff x="8285834" y="48739"/>
            <a:chExt cx="972000" cy="936000"/>
          </a:xfrm>
        </p:grpSpPr>
        <p:sp>
          <p:nvSpPr>
            <p:cNvPr id="6" name="Ellipse 5">
              <a:extLst>
                <a:ext uri="{FF2B5EF4-FFF2-40B4-BE49-F238E27FC236}">
                  <a16:creationId xmlns="" xmlns:a16="http://schemas.microsoft.com/office/drawing/2014/main" id="{383A2F1D-F96E-E065-97FB-906AF27E18E5}"/>
                </a:ext>
              </a:extLst>
            </p:cNvPr>
            <p:cNvSpPr/>
            <p:nvPr/>
          </p:nvSpPr>
          <p:spPr>
            <a:xfrm>
              <a:off x="8285834" y="48739"/>
              <a:ext cx="972000" cy="936000"/>
            </a:xfrm>
            <a:prstGeom prst="ellipse">
              <a:avLst/>
            </a:prstGeom>
            <a:gradFill flip="none" rotWithShape="1">
              <a:gsLst>
                <a:gs pos="0">
                  <a:srgbClr val="36AFCE">
                    <a:shade val="30000"/>
                    <a:satMod val="115000"/>
                  </a:srgbClr>
                </a:gs>
                <a:gs pos="50000">
                  <a:srgbClr val="36AFCE">
                    <a:shade val="67500"/>
                    <a:satMod val="115000"/>
                  </a:srgbClr>
                </a:gs>
                <a:gs pos="100000">
                  <a:srgbClr val="36AFCE">
                    <a:shade val="100000"/>
                    <a:satMod val="115000"/>
                  </a:srgbClr>
                </a:gs>
              </a:gsLst>
              <a:lin ang="8100000" scaled="1"/>
              <a:tileRect/>
            </a:gradFill>
            <a:ln w="571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nvGrpSpPr>
            <p:cNvPr id="20" name="Groupe 19" descr="Icône de papier et stylo ">
              <a:extLst>
                <a:ext uri="{FF2B5EF4-FFF2-40B4-BE49-F238E27FC236}">
                  <a16:creationId xmlns="" xmlns:a16="http://schemas.microsoft.com/office/drawing/2014/main" id="{4F45F177-87D4-C73B-C543-1FA887A00A4E}"/>
                </a:ext>
              </a:extLst>
            </p:cNvPr>
            <p:cNvGrpSpPr/>
            <p:nvPr/>
          </p:nvGrpSpPr>
          <p:grpSpPr>
            <a:xfrm>
              <a:off x="8508910" y="255399"/>
              <a:ext cx="558549" cy="489574"/>
              <a:chOff x="7018338" y="4656138"/>
              <a:chExt cx="287337" cy="285750"/>
            </a:xfrm>
            <a:solidFill>
              <a:schemeClr val="bg1"/>
            </a:solidFill>
          </p:grpSpPr>
          <p:sp>
            <p:nvSpPr>
              <p:cNvPr id="21" name="Forme libre 4604">
                <a:extLst>
                  <a:ext uri="{FF2B5EF4-FFF2-40B4-BE49-F238E27FC236}">
                    <a16:creationId xmlns="" xmlns:a16="http://schemas.microsoft.com/office/drawing/2014/main" id="{40878F0F-A7A4-546F-3761-0A06BD0E7F82}"/>
                  </a:ext>
                </a:extLst>
              </p:cNvPr>
              <p:cNvSpPr>
                <a:spLocks noEditPoints="1"/>
              </p:cNvSpPr>
              <p:nvPr/>
            </p:nvSpPr>
            <p:spPr bwMode="auto">
              <a:xfrm>
                <a:off x="7018338" y="4656138"/>
                <a:ext cx="230188" cy="285750"/>
              </a:xfrm>
              <a:custGeom>
                <a:avLst/>
                <a:gdLst>
                  <a:gd name="T0" fmla="*/ 351 w 723"/>
                  <a:gd name="T1" fmla="*/ 416 h 903"/>
                  <a:gd name="T2" fmla="*/ 348 w 723"/>
                  <a:gd name="T3" fmla="*/ 400 h 903"/>
                  <a:gd name="T4" fmla="*/ 362 w 723"/>
                  <a:gd name="T5" fmla="*/ 391 h 903"/>
                  <a:gd name="T6" fmla="*/ 525 w 723"/>
                  <a:gd name="T7" fmla="*/ 398 h 903"/>
                  <a:gd name="T8" fmla="*/ 525 w 723"/>
                  <a:gd name="T9" fmla="*/ 414 h 903"/>
                  <a:gd name="T10" fmla="*/ 513 w 723"/>
                  <a:gd name="T11" fmla="*/ 572 h 903"/>
                  <a:gd name="T12" fmla="*/ 349 w 723"/>
                  <a:gd name="T13" fmla="*/ 565 h 903"/>
                  <a:gd name="T14" fmla="*/ 349 w 723"/>
                  <a:gd name="T15" fmla="*/ 548 h 903"/>
                  <a:gd name="T16" fmla="*/ 513 w 723"/>
                  <a:gd name="T17" fmla="*/ 542 h 903"/>
                  <a:gd name="T18" fmla="*/ 526 w 723"/>
                  <a:gd name="T19" fmla="*/ 551 h 903"/>
                  <a:gd name="T20" fmla="*/ 523 w 723"/>
                  <a:gd name="T21" fmla="*/ 568 h 903"/>
                  <a:gd name="T22" fmla="*/ 362 w 723"/>
                  <a:gd name="T23" fmla="*/ 722 h 903"/>
                  <a:gd name="T24" fmla="*/ 348 w 723"/>
                  <a:gd name="T25" fmla="*/ 713 h 903"/>
                  <a:gd name="T26" fmla="*/ 351 w 723"/>
                  <a:gd name="T27" fmla="*/ 696 h 903"/>
                  <a:gd name="T28" fmla="*/ 515 w 723"/>
                  <a:gd name="T29" fmla="*/ 693 h 903"/>
                  <a:gd name="T30" fmla="*/ 528 w 723"/>
                  <a:gd name="T31" fmla="*/ 704 h 903"/>
                  <a:gd name="T32" fmla="*/ 521 w 723"/>
                  <a:gd name="T33" fmla="*/ 720 h 903"/>
                  <a:gd name="T34" fmla="*/ 232 w 723"/>
                  <a:gd name="T35" fmla="*/ 405 h 903"/>
                  <a:gd name="T36" fmla="*/ 198 w 723"/>
                  <a:gd name="T37" fmla="*/ 381 h 903"/>
                  <a:gd name="T38" fmla="*/ 200 w 723"/>
                  <a:gd name="T39" fmla="*/ 365 h 903"/>
                  <a:gd name="T40" fmla="*/ 217 w 723"/>
                  <a:gd name="T41" fmla="*/ 362 h 903"/>
                  <a:gd name="T42" fmla="*/ 296 w 723"/>
                  <a:gd name="T43" fmla="*/ 302 h 903"/>
                  <a:gd name="T44" fmla="*/ 312 w 723"/>
                  <a:gd name="T45" fmla="*/ 306 h 903"/>
                  <a:gd name="T46" fmla="*/ 315 w 723"/>
                  <a:gd name="T47" fmla="*/ 321 h 903"/>
                  <a:gd name="T48" fmla="*/ 226 w 723"/>
                  <a:gd name="T49" fmla="*/ 556 h 903"/>
                  <a:gd name="T50" fmla="*/ 197 w 723"/>
                  <a:gd name="T51" fmla="*/ 529 h 903"/>
                  <a:gd name="T52" fmla="*/ 203 w 723"/>
                  <a:gd name="T53" fmla="*/ 514 h 903"/>
                  <a:gd name="T54" fmla="*/ 219 w 723"/>
                  <a:gd name="T55" fmla="*/ 514 h 903"/>
                  <a:gd name="T56" fmla="*/ 298 w 723"/>
                  <a:gd name="T57" fmla="*/ 451 h 903"/>
                  <a:gd name="T58" fmla="*/ 314 w 723"/>
                  <a:gd name="T59" fmla="*/ 458 h 903"/>
                  <a:gd name="T60" fmla="*/ 314 w 723"/>
                  <a:gd name="T61" fmla="*/ 475 h 903"/>
                  <a:gd name="T62" fmla="*/ 155 w 723"/>
                  <a:gd name="T63" fmla="*/ 238 h 903"/>
                  <a:gd name="T64" fmla="*/ 208 w 723"/>
                  <a:gd name="T65" fmla="*/ 197 h 903"/>
                  <a:gd name="T66" fmla="*/ 164 w 723"/>
                  <a:gd name="T67" fmla="*/ 236 h 903"/>
                  <a:gd name="T68" fmla="*/ 31 w 723"/>
                  <a:gd name="T69" fmla="*/ 125 h 903"/>
                  <a:gd name="T70" fmla="*/ 53 w 723"/>
                  <a:gd name="T71" fmla="*/ 68 h 903"/>
                  <a:gd name="T72" fmla="*/ 101 w 723"/>
                  <a:gd name="T73" fmla="*/ 35 h 903"/>
                  <a:gd name="T74" fmla="*/ 150 w 723"/>
                  <a:gd name="T75" fmla="*/ 36 h 903"/>
                  <a:gd name="T76" fmla="*/ 210 w 723"/>
                  <a:gd name="T77" fmla="*/ 80 h 903"/>
                  <a:gd name="T78" fmla="*/ 226 w 723"/>
                  <a:gd name="T79" fmla="*/ 143 h 903"/>
                  <a:gd name="T80" fmla="*/ 125 w 723"/>
                  <a:gd name="T81" fmla="*/ 154 h 903"/>
                  <a:gd name="T82" fmla="*/ 136 w 723"/>
                  <a:gd name="T83" fmla="*/ 0 h 903"/>
                  <a:gd name="T84" fmla="*/ 104 w 723"/>
                  <a:gd name="T85" fmla="*/ 2 h 903"/>
                  <a:gd name="T86" fmla="*/ 39 w 723"/>
                  <a:gd name="T87" fmla="*/ 40 h 903"/>
                  <a:gd name="T88" fmla="*/ 4 w 723"/>
                  <a:gd name="T89" fmla="*/ 108 h 903"/>
                  <a:gd name="T90" fmla="*/ 4 w 723"/>
                  <a:gd name="T91" fmla="*/ 625 h 903"/>
                  <a:gd name="T92" fmla="*/ 121 w 723"/>
                  <a:gd name="T93" fmla="*/ 632 h 903"/>
                  <a:gd name="T94" fmla="*/ 128 w 723"/>
                  <a:gd name="T95" fmla="*/ 901 h 903"/>
                  <a:gd name="T96" fmla="*/ 593 w 723"/>
                  <a:gd name="T97" fmla="*/ 902 h 903"/>
                  <a:gd name="T98" fmla="*/ 603 w 723"/>
                  <a:gd name="T99" fmla="*/ 888 h 903"/>
                  <a:gd name="T100" fmla="*/ 660 w 723"/>
                  <a:gd name="T101" fmla="*/ 248 h 903"/>
                  <a:gd name="T102" fmla="*/ 708 w 723"/>
                  <a:gd name="T103" fmla="*/ 194 h 903"/>
                  <a:gd name="T104" fmla="*/ 723 w 723"/>
                  <a:gd name="T105" fmla="*/ 121 h 903"/>
                  <a:gd name="T106" fmla="*/ 691 w 723"/>
                  <a:gd name="T107" fmla="*/ 50 h 903"/>
                  <a:gd name="T108" fmla="*/ 627 w 723"/>
                  <a:gd name="T109" fmla="*/ 6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23" h="903">
                    <a:moveTo>
                      <a:pt x="513" y="421"/>
                    </a:moveTo>
                    <a:lnTo>
                      <a:pt x="362" y="421"/>
                    </a:lnTo>
                    <a:lnTo>
                      <a:pt x="359" y="421"/>
                    </a:lnTo>
                    <a:lnTo>
                      <a:pt x="356" y="420"/>
                    </a:lnTo>
                    <a:lnTo>
                      <a:pt x="354" y="418"/>
                    </a:lnTo>
                    <a:lnTo>
                      <a:pt x="351" y="416"/>
                    </a:lnTo>
                    <a:lnTo>
                      <a:pt x="349" y="414"/>
                    </a:lnTo>
                    <a:lnTo>
                      <a:pt x="348" y="412"/>
                    </a:lnTo>
                    <a:lnTo>
                      <a:pt x="347" y="409"/>
                    </a:lnTo>
                    <a:lnTo>
                      <a:pt x="347" y="406"/>
                    </a:lnTo>
                    <a:lnTo>
                      <a:pt x="347" y="403"/>
                    </a:lnTo>
                    <a:lnTo>
                      <a:pt x="348" y="400"/>
                    </a:lnTo>
                    <a:lnTo>
                      <a:pt x="349" y="398"/>
                    </a:lnTo>
                    <a:lnTo>
                      <a:pt x="351" y="396"/>
                    </a:lnTo>
                    <a:lnTo>
                      <a:pt x="354" y="394"/>
                    </a:lnTo>
                    <a:lnTo>
                      <a:pt x="356" y="393"/>
                    </a:lnTo>
                    <a:lnTo>
                      <a:pt x="359" y="391"/>
                    </a:lnTo>
                    <a:lnTo>
                      <a:pt x="362" y="391"/>
                    </a:lnTo>
                    <a:lnTo>
                      <a:pt x="513" y="391"/>
                    </a:lnTo>
                    <a:lnTo>
                      <a:pt x="515" y="391"/>
                    </a:lnTo>
                    <a:lnTo>
                      <a:pt x="519" y="393"/>
                    </a:lnTo>
                    <a:lnTo>
                      <a:pt x="521" y="394"/>
                    </a:lnTo>
                    <a:lnTo>
                      <a:pt x="523" y="396"/>
                    </a:lnTo>
                    <a:lnTo>
                      <a:pt x="525" y="398"/>
                    </a:lnTo>
                    <a:lnTo>
                      <a:pt x="526" y="400"/>
                    </a:lnTo>
                    <a:lnTo>
                      <a:pt x="528" y="403"/>
                    </a:lnTo>
                    <a:lnTo>
                      <a:pt x="528" y="406"/>
                    </a:lnTo>
                    <a:lnTo>
                      <a:pt x="528" y="409"/>
                    </a:lnTo>
                    <a:lnTo>
                      <a:pt x="526" y="412"/>
                    </a:lnTo>
                    <a:lnTo>
                      <a:pt x="525" y="414"/>
                    </a:lnTo>
                    <a:lnTo>
                      <a:pt x="523" y="416"/>
                    </a:lnTo>
                    <a:lnTo>
                      <a:pt x="521" y="418"/>
                    </a:lnTo>
                    <a:lnTo>
                      <a:pt x="519" y="420"/>
                    </a:lnTo>
                    <a:lnTo>
                      <a:pt x="515" y="421"/>
                    </a:lnTo>
                    <a:lnTo>
                      <a:pt x="513" y="421"/>
                    </a:lnTo>
                    <a:close/>
                    <a:moveTo>
                      <a:pt x="513" y="572"/>
                    </a:moveTo>
                    <a:lnTo>
                      <a:pt x="362" y="572"/>
                    </a:lnTo>
                    <a:lnTo>
                      <a:pt x="359" y="571"/>
                    </a:lnTo>
                    <a:lnTo>
                      <a:pt x="356" y="571"/>
                    </a:lnTo>
                    <a:lnTo>
                      <a:pt x="354" y="569"/>
                    </a:lnTo>
                    <a:lnTo>
                      <a:pt x="351" y="568"/>
                    </a:lnTo>
                    <a:lnTo>
                      <a:pt x="349" y="565"/>
                    </a:lnTo>
                    <a:lnTo>
                      <a:pt x="348" y="563"/>
                    </a:lnTo>
                    <a:lnTo>
                      <a:pt x="347" y="560"/>
                    </a:lnTo>
                    <a:lnTo>
                      <a:pt x="347" y="556"/>
                    </a:lnTo>
                    <a:lnTo>
                      <a:pt x="347" y="554"/>
                    </a:lnTo>
                    <a:lnTo>
                      <a:pt x="348" y="551"/>
                    </a:lnTo>
                    <a:lnTo>
                      <a:pt x="349" y="548"/>
                    </a:lnTo>
                    <a:lnTo>
                      <a:pt x="351" y="546"/>
                    </a:lnTo>
                    <a:lnTo>
                      <a:pt x="354" y="544"/>
                    </a:lnTo>
                    <a:lnTo>
                      <a:pt x="356" y="543"/>
                    </a:lnTo>
                    <a:lnTo>
                      <a:pt x="359" y="542"/>
                    </a:lnTo>
                    <a:lnTo>
                      <a:pt x="362" y="542"/>
                    </a:lnTo>
                    <a:lnTo>
                      <a:pt x="513" y="542"/>
                    </a:lnTo>
                    <a:lnTo>
                      <a:pt x="515" y="542"/>
                    </a:lnTo>
                    <a:lnTo>
                      <a:pt x="519" y="543"/>
                    </a:lnTo>
                    <a:lnTo>
                      <a:pt x="521" y="544"/>
                    </a:lnTo>
                    <a:lnTo>
                      <a:pt x="523" y="546"/>
                    </a:lnTo>
                    <a:lnTo>
                      <a:pt x="525" y="548"/>
                    </a:lnTo>
                    <a:lnTo>
                      <a:pt x="526" y="551"/>
                    </a:lnTo>
                    <a:lnTo>
                      <a:pt x="528" y="554"/>
                    </a:lnTo>
                    <a:lnTo>
                      <a:pt x="528" y="556"/>
                    </a:lnTo>
                    <a:lnTo>
                      <a:pt x="528" y="560"/>
                    </a:lnTo>
                    <a:lnTo>
                      <a:pt x="526" y="563"/>
                    </a:lnTo>
                    <a:lnTo>
                      <a:pt x="525" y="565"/>
                    </a:lnTo>
                    <a:lnTo>
                      <a:pt x="523" y="568"/>
                    </a:lnTo>
                    <a:lnTo>
                      <a:pt x="521" y="569"/>
                    </a:lnTo>
                    <a:lnTo>
                      <a:pt x="519" y="571"/>
                    </a:lnTo>
                    <a:lnTo>
                      <a:pt x="515" y="571"/>
                    </a:lnTo>
                    <a:lnTo>
                      <a:pt x="513" y="572"/>
                    </a:lnTo>
                    <a:close/>
                    <a:moveTo>
                      <a:pt x="513" y="722"/>
                    </a:moveTo>
                    <a:lnTo>
                      <a:pt x="362" y="722"/>
                    </a:lnTo>
                    <a:lnTo>
                      <a:pt x="359" y="722"/>
                    </a:lnTo>
                    <a:lnTo>
                      <a:pt x="356" y="721"/>
                    </a:lnTo>
                    <a:lnTo>
                      <a:pt x="354" y="720"/>
                    </a:lnTo>
                    <a:lnTo>
                      <a:pt x="351" y="718"/>
                    </a:lnTo>
                    <a:lnTo>
                      <a:pt x="349" y="716"/>
                    </a:lnTo>
                    <a:lnTo>
                      <a:pt x="348" y="713"/>
                    </a:lnTo>
                    <a:lnTo>
                      <a:pt x="347" y="710"/>
                    </a:lnTo>
                    <a:lnTo>
                      <a:pt x="347" y="708"/>
                    </a:lnTo>
                    <a:lnTo>
                      <a:pt x="347" y="704"/>
                    </a:lnTo>
                    <a:lnTo>
                      <a:pt x="348" y="702"/>
                    </a:lnTo>
                    <a:lnTo>
                      <a:pt x="349" y="699"/>
                    </a:lnTo>
                    <a:lnTo>
                      <a:pt x="351" y="696"/>
                    </a:lnTo>
                    <a:lnTo>
                      <a:pt x="354" y="695"/>
                    </a:lnTo>
                    <a:lnTo>
                      <a:pt x="356" y="693"/>
                    </a:lnTo>
                    <a:lnTo>
                      <a:pt x="359" y="693"/>
                    </a:lnTo>
                    <a:lnTo>
                      <a:pt x="362" y="692"/>
                    </a:lnTo>
                    <a:lnTo>
                      <a:pt x="513" y="692"/>
                    </a:lnTo>
                    <a:lnTo>
                      <a:pt x="515" y="693"/>
                    </a:lnTo>
                    <a:lnTo>
                      <a:pt x="519" y="693"/>
                    </a:lnTo>
                    <a:lnTo>
                      <a:pt x="521" y="695"/>
                    </a:lnTo>
                    <a:lnTo>
                      <a:pt x="523" y="696"/>
                    </a:lnTo>
                    <a:lnTo>
                      <a:pt x="525" y="699"/>
                    </a:lnTo>
                    <a:lnTo>
                      <a:pt x="526" y="702"/>
                    </a:lnTo>
                    <a:lnTo>
                      <a:pt x="528" y="704"/>
                    </a:lnTo>
                    <a:lnTo>
                      <a:pt x="528" y="708"/>
                    </a:lnTo>
                    <a:lnTo>
                      <a:pt x="528" y="710"/>
                    </a:lnTo>
                    <a:lnTo>
                      <a:pt x="526" y="713"/>
                    </a:lnTo>
                    <a:lnTo>
                      <a:pt x="525" y="716"/>
                    </a:lnTo>
                    <a:lnTo>
                      <a:pt x="523" y="718"/>
                    </a:lnTo>
                    <a:lnTo>
                      <a:pt x="521" y="720"/>
                    </a:lnTo>
                    <a:lnTo>
                      <a:pt x="519" y="721"/>
                    </a:lnTo>
                    <a:lnTo>
                      <a:pt x="515" y="722"/>
                    </a:lnTo>
                    <a:lnTo>
                      <a:pt x="513" y="722"/>
                    </a:lnTo>
                    <a:close/>
                    <a:moveTo>
                      <a:pt x="312" y="326"/>
                    </a:moveTo>
                    <a:lnTo>
                      <a:pt x="237" y="402"/>
                    </a:lnTo>
                    <a:lnTo>
                      <a:pt x="232" y="405"/>
                    </a:lnTo>
                    <a:lnTo>
                      <a:pt x="226" y="406"/>
                    </a:lnTo>
                    <a:lnTo>
                      <a:pt x="220" y="405"/>
                    </a:lnTo>
                    <a:lnTo>
                      <a:pt x="216" y="402"/>
                    </a:lnTo>
                    <a:lnTo>
                      <a:pt x="200" y="387"/>
                    </a:lnTo>
                    <a:lnTo>
                      <a:pt x="199" y="385"/>
                    </a:lnTo>
                    <a:lnTo>
                      <a:pt x="198" y="381"/>
                    </a:lnTo>
                    <a:lnTo>
                      <a:pt x="197" y="379"/>
                    </a:lnTo>
                    <a:lnTo>
                      <a:pt x="197" y="376"/>
                    </a:lnTo>
                    <a:lnTo>
                      <a:pt x="197" y="373"/>
                    </a:lnTo>
                    <a:lnTo>
                      <a:pt x="198" y="370"/>
                    </a:lnTo>
                    <a:lnTo>
                      <a:pt x="199" y="368"/>
                    </a:lnTo>
                    <a:lnTo>
                      <a:pt x="200" y="365"/>
                    </a:lnTo>
                    <a:lnTo>
                      <a:pt x="203" y="363"/>
                    </a:lnTo>
                    <a:lnTo>
                      <a:pt x="206" y="362"/>
                    </a:lnTo>
                    <a:lnTo>
                      <a:pt x="208" y="361"/>
                    </a:lnTo>
                    <a:lnTo>
                      <a:pt x="211" y="361"/>
                    </a:lnTo>
                    <a:lnTo>
                      <a:pt x="214" y="361"/>
                    </a:lnTo>
                    <a:lnTo>
                      <a:pt x="217" y="362"/>
                    </a:lnTo>
                    <a:lnTo>
                      <a:pt x="219" y="363"/>
                    </a:lnTo>
                    <a:lnTo>
                      <a:pt x="221" y="365"/>
                    </a:lnTo>
                    <a:lnTo>
                      <a:pt x="226" y="370"/>
                    </a:lnTo>
                    <a:lnTo>
                      <a:pt x="290" y="306"/>
                    </a:lnTo>
                    <a:lnTo>
                      <a:pt x="294" y="303"/>
                    </a:lnTo>
                    <a:lnTo>
                      <a:pt x="296" y="302"/>
                    </a:lnTo>
                    <a:lnTo>
                      <a:pt x="298" y="301"/>
                    </a:lnTo>
                    <a:lnTo>
                      <a:pt x="302" y="301"/>
                    </a:lnTo>
                    <a:lnTo>
                      <a:pt x="304" y="301"/>
                    </a:lnTo>
                    <a:lnTo>
                      <a:pt x="307" y="302"/>
                    </a:lnTo>
                    <a:lnTo>
                      <a:pt x="310" y="303"/>
                    </a:lnTo>
                    <a:lnTo>
                      <a:pt x="312" y="306"/>
                    </a:lnTo>
                    <a:lnTo>
                      <a:pt x="314" y="308"/>
                    </a:lnTo>
                    <a:lnTo>
                      <a:pt x="315" y="310"/>
                    </a:lnTo>
                    <a:lnTo>
                      <a:pt x="316" y="312"/>
                    </a:lnTo>
                    <a:lnTo>
                      <a:pt x="316" y="316"/>
                    </a:lnTo>
                    <a:lnTo>
                      <a:pt x="316" y="319"/>
                    </a:lnTo>
                    <a:lnTo>
                      <a:pt x="315" y="321"/>
                    </a:lnTo>
                    <a:lnTo>
                      <a:pt x="314" y="324"/>
                    </a:lnTo>
                    <a:lnTo>
                      <a:pt x="312" y="326"/>
                    </a:lnTo>
                    <a:close/>
                    <a:moveTo>
                      <a:pt x="312" y="477"/>
                    </a:moveTo>
                    <a:lnTo>
                      <a:pt x="237" y="552"/>
                    </a:lnTo>
                    <a:lnTo>
                      <a:pt x="232" y="555"/>
                    </a:lnTo>
                    <a:lnTo>
                      <a:pt x="226" y="556"/>
                    </a:lnTo>
                    <a:lnTo>
                      <a:pt x="220" y="555"/>
                    </a:lnTo>
                    <a:lnTo>
                      <a:pt x="216" y="552"/>
                    </a:lnTo>
                    <a:lnTo>
                      <a:pt x="200" y="537"/>
                    </a:lnTo>
                    <a:lnTo>
                      <a:pt x="199" y="535"/>
                    </a:lnTo>
                    <a:lnTo>
                      <a:pt x="198" y="533"/>
                    </a:lnTo>
                    <a:lnTo>
                      <a:pt x="197" y="529"/>
                    </a:lnTo>
                    <a:lnTo>
                      <a:pt x="197" y="527"/>
                    </a:lnTo>
                    <a:lnTo>
                      <a:pt x="197" y="524"/>
                    </a:lnTo>
                    <a:lnTo>
                      <a:pt x="198" y="521"/>
                    </a:lnTo>
                    <a:lnTo>
                      <a:pt x="199" y="518"/>
                    </a:lnTo>
                    <a:lnTo>
                      <a:pt x="200" y="516"/>
                    </a:lnTo>
                    <a:lnTo>
                      <a:pt x="203" y="514"/>
                    </a:lnTo>
                    <a:lnTo>
                      <a:pt x="206" y="512"/>
                    </a:lnTo>
                    <a:lnTo>
                      <a:pt x="208" y="512"/>
                    </a:lnTo>
                    <a:lnTo>
                      <a:pt x="211" y="511"/>
                    </a:lnTo>
                    <a:lnTo>
                      <a:pt x="214" y="512"/>
                    </a:lnTo>
                    <a:lnTo>
                      <a:pt x="217" y="512"/>
                    </a:lnTo>
                    <a:lnTo>
                      <a:pt x="219" y="514"/>
                    </a:lnTo>
                    <a:lnTo>
                      <a:pt x="221" y="516"/>
                    </a:lnTo>
                    <a:lnTo>
                      <a:pt x="226" y="520"/>
                    </a:lnTo>
                    <a:lnTo>
                      <a:pt x="290" y="456"/>
                    </a:lnTo>
                    <a:lnTo>
                      <a:pt x="294" y="454"/>
                    </a:lnTo>
                    <a:lnTo>
                      <a:pt x="296" y="452"/>
                    </a:lnTo>
                    <a:lnTo>
                      <a:pt x="298" y="451"/>
                    </a:lnTo>
                    <a:lnTo>
                      <a:pt x="302" y="451"/>
                    </a:lnTo>
                    <a:lnTo>
                      <a:pt x="304" y="451"/>
                    </a:lnTo>
                    <a:lnTo>
                      <a:pt x="307" y="452"/>
                    </a:lnTo>
                    <a:lnTo>
                      <a:pt x="310" y="454"/>
                    </a:lnTo>
                    <a:lnTo>
                      <a:pt x="312" y="456"/>
                    </a:lnTo>
                    <a:lnTo>
                      <a:pt x="314" y="458"/>
                    </a:lnTo>
                    <a:lnTo>
                      <a:pt x="315" y="460"/>
                    </a:lnTo>
                    <a:lnTo>
                      <a:pt x="316" y="464"/>
                    </a:lnTo>
                    <a:lnTo>
                      <a:pt x="316" y="466"/>
                    </a:lnTo>
                    <a:lnTo>
                      <a:pt x="316" y="469"/>
                    </a:lnTo>
                    <a:lnTo>
                      <a:pt x="315" y="472"/>
                    </a:lnTo>
                    <a:lnTo>
                      <a:pt x="314" y="475"/>
                    </a:lnTo>
                    <a:lnTo>
                      <a:pt x="312" y="477"/>
                    </a:lnTo>
                    <a:close/>
                    <a:moveTo>
                      <a:pt x="164" y="236"/>
                    </a:moveTo>
                    <a:lnTo>
                      <a:pt x="162" y="237"/>
                    </a:lnTo>
                    <a:lnTo>
                      <a:pt x="158" y="238"/>
                    </a:lnTo>
                    <a:lnTo>
                      <a:pt x="157" y="238"/>
                    </a:lnTo>
                    <a:lnTo>
                      <a:pt x="155" y="238"/>
                    </a:lnTo>
                    <a:lnTo>
                      <a:pt x="153" y="239"/>
                    </a:lnTo>
                    <a:lnTo>
                      <a:pt x="151" y="239"/>
                    </a:lnTo>
                    <a:lnTo>
                      <a:pt x="151" y="180"/>
                    </a:lnTo>
                    <a:lnTo>
                      <a:pt x="217" y="180"/>
                    </a:lnTo>
                    <a:lnTo>
                      <a:pt x="214" y="188"/>
                    </a:lnTo>
                    <a:lnTo>
                      <a:pt x="208" y="197"/>
                    </a:lnTo>
                    <a:lnTo>
                      <a:pt x="203" y="205"/>
                    </a:lnTo>
                    <a:lnTo>
                      <a:pt x="197" y="212"/>
                    </a:lnTo>
                    <a:lnTo>
                      <a:pt x="190" y="220"/>
                    </a:lnTo>
                    <a:lnTo>
                      <a:pt x="182" y="225"/>
                    </a:lnTo>
                    <a:lnTo>
                      <a:pt x="173" y="231"/>
                    </a:lnTo>
                    <a:lnTo>
                      <a:pt x="164" y="236"/>
                    </a:lnTo>
                    <a:close/>
                    <a:moveTo>
                      <a:pt x="121" y="166"/>
                    </a:moveTo>
                    <a:lnTo>
                      <a:pt x="121" y="256"/>
                    </a:lnTo>
                    <a:lnTo>
                      <a:pt x="121" y="601"/>
                    </a:lnTo>
                    <a:lnTo>
                      <a:pt x="31" y="601"/>
                    </a:lnTo>
                    <a:lnTo>
                      <a:pt x="31" y="135"/>
                    </a:lnTo>
                    <a:lnTo>
                      <a:pt x="31" y="125"/>
                    </a:lnTo>
                    <a:lnTo>
                      <a:pt x="33" y="115"/>
                    </a:lnTo>
                    <a:lnTo>
                      <a:pt x="35" y="105"/>
                    </a:lnTo>
                    <a:lnTo>
                      <a:pt x="39" y="94"/>
                    </a:lnTo>
                    <a:lnTo>
                      <a:pt x="43" y="85"/>
                    </a:lnTo>
                    <a:lnTo>
                      <a:pt x="48" y="77"/>
                    </a:lnTo>
                    <a:lnTo>
                      <a:pt x="53" y="68"/>
                    </a:lnTo>
                    <a:lnTo>
                      <a:pt x="60" y="62"/>
                    </a:lnTo>
                    <a:lnTo>
                      <a:pt x="67" y="55"/>
                    </a:lnTo>
                    <a:lnTo>
                      <a:pt x="75" y="48"/>
                    </a:lnTo>
                    <a:lnTo>
                      <a:pt x="83" y="42"/>
                    </a:lnTo>
                    <a:lnTo>
                      <a:pt x="92" y="38"/>
                    </a:lnTo>
                    <a:lnTo>
                      <a:pt x="101" y="35"/>
                    </a:lnTo>
                    <a:lnTo>
                      <a:pt x="110" y="32"/>
                    </a:lnTo>
                    <a:lnTo>
                      <a:pt x="120" y="30"/>
                    </a:lnTo>
                    <a:lnTo>
                      <a:pt x="129" y="30"/>
                    </a:lnTo>
                    <a:lnTo>
                      <a:pt x="132" y="30"/>
                    </a:lnTo>
                    <a:lnTo>
                      <a:pt x="135" y="30"/>
                    </a:lnTo>
                    <a:lnTo>
                      <a:pt x="150" y="36"/>
                    </a:lnTo>
                    <a:lnTo>
                      <a:pt x="164" y="41"/>
                    </a:lnTo>
                    <a:lnTo>
                      <a:pt x="176" y="48"/>
                    </a:lnTo>
                    <a:lnTo>
                      <a:pt x="188" y="56"/>
                    </a:lnTo>
                    <a:lnTo>
                      <a:pt x="197" y="63"/>
                    </a:lnTo>
                    <a:lnTo>
                      <a:pt x="205" y="71"/>
                    </a:lnTo>
                    <a:lnTo>
                      <a:pt x="210" y="80"/>
                    </a:lnTo>
                    <a:lnTo>
                      <a:pt x="216" y="88"/>
                    </a:lnTo>
                    <a:lnTo>
                      <a:pt x="220" y="99"/>
                    </a:lnTo>
                    <a:lnTo>
                      <a:pt x="224" y="110"/>
                    </a:lnTo>
                    <a:lnTo>
                      <a:pt x="226" y="123"/>
                    </a:lnTo>
                    <a:lnTo>
                      <a:pt x="226" y="135"/>
                    </a:lnTo>
                    <a:lnTo>
                      <a:pt x="226" y="143"/>
                    </a:lnTo>
                    <a:lnTo>
                      <a:pt x="225" y="150"/>
                    </a:lnTo>
                    <a:lnTo>
                      <a:pt x="136" y="150"/>
                    </a:lnTo>
                    <a:lnTo>
                      <a:pt x="133" y="151"/>
                    </a:lnTo>
                    <a:lnTo>
                      <a:pt x="130" y="151"/>
                    </a:lnTo>
                    <a:lnTo>
                      <a:pt x="128" y="153"/>
                    </a:lnTo>
                    <a:lnTo>
                      <a:pt x="125" y="154"/>
                    </a:lnTo>
                    <a:lnTo>
                      <a:pt x="123" y="156"/>
                    </a:lnTo>
                    <a:lnTo>
                      <a:pt x="122" y="160"/>
                    </a:lnTo>
                    <a:lnTo>
                      <a:pt x="121" y="162"/>
                    </a:lnTo>
                    <a:lnTo>
                      <a:pt x="121" y="166"/>
                    </a:lnTo>
                    <a:close/>
                    <a:moveTo>
                      <a:pt x="587" y="0"/>
                    </a:moveTo>
                    <a:lnTo>
                      <a:pt x="136" y="0"/>
                    </a:lnTo>
                    <a:lnTo>
                      <a:pt x="136" y="0"/>
                    </a:lnTo>
                    <a:lnTo>
                      <a:pt x="135" y="0"/>
                    </a:lnTo>
                    <a:lnTo>
                      <a:pt x="132" y="0"/>
                    </a:lnTo>
                    <a:lnTo>
                      <a:pt x="129" y="0"/>
                    </a:lnTo>
                    <a:lnTo>
                      <a:pt x="116" y="1"/>
                    </a:lnTo>
                    <a:lnTo>
                      <a:pt x="104" y="2"/>
                    </a:lnTo>
                    <a:lnTo>
                      <a:pt x="92" y="5"/>
                    </a:lnTo>
                    <a:lnTo>
                      <a:pt x="80" y="11"/>
                    </a:lnTo>
                    <a:lnTo>
                      <a:pt x="69" y="16"/>
                    </a:lnTo>
                    <a:lnTo>
                      <a:pt x="58" y="23"/>
                    </a:lnTo>
                    <a:lnTo>
                      <a:pt x="48" y="31"/>
                    </a:lnTo>
                    <a:lnTo>
                      <a:pt x="39" y="40"/>
                    </a:lnTo>
                    <a:lnTo>
                      <a:pt x="31" y="49"/>
                    </a:lnTo>
                    <a:lnTo>
                      <a:pt x="23" y="59"/>
                    </a:lnTo>
                    <a:lnTo>
                      <a:pt x="16" y="71"/>
                    </a:lnTo>
                    <a:lnTo>
                      <a:pt x="10" y="83"/>
                    </a:lnTo>
                    <a:lnTo>
                      <a:pt x="6" y="95"/>
                    </a:lnTo>
                    <a:lnTo>
                      <a:pt x="4" y="108"/>
                    </a:lnTo>
                    <a:lnTo>
                      <a:pt x="1" y="121"/>
                    </a:lnTo>
                    <a:lnTo>
                      <a:pt x="0" y="135"/>
                    </a:lnTo>
                    <a:lnTo>
                      <a:pt x="0" y="617"/>
                    </a:lnTo>
                    <a:lnTo>
                      <a:pt x="1" y="620"/>
                    </a:lnTo>
                    <a:lnTo>
                      <a:pt x="1" y="623"/>
                    </a:lnTo>
                    <a:lnTo>
                      <a:pt x="4" y="625"/>
                    </a:lnTo>
                    <a:lnTo>
                      <a:pt x="5" y="627"/>
                    </a:lnTo>
                    <a:lnTo>
                      <a:pt x="7" y="630"/>
                    </a:lnTo>
                    <a:lnTo>
                      <a:pt x="9" y="631"/>
                    </a:lnTo>
                    <a:lnTo>
                      <a:pt x="13" y="632"/>
                    </a:lnTo>
                    <a:lnTo>
                      <a:pt x="16" y="632"/>
                    </a:lnTo>
                    <a:lnTo>
                      <a:pt x="121" y="632"/>
                    </a:lnTo>
                    <a:lnTo>
                      <a:pt x="121" y="888"/>
                    </a:lnTo>
                    <a:lnTo>
                      <a:pt x="121" y="891"/>
                    </a:lnTo>
                    <a:lnTo>
                      <a:pt x="122" y="894"/>
                    </a:lnTo>
                    <a:lnTo>
                      <a:pt x="123" y="896"/>
                    </a:lnTo>
                    <a:lnTo>
                      <a:pt x="125" y="898"/>
                    </a:lnTo>
                    <a:lnTo>
                      <a:pt x="128" y="901"/>
                    </a:lnTo>
                    <a:lnTo>
                      <a:pt x="130" y="902"/>
                    </a:lnTo>
                    <a:lnTo>
                      <a:pt x="133" y="903"/>
                    </a:lnTo>
                    <a:lnTo>
                      <a:pt x="136" y="903"/>
                    </a:lnTo>
                    <a:lnTo>
                      <a:pt x="587" y="903"/>
                    </a:lnTo>
                    <a:lnTo>
                      <a:pt x="591" y="903"/>
                    </a:lnTo>
                    <a:lnTo>
                      <a:pt x="593" y="902"/>
                    </a:lnTo>
                    <a:lnTo>
                      <a:pt x="596" y="901"/>
                    </a:lnTo>
                    <a:lnTo>
                      <a:pt x="599" y="898"/>
                    </a:lnTo>
                    <a:lnTo>
                      <a:pt x="600" y="896"/>
                    </a:lnTo>
                    <a:lnTo>
                      <a:pt x="602" y="894"/>
                    </a:lnTo>
                    <a:lnTo>
                      <a:pt x="602" y="891"/>
                    </a:lnTo>
                    <a:lnTo>
                      <a:pt x="603" y="888"/>
                    </a:lnTo>
                    <a:lnTo>
                      <a:pt x="603" y="269"/>
                    </a:lnTo>
                    <a:lnTo>
                      <a:pt x="615" y="267"/>
                    </a:lnTo>
                    <a:lnTo>
                      <a:pt x="627" y="264"/>
                    </a:lnTo>
                    <a:lnTo>
                      <a:pt x="638" y="259"/>
                    </a:lnTo>
                    <a:lnTo>
                      <a:pt x="648" y="255"/>
                    </a:lnTo>
                    <a:lnTo>
                      <a:pt x="660" y="248"/>
                    </a:lnTo>
                    <a:lnTo>
                      <a:pt x="670" y="241"/>
                    </a:lnTo>
                    <a:lnTo>
                      <a:pt x="679" y="232"/>
                    </a:lnTo>
                    <a:lnTo>
                      <a:pt x="687" y="224"/>
                    </a:lnTo>
                    <a:lnTo>
                      <a:pt x="695" y="214"/>
                    </a:lnTo>
                    <a:lnTo>
                      <a:pt x="703" y="204"/>
                    </a:lnTo>
                    <a:lnTo>
                      <a:pt x="708" y="194"/>
                    </a:lnTo>
                    <a:lnTo>
                      <a:pt x="714" y="182"/>
                    </a:lnTo>
                    <a:lnTo>
                      <a:pt x="717" y="171"/>
                    </a:lnTo>
                    <a:lnTo>
                      <a:pt x="721" y="160"/>
                    </a:lnTo>
                    <a:lnTo>
                      <a:pt x="723" y="147"/>
                    </a:lnTo>
                    <a:lnTo>
                      <a:pt x="723" y="135"/>
                    </a:lnTo>
                    <a:lnTo>
                      <a:pt x="723" y="121"/>
                    </a:lnTo>
                    <a:lnTo>
                      <a:pt x="721" y="109"/>
                    </a:lnTo>
                    <a:lnTo>
                      <a:pt x="717" y="97"/>
                    </a:lnTo>
                    <a:lnTo>
                      <a:pt x="712" y="84"/>
                    </a:lnTo>
                    <a:lnTo>
                      <a:pt x="706" y="72"/>
                    </a:lnTo>
                    <a:lnTo>
                      <a:pt x="699" y="60"/>
                    </a:lnTo>
                    <a:lnTo>
                      <a:pt x="691" y="50"/>
                    </a:lnTo>
                    <a:lnTo>
                      <a:pt x="682" y="40"/>
                    </a:lnTo>
                    <a:lnTo>
                      <a:pt x="672" y="32"/>
                    </a:lnTo>
                    <a:lnTo>
                      <a:pt x="662" y="23"/>
                    </a:lnTo>
                    <a:lnTo>
                      <a:pt x="651" y="16"/>
                    </a:lnTo>
                    <a:lnTo>
                      <a:pt x="638" y="11"/>
                    </a:lnTo>
                    <a:lnTo>
                      <a:pt x="627" y="6"/>
                    </a:lnTo>
                    <a:lnTo>
                      <a:pt x="613" y="3"/>
                    </a:lnTo>
                    <a:lnTo>
                      <a:pt x="601" y="1"/>
                    </a:lnTo>
                    <a:lnTo>
                      <a:pt x="587" y="0"/>
                    </a:lnTo>
                    <a:lnTo>
                      <a:pt x="58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fr-FR" dirty="0"/>
              </a:p>
            </p:txBody>
          </p:sp>
          <p:sp>
            <p:nvSpPr>
              <p:cNvPr id="22" name="Forme libre 4605">
                <a:extLst>
                  <a:ext uri="{FF2B5EF4-FFF2-40B4-BE49-F238E27FC236}">
                    <a16:creationId xmlns="" xmlns:a16="http://schemas.microsoft.com/office/drawing/2014/main" id="{40E99AA2-57F6-8442-B615-26A0575EAEC2}"/>
                  </a:ext>
                </a:extLst>
              </p:cNvPr>
              <p:cNvSpPr>
                <a:spLocks/>
              </p:cNvSpPr>
              <p:nvPr/>
            </p:nvSpPr>
            <p:spPr bwMode="auto">
              <a:xfrm>
                <a:off x="7239000" y="4722813"/>
                <a:ext cx="66675" cy="128588"/>
              </a:xfrm>
              <a:custGeom>
                <a:avLst/>
                <a:gdLst>
                  <a:gd name="T0" fmla="*/ 123 w 210"/>
                  <a:gd name="T1" fmla="*/ 1 h 407"/>
                  <a:gd name="T2" fmla="*/ 101 w 210"/>
                  <a:gd name="T3" fmla="*/ 8 h 407"/>
                  <a:gd name="T4" fmla="*/ 82 w 210"/>
                  <a:gd name="T5" fmla="*/ 21 h 407"/>
                  <a:gd name="T6" fmla="*/ 67 w 210"/>
                  <a:gd name="T7" fmla="*/ 37 h 407"/>
                  <a:gd name="T8" fmla="*/ 50 w 210"/>
                  <a:gd name="T9" fmla="*/ 47 h 407"/>
                  <a:gd name="T10" fmla="*/ 33 w 210"/>
                  <a:gd name="T11" fmla="*/ 54 h 407"/>
                  <a:gd name="T12" fmla="*/ 23 w 210"/>
                  <a:gd name="T13" fmla="*/ 61 h 407"/>
                  <a:gd name="T14" fmla="*/ 14 w 210"/>
                  <a:gd name="T15" fmla="*/ 70 h 407"/>
                  <a:gd name="T16" fmla="*/ 7 w 210"/>
                  <a:gd name="T17" fmla="*/ 81 h 407"/>
                  <a:gd name="T18" fmla="*/ 2 w 210"/>
                  <a:gd name="T19" fmla="*/ 95 h 407"/>
                  <a:gd name="T20" fmla="*/ 0 w 210"/>
                  <a:gd name="T21" fmla="*/ 110 h 407"/>
                  <a:gd name="T22" fmla="*/ 0 w 210"/>
                  <a:gd name="T23" fmla="*/ 393 h 407"/>
                  <a:gd name="T24" fmla="*/ 1 w 210"/>
                  <a:gd name="T25" fmla="*/ 398 h 407"/>
                  <a:gd name="T26" fmla="*/ 3 w 210"/>
                  <a:gd name="T27" fmla="*/ 403 h 407"/>
                  <a:gd name="T28" fmla="*/ 9 w 210"/>
                  <a:gd name="T29" fmla="*/ 406 h 407"/>
                  <a:gd name="T30" fmla="*/ 14 w 210"/>
                  <a:gd name="T31" fmla="*/ 407 h 407"/>
                  <a:gd name="T32" fmla="*/ 20 w 210"/>
                  <a:gd name="T33" fmla="*/ 406 h 407"/>
                  <a:gd name="T34" fmla="*/ 24 w 210"/>
                  <a:gd name="T35" fmla="*/ 403 h 407"/>
                  <a:gd name="T36" fmla="*/ 28 w 210"/>
                  <a:gd name="T37" fmla="*/ 398 h 407"/>
                  <a:gd name="T38" fmla="*/ 29 w 210"/>
                  <a:gd name="T39" fmla="*/ 393 h 407"/>
                  <a:gd name="T40" fmla="*/ 30 w 210"/>
                  <a:gd name="T41" fmla="*/ 110 h 407"/>
                  <a:gd name="T42" fmla="*/ 35 w 210"/>
                  <a:gd name="T43" fmla="*/ 95 h 407"/>
                  <a:gd name="T44" fmla="*/ 42 w 210"/>
                  <a:gd name="T45" fmla="*/ 84 h 407"/>
                  <a:gd name="T46" fmla="*/ 54 w 210"/>
                  <a:gd name="T47" fmla="*/ 78 h 407"/>
                  <a:gd name="T48" fmla="*/ 59 w 210"/>
                  <a:gd name="T49" fmla="*/ 331 h 407"/>
                  <a:gd name="T50" fmla="*/ 210 w 210"/>
                  <a:gd name="T51" fmla="*/ 60 h 407"/>
                  <a:gd name="T52" fmla="*/ 209 w 210"/>
                  <a:gd name="T53" fmla="*/ 49 h 407"/>
                  <a:gd name="T54" fmla="*/ 203 w 210"/>
                  <a:gd name="T55" fmla="*/ 39 h 407"/>
                  <a:gd name="T56" fmla="*/ 186 w 210"/>
                  <a:gd name="T57" fmla="*/ 20 h 407"/>
                  <a:gd name="T58" fmla="*/ 162 w 210"/>
                  <a:gd name="T59" fmla="*/ 5 h 407"/>
                  <a:gd name="T60" fmla="*/ 149 w 210"/>
                  <a:gd name="T61" fmla="*/ 1 h 407"/>
                  <a:gd name="T62" fmla="*/ 135 w 210"/>
                  <a:gd name="T63"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10" h="407">
                    <a:moveTo>
                      <a:pt x="135" y="0"/>
                    </a:moveTo>
                    <a:lnTo>
                      <a:pt x="123" y="1"/>
                    </a:lnTo>
                    <a:lnTo>
                      <a:pt x="111" y="3"/>
                    </a:lnTo>
                    <a:lnTo>
                      <a:pt x="101" y="8"/>
                    </a:lnTo>
                    <a:lnTo>
                      <a:pt x="91" y="14"/>
                    </a:lnTo>
                    <a:lnTo>
                      <a:pt x="82" y="21"/>
                    </a:lnTo>
                    <a:lnTo>
                      <a:pt x="74" y="29"/>
                    </a:lnTo>
                    <a:lnTo>
                      <a:pt x="67" y="37"/>
                    </a:lnTo>
                    <a:lnTo>
                      <a:pt x="63" y="45"/>
                    </a:lnTo>
                    <a:lnTo>
                      <a:pt x="50" y="47"/>
                    </a:lnTo>
                    <a:lnTo>
                      <a:pt x="39" y="52"/>
                    </a:lnTo>
                    <a:lnTo>
                      <a:pt x="33" y="54"/>
                    </a:lnTo>
                    <a:lnTo>
                      <a:pt x="28" y="57"/>
                    </a:lnTo>
                    <a:lnTo>
                      <a:pt x="23" y="61"/>
                    </a:lnTo>
                    <a:lnTo>
                      <a:pt x="19" y="65"/>
                    </a:lnTo>
                    <a:lnTo>
                      <a:pt x="14" y="70"/>
                    </a:lnTo>
                    <a:lnTo>
                      <a:pt x="11" y="75"/>
                    </a:lnTo>
                    <a:lnTo>
                      <a:pt x="7" y="81"/>
                    </a:lnTo>
                    <a:lnTo>
                      <a:pt x="4" y="88"/>
                    </a:lnTo>
                    <a:lnTo>
                      <a:pt x="2" y="95"/>
                    </a:lnTo>
                    <a:lnTo>
                      <a:pt x="1" y="102"/>
                    </a:lnTo>
                    <a:lnTo>
                      <a:pt x="0" y="110"/>
                    </a:lnTo>
                    <a:lnTo>
                      <a:pt x="0" y="119"/>
                    </a:lnTo>
                    <a:lnTo>
                      <a:pt x="0" y="393"/>
                    </a:lnTo>
                    <a:lnTo>
                      <a:pt x="0" y="395"/>
                    </a:lnTo>
                    <a:lnTo>
                      <a:pt x="1" y="398"/>
                    </a:lnTo>
                    <a:lnTo>
                      <a:pt x="2" y="401"/>
                    </a:lnTo>
                    <a:lnTo>
                      <a:pt x="3" y="403"/>
                    </a:lnTo>
                    <a:lnTo>
                      <a:pt x="5" y="405"/>
                    </a:lnTo>
                    <a:lnTo>
                      <a:pt x="9" y="406"/>
                    </a:lnTo>
                    <a:lnTo>
                      <a:pt x="11" y="407"/>
                    </a:lnTo>
                    <a:lnTo>
                      <a:pt x="14" y="407"/>
                    </a:lnTo>
                    <a:lnTo>
                      <a:pt x="18" y="407"/>
                    </a:lnTo>
                    <a:lnTo>
                      <a:pt x="20" y="406"/>
                    </a:lnTo>
                    <a:lnTo>
                      <a:pt x="22" y="405"/>
                    </a:lnTo>
                    <a:lnTo>
                      <a:pt x="24" y="403"/>
                    </a:lnTo>
                    <a:lnTo>
                      <a:pt x="27" y="401"/>
                    </a:lnTo>
                    <a:lnTo>
                      <a:pt x="28" y="398"/>
                    </a:lnTo>
                    <a:lnTo>
                      <a:pt x="29" y="395"/>
                    </a:lnTo>
                    <a:lnTo>
                      <a:pt x="29" y="393"/>
                    </a:lnTo>
                    <a:lnTo>
                      <a:pt x="29" y="119"/>
                    </a:lnTo>
                    <a:lnTo>
                      <a:pt x="30" y="110"/>
                    </a:lnTo>
                    <a:lnTo>
                      <a:pt x="31" y="101"/>
                    </a:lnTo>
                    <a:lnTo>
                      <a:pt x="35" y="95"/>
                    </a:lnTo>
                    <a:lnTo>
                      <a:pt x="38" y="89"/>
                    </a:lnTo>
                    <a:lnTo>
                      <a:pt x="42" y="84"/>
                    </a:lnTo>
                    <a:lnTo>
                      <a:pt x="48" y="81"/>
                    </a:lnTo>
                    <a:lnTo>
                      <a:pt x="54" y="78"/>
                    </a:lnTo>
                    <a:lnTo>
                      <a:pt x="59" y="76"/>
                    </a:lnTo>
                    <a:lnTo>
                      <a:pt x="59" y="331"/>
                    </a:lnTo>
                    <a:lnTo>
                      <a:pt x="210" y="331"/>
                    </a:lnTo>
                    <a:lnTo>
                      <a:pt x="210" y="60"/>
                    </a:lnTo>
                    <a:lnTo>
                      <a:pt x="210" y="55"/>
                    </a:lnTo>
                    <a:lnTo>
                      <a:pt x="209" y="49"/>
                    </a:lnTo>
                    <a:lnTo>
                      <a:pt x="206" y="45"/>
                    </a:lnTo>
                    <a:lnTo>
                      <a:pt x="203" y="39"/>
                    </a:lnTo>
                    <a:lnTo>
                      <a:pt x="196" y="29"/>
                    </a:lnTo>
                    <a:lnTo>
                      <a:pt x="186" y="20"/>
                    </a:lnTo>
                    <a:lnTo>
                      <a:pt x="175" y="12"/>
                    </a:lnTo>
                    <a:lnTo>
                      <a:pt x="162" y="5"/>
                    </a:lnTo>
                    <a:lnTo>
                      <a:pt x="155" y="3"/>
                    </a:lnTo>
                    <a:lnTo>
                      <a:pt x="149" y="1"/>
                    </a:lnTo>
                    <a:lnTo>
                      <a:pt x="142" y="0"/>
                    </a:lnTo>
                    <a:lnTo>
                      <a:pt x="135" y="0"/>
                    </a:lnTo>
                    <a:lnTo>
                      <a:pt x="13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fr-FR" dirty="0"/>
              </a:p>
            </p:txBody>
          </p:sp>
          <p:sp>
            <p:nvSpPr>
              <p:cNvPr id="23" name="Forme libre 4606">
                <a:extLst>
                  <a:ext uri="{FF2B5EF4-FFF2-40B4-BE49-F238E27FC236}">
                    <a16:creationId xmlns="" xmlns:a16="http://schemas.microsoft.com/office/drawing/2014/main" id="{475DD2B1-F4FF-28B7-D6A6-06E7D4FD8014}"/>
                  </a:ext>
                </a:extLst>
              </p:cNvPr>
              <p:cNvSpPr>
                <a:spLocks/>
              </p:cNvSpPr>
              <p:nvPr/>
            </p:nvSpPr>
            <p:spPr bwMode="auto">
              <a:xfrm>
                <a:off x="7258050" y="4913313"/>
                <a:ext cx="47625" cy="28575"/>
              </a:xfrm>
              <a:custGeom>
                <a:avLst/>
                <a:gdLst>
                  <a:gd name="T0" fmla="*/ 0 w 151"/>
                  <a:gd name="T1" fmla="*/ 14 h 90"/>
                  <a:gd name="T2" fmla="*/ 0 w 151"/>
                  <a:gd name="T3" fmla="*/ 22 h 90"/>
                  <a:gd name="T4" fmla="*/ 2 w 151"/>
                  <a:gd name="T5" fmla="*/ 29 h 90"/>
                  <a:gd name="T6" fmla="*/ 4 w 151"/>
                  <a:gd name="T7" fmla="*/ 37 h 90"/>
                  <a:gd name="T8" fmla="*/ 6 w 151"/>
                  <a:gd name="T9" fmla="*/ 44 h 90"/>
                  <a:gd name="T10" fmla="*/ 9 w 151"/>
                  <a:gd name="T11" fmla="*/ 50 h 90"/>
                  <a:gd name="T12" fmla="*/ 14 w 151"/>
                  <a:gd name="T13" fmla="*/ 56 h 90"/>
                  <a:gd name="T14" fmla="*/ 18 w 151"/>
                  <a:gd name="T15" fmla="*/ 62 h 90"/>
                  <a:gd name="T16" fmla="*/ 23 w 151"/>
                  <a:gd name="T17" fmla="*/ 67 h 90"/>
                  <a:gd name="T18" fmla="*/ 29 w 151"/>
                  <a:gd name="T19" fmla="*/ 72 h 90"/>
                  <a:gd name="T20" fmla="*/ 34 w 151"/>
                  <a:gd name="T21" fmla="*/ 76 h 90"/>
                  <a:gd name="T22" fmla="*/ 40 w 151"/>
                  <a:gd name="T23" fmla="*/ 81 h 90"/>
                  <a:gd name="T24" fmla="*/ 47 w 151"/>
                  <a:gd name="T25" fmla="*/ 84 h 90"/>
                  <a:gd name="T26" fmla="*/ 54 w 151"/>
                  <a:gd name="T27" fmla="*/ 87 h 90"/>
                  <a:gd name="T28" fmla="*/ 61 w 151"/>
                  <a:gd name="T29" fmla="*/ 89 h 90"/>
                  <a:gd name="T30" fmla="*/ 68 w 151"/>
                  <a:gd name="T31" fmla="*/ 90 h 90"/>
                  <a:gd name="T32" fmla="*/ 76 w 151"/>
                  <a:gd name="T33" fmla="*/ 90 h 90"/>
                  <a:gd name="T34" fmla="*/ 83 w 151"/>
                  <a:gd name="T35" fmla="*/ 90 h 90"/>
                  <a:gd name="T36" fmla="*/ 90 w 151"/>
                  <a:gd name="T37" fmla="*/ 89 h 90"/>
                  <a:gd name="T38" fmla="*/ 96 w 151"/>
                  <a:gd name="T39" fmla="*/ 87 h 90"/>
                  <a:gd name="T40" fmla="*/ 103 w 151"/>
                  <a:gd name="T41" fmla="*/ 83 h 90"/>
                  <a:gd name="T42" fmla="*/ 109 w 151"/>
                  <a:gd name="T43" fmla="*/ 80 h 90"/>
                  <a:gd name="T44" fmla="*/ 116 w 151"/>
                  <a:gd name="T45" fmla="*/ 76 h 90"/>
                  <a:gd name="T46" fmla="*/ 121 w 151"/>
                  <a:gd name="T47" fmla="*/ 71 h 90"/>
                  <a:gd name="T48" fmla="*/ 127 w 151"/>
                  <a:gd name="T49" fmla="*/ 65 h 90"/>
                  <a:gd name="T50" fmla="*/ 131 w 151"/>
                  <a:gd name="T51" fmla="*/ 60 h 90"/>
                  <a:gd name="T52" fmla="*/ 137 w 151"/>
                  <a:gd name="T53" fmla="*/ 53 h 90"/>
                  <a:gd name="T54" fmla="*/ 140 w 151"/>
                  <a:gd name="T55" fmla="*/ 45 h 90"/>
                  <a:gd name="T56" fmla="*/ 144 w 151"/>
                  <a:gd name="T57" fmla="*/ 37 h 90"/>
                  <a:gd name="T58" fmla="*/ 147 w 151"/>
                  <a:gd name="T59" fmla="*/ 29 h 90"/>
                  <a:gd name="T60" fmla="*/ 150 w 151"/>
                  <a:gd name="T61" fmla="*/ 20 h 90"/>
                  <a:gd name="T62" fmla="*/ 151 w 151"/>
                  <a:gd name="T63" fmla="*/ 10 h 90"/>
                  <a:gd name="T64" fmla="*/ 151 w 151"/>
                  <a:gd name="T65" fmla="*/ 0 h 90"/>
                  <a:gd name="T66" fmla="*/ 0 w 151"/>
                  <a:gd name="T67" fmla="*/ 0 h 90"/>
                  <a:gd name="T68" fmla="*/ 0 w 151"/>
                  <a:gd name="T69" fmla="*/ 14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51" h="90">
                    <a:moveTo>
                      <a:pt x="0" y="14"/>
                    </a:moveTo>
                    <a:lnTo>
                      <a:pt x="0" y="22"/>
                    </a:lnTo>
                    <a:lnTo>
                      <a:pt x="2" y="29"/>
                    </a:lnTo>
                    <a:lnTo>
                      <a:pt x="4" y="37"/>
                    </a:lnTo>
                    <a:lnTo>
                      <a:pt x="6" y="44"/>
                    </a:lnTo>
                    <a:lnTo>
                      <a:pt x="9" y="50"/>
                    </a:lnTo>
                    <a:lnTo>
                      <a:pt x="14" y="56"/>
                    </a:lnTo>
                    <a:lnTo>
                      <a:pt x="18" y="62"/>
                    </a:lnTo>
                    <a:lnTo>
                      <a:pt x="23" y="67"/>
                    </a:lnTo>
                    <a:lnTo>
                      <a:pt x="29" y="72"/>
                    </a:lnTo>
                    <a:lnTo>
                      <a:pt x="34" y="76"/>
                    </a:lnTo>
                    <a:lnTo>
                      <a:pt x="40" y="81"/>
                    </a:lnTo>
                    <a:lnTo>
                      <a:pt x="47" y="84"/>
                    </a:lnTo>
                    <a:lnTo>
                      <a:pt x="54" y="87"/>
                    </a:lnTo>
                    <a:lnTo>
                      <a:pt x="61" y="89"/>
                    </a:lnTo>
                    <a:lnTo>
                      <a:pt x="68" y="90"/>
                    </a:lnTo>
                    <a:lnTo>
                      <a:pt x="76" y="90"/>
                    </a:lnTo>
                    <a:lnTo>
                      <a:pt x="83" y="90"/>
                    </a:lnTo>
                    <a:lnTo>
                      <a:pt x="90" y="89"/>
                    </a:lnTo>
                    <a:lnTo>
                      <a:pt x="96" y="87"/>
                    </a:lnTo>
                    <a:lnTo>
                      <a:pt x="103" y="83"/>
                    </a:lnTo>
                    <a:lnTo>
                      <a:pt x="109" y="80"/>
                    </a:lnTo>
                    <a:lnTo>
                      <a:pt x="116" y="76"/>
                    </a:lnTo>
                    <a:lnTo>
                      <a:pt x="121" y="71"/>
                    </a:lnTo>
                    <a:lnTo>
                      <a:pt x="127" y="65"/>
                    </a:lnTo>
                    <a:lnTo>
                      <a:pt x="131" y="60"/>
                    </a:lnTo>
                    <a:lnTo>
                      <a:pt x="137" y="53"/>
                    </a:lnTo>
                    <a:lnTo>
                      <a:pt x="140" y="45"/>
                    </a:lnTo>
                    <a:lnTo>
                      <a:pt x="144" y="37"/>
                    </a:lnTo>
                    <a:lnTo>
                      <a:pt x="147" y="29"/>
                    </a:lnTo>
                    <a:lnTo>
                      <a:pt x="150" y="20"/>
                    </a:lnTo>
                    <a:lnTo>
                      <a:pt x="151" y="10"/>
                    </a:lnTo>
                    <a:lnTo>
                      <a:pt x="151" y="0"/>
                    </a:lnTo>
                    <a:lnTo>
                      <a:pt x="0" y="0"/>
                    </a:lnTo>
                    <a:lnTo>
                      <a:pt x="0"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fr-FR" dirty="0"/>
              </a:p>
            </p:txBody>
          </p:sp>
          <p:sp>
            <p:nvSpPr>
              <p:cNvPr id="24" name="Rectangle 4607">
                <a:extLst>
                  <a:ext uri="{FF2B5EF4-FFF2-40B4-BE49-F238E27FC236}">
                    <a16:creationId xmlns="" xmlns:a16="http://schemas.microsoft.com/office/drawing/2014/main" id="{F81F7D53-13B1-1DFD-1381-91404E42FBC8}"/>
                  </a:ext>
                </a:extLst>
              </p:cNvPr>
              <p:cNvSpPr>
                <a:spLocks noChangeArrowheads="1"/>
              </p:cNvSpPr>
              <p:nvPr/>
            </p:nvSpPr>
            <p:spPr bwMode="auto">
              <a:xfrm>
                <a:off x="7258050" y="4837113"/>
                <a:ext cx="47625" cy="666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bodyPr>
              <a:lstStyle/>
              <a:p>
                <a:pPr rtl="0"/>
                <a:endParaRPr lang="fr-FR" dirty="0"/>
              </a:p>
            </p:txBody>
          </p:sp>
        </p:grpSp>
      </p:grpSp>
      <p:sp>
        <p:nvSpPr>
          <p:cNvPr id="27" name="Forme libre 1671" descr="Icône de coche ">
            <a:extLst>
              <a:ext uri="{FF2B5EF4-FFF2-40B4-BE49-F238E27FC236}">
                <a16:creationId xmlns="" xmlns:a16="http://schemas.microsoft.com/office/drawing/2014/main" id="{BF24C5FE-0091-F8AE-18F2-708C16F12693}"/>
              </a:ext>
            </a:extLst>
          </p:cNvPr>
          <p:cNvSpPr>
            <a:spLocks noEditPoints="1"/>
          </p:cNvSpPr>
          <p:nvPr/>
        </p:nvSpPr>
        <p:spPr bwMode="auto">
          <a:xfrm>
            <a:off x="10562735" y="255399"/>
            <a:ext cx="375072" cy="335781"/>
          </a:xfrm>
          <a:custGeom>
            <a:avLst/>
            <a:gdLst>
              <a:gd name="T0" fmla="*/ 279 w 719"/>
              <a:gd name="T1" fmla="*/ 477 h 719"/>
              <a:gd name="T2" fmla="*/ 197 w 719"/>
              <a:gd name="T3" fmla="*/ 387 h 719"/>
              <a:gd name="T4" fmla="*/ 217 w 719"/>
              <a:gd name="T5" fmla="*/ 382 h 719"/>
              <a:gd name="T6" fmla="*/ 515 w 719"/>
              <a:gd name="T7" fmla="*/ 243 h 719"/>
              <a:gd name="T8" fmla="*/ 519 w 719"/>
              <a:gd name="T9" fmla="*/ 263 h 719"/>
              <a:gd name="T10" fmla="*/ 709 w 719"/>
              <a:gd name="T11" fmla="*/ 323 h 719"/>
              <a:gd name="T12" fmla="*/ 687 w 719"/>
              <a:gd name="T13" fmla="*/ 289 h 719"/>
              <a:gd name="T14" fmla="*/ 696 w 719"/>
              <a:gd name="T15" fmla="*/ 243 h 719"/>
              <a:gd name="T16" fmla="*/ 675 w 719"/>
              <a:gd name="T17" fmla="*/ 199 h 719"/>
              <a:gd name="T18" fmla="*/ 631 w 719"/>
              <a:gd name="T19" fmla="*/ 179 h 719"/>
              <a:gd name="T20" fmla="*/ 630 w 719"/>
              <a:gd name="T21" fmla="*/ 131 h 719"/>
              <a:gd name="T22" fmla="*/ 603 w 719"/>
              <a:gd name="T23" fmla="*/ 98 h 719"/>
              <a:gd name="T24" fmla="*/ 569 w 719"/>
              <a:gd name="T25" fmla="*/ 87 h 719"/>
              <a:gd name="T26" fmla="*/ 536 w 719"/>
              <a:gd name="T27" fmla="*/ 70 h 719"/>
              <a:gd name="T28" fmla="*/ 507 w 719"/>
              <a:gd name="T29" fmla="*/ 34 h 719"/>
              <a:gd name="T30" fmla="*/ 458 w 719"/>
              <a:gd name="T31" fmla="*/ 25 h 719"/>
              <a:gd name="T32" fmla="*/ 418 w 719"/>
              <a:gd name="T33" fmla="*/ 31 h 719"/>
              <a:gd name="T34" fmla="*/ 380 w 719"/>
              <a:gd name="T35" fmla="*/ 4 h 719"/>
              <a:gd name="T36" fmla="*/ 331 w 719"/>
              <a:gd name="T37" fmla="*/ 7 h 719"/>
              <a:gd name="T38" fmla="*/ 296 w 719"/>
              <a:gd name="T39" fmla="*/ 39 h 719"/>
              <a:gd name="T40" fmla="*/ 251 w 719"/>
              <a:gd name="T41" fmla="*/ 24 h 719"/>
              <a:gd name="T42" fmla="*/ 205 w 719"/>
              <a:gd name="T43" fmla="*/ 39 h 719"/>
              <a:gd name="T44" fmla="*/ 180 w 719"/>
              <a:gd name="T45" fmla="*/ 79 h 719"/>
              <a:gd name="T46" fmla="*/ 142 w 719"/>
              <a:gd name="T47" fmla="*/ 88 h 719"/>
              <a:gd name="T48" fmla="*/ 111 w 719"/>
              <a:gd name="T49" fmla="*/ 102 h 719"/>
              <a:gd name="T50" fmla="*/ 86 w 719"/>
              <a:gd name="T51" fmla="*/ 141 h 719"/>
              <a:gd name="T52" fmla="*/ 78 w 719"/>
              <a:gd name="T53" fmla="*/ 180 h 719"/>
              <a:gd name="T54" fmla="*/ 37 w 719"/>
              <a:gd name="T55" fmla="*/ 207 h 719"/>
              <a:gd name="T56" fmla="*/ 22 w 719"/>
              <a:gd name="T57" fmla="*/ 252 h 719"/>
              <a:gd name="T58" fmla="*/ 38 w 719"/>
              <a:gd name="T59" fmla="*/ 296 h 719"/>
              <a:gd name="T60" fmla="*/ 6 w 719"/>
              <a:gd name="T61" fmla="*/ 332 h 719"/>
              <a:gd name="T62" fmla="*/ 3 w 719"/>
              <a:gd name="T63" fmla="*/ 380 h 719"/>
              <a:gd name="T64" fmla="*/ 31 w 719"/>
              <a:gd name="T65" fmla="*/ 420 h 719"/>
              <a:gd name="T66" fmla="*/ 23 w 719"/>
              <a:gd name="T67" fmla="*/ 460 h 719"/>
              <a:gd name="T68" fmla="*/ 32 w 719"/>
              <a:gd name="T69" fmla="*/ 507 h 719"/>
              <a:gd name="T70" fmla="*/ 68 w 719"/>
              <a:gd name="T71" fmla="*/ 538 h 719"/>
              <a:gd name="T72" fmla="*/ 85 w 719"/>
              <a:gd name="T73" fmla="*/ 571 h 719"/>
              <a:gd name="T74" fmla="*/ 106 w 719"/>
              <a:gd name="T75" fmla="*/ 615 h 719"/>
              <a:gd name="T76" fmla="*/ 135 w 719"/>
              <a:gd name="T77" fmla="*/ 633 h 719"/>
              <a:gd name="T78" fmla="*/ 177 w 719"/>
              <a:gd name="T79" fmla="*/ 633 h 719"/>
              <a:gd name="T80" fmla="*/ 197 w 719"/>
              <a:gd name="T81" fmla="*/ 676 h 719"/>
              <a:gd name="T82" fmla="*/ 242 w 719"/>
              <a:gd name="T83" fmla="*/ 698 h 719"/>
              <a:gd name="T84" fmla="*/ 288 w 719"/>
              <a:gd name="T85" fmla="*/ 687 h 719"/>
              <a:gd name="T86" fmla="*/ 322 w 719"/>
              <a:gd name="T87" fmla="*/ 709 h 719"/>
              <a:gd name="T88" fmla="*/ 370 w 719"/>
              <a:gd name="T89" fmla="*/ 719 h 719"/>
              <a:gd name="T90" fmla="*/ 412 w 719"/>
              <a:gd name="T91" fmla="*/ 697 h 719"/>
              <a:gd name="T92" fmla="*/ 449 w 719"/>
              <a:gd name="T93" fmla="*/ 695 h 719"/>
              <a:gd name="T94" fmla="*/ 497 w 719"/>
              <a:gd name="T95" fmla="*/ 693 h 719"/>
              <a:gd name="T96" fmla="*/ 533 w 719"/>
              <a:gd name="T97" fmla="*/ 661 h 719"/>
              <a:gd name="T98" fmla="*/ 563 w 719"/>
              <a:gd name="T99" fmla="*/ 635 h 719"/>
              <a:gd name="T100" fmla="*/ 597 w 719"/>
              <a:gd name="T101" fmla="*/ 628 h 719"/>
              <a:gd name="T102" fmla="*/ 626 w 719"/>
              <a:gd name="T103" fmla="*/ 599 h 719"/>
              <a:gd name="T104" fmla="*/ 634 w 719"/>
              <a:gd name="T105" fmla="*/ 551 h 719"/>
              <a:gd name="T106" fmla="*/ 668 w 719"/>
              <a:gd name="T107" fmla="*/ 528 h 719"/>
              <a:gd name="T108" fmla="*/ 694 w 719"/>
              <a:gd name="T109" fmla="*/ 488 h 719"/>
              <a:gd name="T110" fmla="*/ 691 w 719"/>
              <a:gd name="T111" fmla="*/ 441 h 719"/>
              <a:gd name="T112" fmla="*/ 703 w 719"/>
              <a:gd name="T113" fmla="*/ 406 h 719"/>
              <a:gd name="T114" fmla="*/ 719 w 719"/>
              <a:gd name="T115" fmla="*/ 360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19" h="719">
                <a:moveTo>
                  <a:pt x="519" y="263"/>
                </a:moveTo>
                <a:lnTo>
                  <a:pt x="292" y="475"/>
                </a:lnTo>
                <a:lnTo>
                  <a:pt x="288" y="477"/>
                </a:lnTo>
                <a:lnTo>
                  <a:pt x="285" y="479"/>
                </a:lnTo>
                <a:lnTo>
                  <a:pt x="279" y="477"/>
                </a:lnTo>
                <a:lnTo>
                  <a:pt x="276" y="475"/>
                </a:lnTo>
                <a:lnTo>
                  <a:pt x="200" y="400"/>
                </a:lnTo>
                <a:lnTo>
                  <a:pt x="197" y="396"/>
                </a:lnTo>
                <a:lnTo>
                  <a:pt x="196" y="391"/>
                </a:lnTo>
                <a:lnTo>
                  <a:pt x="197" y="387"/>
                </a:lnTo>
                <a:lnTo>
                  <a:pt x="200" y="382"/>
                </a:lnTo>
                <a:lnTo>
                  <a:pt x="204" y="380"/>
                </a:lnTo>
                <a:lnTo>
                  <a:pt x="208" y="379"/>
                </a:lnTo>
                <a:lnTo>
                  <a:pt x="213" y="380"/>
                </a:lnTo>
                <a:lnTo>
                  <a:pt x="217" y="382"/>
                </a:lnTo>
                <a:lnTo>
                  <a:pt x="285" y="450"/>
                </a:lnTo>
                <a:lnTo>
                  <a:pt x="502" y="247"/>
                </a:lnTo>
                <a:lnTo>
                  <a:pt x="507" y="243"/>
                </a:lnTo>
                <a:lnTo>
                  <a:pt x="511" y="243"/>
                </a:lnTo>
                <a:lnTo>
                  <a:pt x="515" y="243"/>
                </a:lnTo>
                <a:lnTo>
                  <a:pt x="520" y="247"/>
                </a:lnTo>
                <a:lnTo>
                  <a:pt x="522" y="251"/>
                </a:lnTo>
                <a:lnTo>
                  <a:pt x="523" y="255"/>
                </a:lnTo>
                <a:lnTo>
                  <a:pt x="522" y="260"/>
                </a:lnTo>
                <a:lnTo>
                  <a:pt x="519" y="263"/>
                </a:lnTo>
                <a:close/>
                <a:moveTo>
                  <a:pt x="719" y="360"/>
                </a:moveTo>
                <a:lnTo>
                  <a:pt x="719" y="350"/>
                </a:lnTo>
                <a:lnTo>
                  <a:pt x="716" y="341"/>
                </a:lnTo>
                <a:lnTo>
                  <a:pt x="713" y="332"/>
                </a:lnTo>
                <a:lnTo>
                  <a:pt x="709" y="323"/>
                </a:lnTo>
                <a:lnTo>
                  <a:pt x="703" y="315"/>
                </a:lnTo>
                <a:lnTo>
                  <a:pt x="696" y="308"/>
                </a:lnTo>
                <a:lnTo>
                  <a:pt x="689" y="302"/>
                </a:lnTo>
                <a:lnTo>
                  <a:pt x="681" y="296"/>
                </a:lnTo>
                <a:lnTo>
                  <a:pt x="687" y="289"/>
                </a:lnTo>
                <a:lnTo>
                  <a:pt x="691" y="280"/>
                </a:lnTo>
                <a:lnTo>
                  <a:pt x="694" y="271"/>
                </a:lnTo>
                <a:lnTo>
                  <a:pt x="696" y="262"/>
                </a:lnTo>
                <a:lnTo>
                  <a:pt x="696" y="252"/>
                </a:lnTo>
                <a:lnTo>
                  <a:pt x="696" y="243"/>
                </a:lnTo>
                <a:lnTo>
                  <a:pt x="694" y="233"/>
                </a:lnTo>
                <a:lnTo>
                  <a:pt x="692" y="223"/>
                </a:lnTo>
                <a:lnTo>
                  <a:pt x="688" y="215"/>
                </a:lnTo>
                <a:lnTo>
                  <a:pt x="682" y="207"/>
                </a:lnTo>
                <a:lnTo>
                  <a:pt x="675" y="199"/>
                </a:lnTo>
                <a:lnTo>
                  <a:pt x="668" y="193"/>
                </a:lnTo>
                <a:lnTo>
                  <a:pt x="660" y="188"/>
                </a:lnTo>
                <a:lnTo>
                  <a:pt x="651" y="184"/>
                </a:lnTo>
                <a:lnTo>
                  <a:pt x="641" y="180"/>
                </a:lnTo>
                <a:lnTo>
                  <a:pt x="631" y="179"/>
                </a:lnTo>
                <a:lnTo>
                  <a:pt x="634" y="169"/>
                </a:lnTo>
                <a:lnTo>
                  <a:pt x="635" y="161"/>
                </a:lnTo>
                <a:lnTo>
                  <a:pt x="635" y="151"/>
                </a:lnTo>
                <a:lnTo>
                  <a:pt x="632" y="141"/>
                </a:lnTo>
                <a:lnTo>
                  <a:pt x="630" y="131"/>
                </a:lnTo>
                <a:lnTo>
                  <a:pt x="626" y="122"/>
                </a:lnTo>
                <a:lnTo>
                  <a:pt x="620" y="114"/>
                </a:lnTo>
                <a:lnTo>
                  <a:pt x="614" y="106"/>
                </a:lnTo>
                <a:lnTo>
                  <a:pt x="608" y="102"/>
                </a:lnTo>
                <a:lnTo>
                  <a:pt x="603" y="98"/>
                </a:lnTo>
                <a:lnTo>
                  <a:pt x="597" y="94"/>
                </a:lnTo>
                <a:lnTo>
                  <a:pt x="590" y="91"/>
                </a:lnTo>
                <a:lnTo>
                  <a:pt x="584" y="89"/>
                </a:lnTo>
                <a:lnTo>
                  <a:pt x="577" y="88"/>
                </a:lnTo>
                <a:lnTo>
                  <a:pt x="569" y="87"/>
                </a:lnTo>
                <a:lnTo>
                  <a:pt x="563" y="85"/>
                </a:lnTo>
                <a:lnTo>
                  <a:pt x="552" y="87"/>
                </a:lnTo>
                <a:lnTo>
                  <a:pt x="542" y="89"/>
                </a:lnTo>
                <a:lnTo>
                  <a:pt x="540" y="79"/>
                </a:lnTo>
                <a:lnTo>
                  <a:pt x="536" y="70"/>
                </a:lnTo>
                <a:lnTo>
                  <a:pt x="533" y="61"/>
                </a:lnTo>
                <a:lnTo>
                  <a:pt x="528" y="53"/>
                </a:lnTo>
                <a:lnTo>
                  <a:pt x="522" y="46"/>
                </a:lnTo>
                <a:lnTo>
                  <a:pt x="514" y="39"/>
                </a:lnTo>
                <a:lnTo>
                  <a:pt x="507" y="34"/>
                </a:lnTo>
                <a:lnTo>
                  <a:pt x="497" y="28"/>
                </a:lnTo>
                <a:lnTo>
                  <a:pt x="488" y="26"/>
                </a:lnTo>
                <a:lnTo>
                  <a:pt x="478" y="24"/>
                </a:lnTo>
                <a:lnTo>
                  <a:pt x="468" y="24"/>
                </a:lnTo>
                <a:lnTo>
                  <a:pt x="458" y="25"/>
                </a:lnTo>
                <a:lnTo>
                  <a:pt x="449" y="27"/>
                </a:lnTo>
                <a:lnTo>
                  <a:pt x="440" y="29"/>
                </a:lnTo>
                <a:lnTo>
                  <a:pt x="431" y="34"/>
                </a:lnTo>
                <a:lnTo>
                  <a:pt x="424" y="39"/>
                </a:lnTo>
                <a:lnTo>
                  <a:pt x="418" y="31"/>
                </a:lnTo>
                <a:lnTo>
                  <a:pt x="412" y="24"/>
                </a:lnTo>
                <a:lnTo>
                  <a:pt x="405" y="17"/>
                </a:lnTo>
                <a:lnTo>
                  <a:pt x="397" y="11"/>
                </a:lnTo>
                <a:lnTo>
                  <a:pt x="388" y="7"/>
                </a:lnTo>
                <a:lnTo>
                  <a:pt x="380" y="4"/>
                </a:lnTo>
                <a:lnTo>
                  <a:pt x="370" y="2"/>
                </a:lnTo>
                <a:lnTo>
                  <a:pt x="360" y="0"/>
                </a:lnTo>
                <a:lnTo>
                  <a:pt x="350" y="2"/>
                </a:lnTo>
                <a:lnTo>
                  <a:pt x="340" y="4"/>
                </a:lnTo>
                <a:lnTo>
                  <a:pt x="331" y="7"/>
                </a:lnTo>
                <a:lnTo>
                  <a:pt x="322" y="11"/>
                </a:lnTo>
                <a:lnTo>
                  <a:pt x="314" y="17"/>
                </a:lnTo>
                <a:lnTo>
                  <a:pt x="307" y="24"/>
                </a:lnTo>
                <a:lnTo>
                  <a:pt x="301" y="31"/>
                </a:lnTo>
                <a:lnTo>
                  <a:pt x="296" y="39"/>
                </a:lnTo>
                <a:lnTo>
                  <a:pt x="288" y="34"/>
                </a:lnTo>
                <a:lnTo>
                  <a:pt x="279" y="29"/>
                </a:lnTo>
                <a:lnTo>
                  <a:pt x="270" y="27"/>
                </a:lnTo>
                <a:lnTo>
                  <a:pt x="260" y="25"/>
                </a:lnTo>
                <a:lnTo>
                  <a:pt x="251" y="24"/>
                </a:lnTo>
                <a:lnTo>
                  <a:pt x="242" y="24"/>
                </a:lnTo>
                <a:lnTo>
                  <a:pt x="232" y="26"/>
                </a:lnTo>
                <a:lnTo>
                  <a:pt x="222" y="28"/>
                </a:lnTo>
                <a:lnTo>
                  <a:pt x="213" y="34"/>
                </a:lnTo>
                <a:lnTo>
                  <a:pt x="205" y="39"/>
                </a:lnTo>
                <a:lnTo>
                  <a:pt x="197" y="46"/>
                </a:lnTo>
                <a:lnTo>
                  <a:pt x="192" y="52"/>
                </a:lnTo>
                <a:lnTo>
                  <a:pt x="186" y="61"/>
                </a:lnTo>
                <a:lnTo>
                  <a:pt x="182" y="69"/>
                </a:lnTo>
                <a:lnTo>
                  <a:pt x="180" y="79"/>
                </a:lnTo>
                <a:lnTo>
                  <a:pt x="177" y="89"/>
                </a:lnTo>
                <a:lnTo>
                  <a:pt x="168" y="87"/>
                </a:lnTo>
                <a:lnTo>
                  <a:pt x="156" y="85"/>
                </a:lnTo>
                <a:lnTo>
                  <a:pt x="149" y="87"/>
                </a:lnTo>
                <a:lnTo>
                  <a:pt x="142" y="88"/>
                </a:lnTo>
                <a:lnTo>
                  <a:pt x="135" y="89"/>
                </a:lnTo>
                <a:lnTo>
                  <a:pt x="129" y="91"/>
                </a:lnTo>
                <a:lnTo>
                  <a:pt x="122" y="94"/>
                </a:lnTo>
                <a:lnTo>
                  <a:pt x="117" y="98"/>
                </a:lnTo>
                <a:lnTo>
                  <a:pt x="111" y="102"/>
                </a:lnTo>
                <a:lnTo>
                  <a:pt x="106" y="106"/>
                </a:lnTo>
                <a:lnTo>
                  <a:pt x="99" y="114"/>
                </a:lnTo>
                <a:lnTo>
                  <a:pt x="94" y="122"/>
                </a:lnTo>
                <a:lnTo>
                  <a:pt x="89" y="131"/>
                </a:lnTo>
                <a:lnTo>
                  <a:pt x="86" y="141"/>
                </a:lnTo>
                <a:lnTo>
                  <a:pt x="85" y="151"/>
                </a:lnTo>
                <a:lnTo>
                  <a:pt x="85" y="161"/>
                </a:lnTo>
                <a:lnTo>
                  <a:pt x="85" y="169"/>
                </a:lnTo>
                <a:lnTo>
                  <a:pt x="87" y="179"/>
                </a:lnTo>
                <a:lnTo>
                  <a:pt x="78" y="180"/>
                </a:lnTo>
                <a:lnTo>
                  <a:pt x="68" y="184"/>
                </a:lnTo>
                <a:lnTo>
                  <a:pt x="59" y="188"/>
                </a:lnTo>
                <a:lnTo>
                  <a:pt x="52" y="193"/>
                </a:lnTo>
                <a:lnTo>
                  <a:pt x="44" y="199"/>
                </a:lnTo>
                <a:lnTo>
                  <a:pt x="37" y="207"/>
                </a:lnTo>
                <a:lnTo>
                  <a:pt x="32" y="215"/>
                </a:lnTo>
                <a:lnTo>
                  <a:pt x="27" y="223"/>
                </a:lnTo>
                <a:lnTo>
                  <a:pt x="24" y="233"/>
                </a:lnTo>
                <a:lnTo>
                  <a:pt x="23" y="243"/>
                </a:lnTo>
                <a:lnTo>
                  <a:pt x="22" y="252"/>
                </a:lnTo>
                <a:lnTo>
                  <a:pt x="23" y="262"/>
                </a:lnTo>
                <a:lnTo>
                  <a:pt x="25" y="271"/>
                </a:lnTo>
                <a:lnTo>
                  <a:pt x="28" y="280"/>
                </a:lnTo>
                <a:lnTo>
                  <a:pt x="33" y="289"/>
                </a:lnTo>
                <a:lnTo>
                  <a:pt x="38" y="296"/>
                </a:lnTo>
                <a:lnTo>
                  <a:pt x="31" y="302"/>
                </a:lnTo>
                <a:lnTo>
                  <a:pt x="23" y="308"/>
                </a:lnTo>
                <a:lnTo>
                  <a:pt x="16" y="315"/>
                </a:lnTo>
                <a:lnTo>
                  <a:pt x="11" y="323"/>
                </a:lnTo>
                <a:lnTo>
                  <a:pt x="6" y="332"/>
                </a:lnTo>
                <a:lnTo>
                  <a:pt x="3" y="341"/>
                </a:lnTo>
                <a:lnTo>
                  <a:pt x="1" y="350"/>
                </a:lnTo>
                <a:lnTo>
                  <a:pt x="0" y="360"/>
                </a:lnTo>
                <a:lnTo>
                  <a:pt x="1" y="370"/>
                </a:lnTo>
                <a:lnTo>
                  <a:pt x="3" y="380"/>
                </a:lnTo>
                <a:lnTo>
                  <a:pt x="6" y="389"/>
                </a:lnTo>
                <a:lnTo>
                  <a:pt x="11" y="398"/>
                </a:lnTo>
                <a:lnTo>
                  <a:pt x="16" y="406"/>
                </a:lnTo>
                <a:lnTo>
                  <a:pt x="23" y="413"/>
                </a:lnTo>
                <a:lnTo>
                  <a:pt x="31" y="420"/>
                </a:lnTo>
                <a:lnTo>
                  <a:pt x="38" y="424"/>
                </a:lnTo>
                <a:lnTo>
                  <a:pt x="33" y="433"/>
                </a:lnTo>
                <a:lnTo>
                  <a:pt x="28" y="441"/>
                </a:lnTo>
                <a:lnTo>
                  <a:pt x="25" y="450"/>
                </a:lnTo>
                <a:lnTo>
                  <a:pt x="23" y="460"/>
                </a:lnTo>
                <a:lnTo>
                  <a:pt x="22" y="470"/>
                </a:lnTo>
                <a:lnTo>
                  <a:pt x="23" y="479"/>
                </a:lnTo>
                <a:lnTo>
                  <a:pt x="24" y="488"/>
                </a:lnTo>
                <a:lnTo>
                  <a:pt x="27" y="498"/>
                </a:lnTo>
                <a:lnTo>
                  <a:pt x="32" y="507"/>
                </a:lnTo>
                <a:lnTo>
                  <a:pt x="37" y="515"/>
                </a:lnTo>
                <a:lnTo>
                  <a:pt x="44" y="523"/>
                </a:lnTo>
                <a:lnTo>
                  <a:pt x="52" y="528"/>
                </a:lnTo>
                <a:lnTo>
                  <a:pt x="59" y="534"/>
                </a:lnTo>
                <a:lnTo>
                  <a:pt x="68" y="538"/>
                </a:lnTo>
                <a:lnTo>
                  <a:pt x="78" y="540"/>
                </a:lnTo>
                <a:lnTo>
                  <a:pt x="87" y="543"/>
                </a:lnTo>
                <a:lnTo>
                  <a:pt x="85" y="551"/>
                </a:lnTo>
                <a:lnTo>
                  <a:pt x="85" y="561"/>
                </a:lnTo>
                <a:lnTo>
                  <a:pt x="85" y="571"/>
                </a:lnTo>
                <a:lnTo>
                  <a:pt x="86" y="580"/>
                </a:lnTo>
                <a:lnTo>
                  <a:pt x="89" y="590"/>
                </a:lnTo>
                <a:lnTo>
                  <a:pt x="94" y="599"/>
                </a:lnTo>
                <a:lnTo>
                  <a:pt x="99" y="608"/>
                </a:lnTo>
                <a:lnTo>
                  <a:pt x="106" y="615"/>
                </a:lnTo>
                <a:lnTo>
                  <a:pt x="111" y="620"/>
                </a:lnTo>
                <a:lnTo>
                  <a:pt x="117" y="624"/>
                </a:lnTo>
                <a:lnTo>
                  <a:pt x="122" y="628"/>
                </a:lnTo>
                <a:lnTo>
                  <a:pt x="129" y="631"/>
                </a:lnTo>
                <a:lnTo>
                  <a:pt x="135" y="633"/>
                </a:lnTo>
                <a:lnTo>
                  <a:pt x="142" y="634"/>
                </a:lnTo>
                <a:lnTo>
                  <a:pt x="149" y="635"/>
                </a:lnTo>
                <a:lnTo>
                  <a:pt x="156" y="635"/>
                </a:lnTo>
                <a:lnTo>
                  <a:pt x="168" y="635"/>
                </a:lnTo>
                <a:lnTo>
                  <a:pt x="177" y="633"/>
                </a:lnTo>
                <a:lnTo>
                  <a:pt x="180" y="643"/>
                </a:lnTo>
                <a:lnTo>
                  <a:pt x="182" y="652"/>
                </a:lnTo>
                <a:lnTo>
                  <a:pt x="186" y="661"/>
                </a:lnTo>
                <a:lnTo>
                  <a:pt x="192" y="668"/>
                </a:lnTo>
                <a:lnTo>
                  <a:pt x="197" y="676"/>
                </a:lnTo>
                <a:lnTo>
                  <a:pt x="205" y="683"/>
                </a:lnTo>
                <a:lnTo>
                  <a:pt x="213" y="688"/>
                </a:lnTo>
                <a:lnTo>
                  <a:pt x="222" y="693"/>
                </a:lnTo>
                <a:lnTo>
                  <a:pt x="232" y="696"/>
                </a:lnTo>
                <a:lnTo>
                  <a:pt x="242" y="698"/>
                </a:lnTo>
                <a:lnTo>
                  <a:pt x="251" y="698"/>
                </a:lnTo>
                <a:lnTo>
                  <a:pt x="260" y="697"/>
                </a:lnTo>
                <a:lnTo>
                  <a:pt x="270" y="695"/>
                </a:lnTo>
                <a:lnTo>
                  <a:pt x="279" y="692"/>
                </a:lnTo>
                <a:lnTo>
                  <a:pt x="288" y="687"/>
                </a:lnTo>
                <a:lnTo>
                  <a:pt x="296" y="682"/>
                </a:lnTo>
                <a:lnTo>
                  <a:pt x="301" y="689"/>
                </a:lnTo>
                <a:lnTo>
                  <a:pt x="307" y="697"/>
                </a:lnTo>
                <a:lnTo>
                  <a:pt x="314" y="704"/>
                </a:lnTo>
                <a:lnTo>
                  <a:pt x="322" y="709"/>
                </a:lnTo>
                <a:lnTo>
                  <a:pt x="331" y="714"/>
                </a:lnTo>
                <a:lnTo>
                  <a:pt x="340" y="717"/>
                </a:lnTo>
                <a:lnTo>
                  <a:pt x="350" y="719"/>
                </a:lnTo>
                <a:lnTo>
                  <a:pt x="360" y="719"/>
                </a:lnTo>
                <a:lnTo>
                  <a:pt x="370" y="719"/>
                </a:lnTo>
                <a:lnTo>
                  <a:pt x="380" y="717"/>
                </a:lnTo>
                <a:lnTo>
                  <a:pt x="388" y="714"/>
                </a:lnTo>
                <a:lnTo>
                  <a:pt x="397" y="709"/>
                </a:lnTo>
                <a:lnTo>
                  <a:pt x="405" y="704"/>
                </a:lnTo>
                <a:lnTo>
                  <a:pt x="412" y="697"/>
                </a:lnTo>
                <a:lnTo>
                  <a:pt x="418" y="689"/>
                </a:lnTo>
                <a:lnTo>
                  <a:pt x="424" y="682"/>
                </a:lnTo>
                <a:lnTo>
                  <a:pt x="431" y="687"/>
                </a:lnTo>
                <a:lnTo>
                  <a:pt x="440" y="692"/>
                </a:lnTo>
                <a:lnTo>
                  <a:pt x="449" y="695"/>
                </a:lnTo>
                <a:lnTo>
                  <a:pt x="458" y="697"/>
                </a:lnTo>
                <a:lnTo>
                  <a:pt x="468" y="698"/>
                </a:lnTo>
                <a:lnTo>
                  <a:pt x="478" y="698"/>
                </a:lnTo>
                <a:lnTo>
                  <a:pt x="488" y="696"/>
                </a:lnTo>
                <a:lnTo>
                  <a:pt x="497" y="693"/>
                </a:lnTo>
                <a:lnTo>
                  <a:pt x="507" y="688"/>
                </a:lnTo>
                <a:lnTo>
                  <a:pt x="514" y="683"/>
                </a:lnTo>
                <a:lnTo>
                  <a:pt x="522" y="676"/>
                </a:lnTo>
                <a:lnTo>
                  <a:pt x="528" y="668"/>
                </a:lnTo>
                <a:lnTo>
                  <a:pt x="533" y="661"/>
                </a:lnTo>
                <a:lnTo>
                  <a:pt x="536" y="652"/>
                </a:lnTo>
                <a:lnTo>
                  <a:pt x="540" y="643"/>
                </a:lnTo>
                <a:lnTo>
                  <a:pt x="541" y="633"/>
                </a:lnTo>
                <a:lnTo>
                  <a:pt x="552" y="635"/>
                </a:lnTo>
                <a:lnTo>
                  <a:pt x="563" y="635"/>
                </a:lnTo>
                <a:lnTo>
                  <a:pt x="569" y="635"/>
                </a:lnTo>
                <a:lnTo>
                  <a:pt x="577" y="634"/>
                </a:lnTo>
                <a:lnTo>
                  <a:pt x="584" y="633"/>
                </a:lnTo>
                <a:lnTo>
                  <a:pt x="590" y="631"/>
                </a:lnTo>
                <a:lnTo>
                  <a:pt x="597" y="628"/>
                </a:lnTo>
                <a:lnTo>
                  <a:pt x="603" y="624"/>
                </a:lnTo>
                <a:lnTo>
                  <a:pt x="608" y="620"/>
                </a:lnTo>
                <a:lnTo>
                  <a:pt x="614" y="615"/>
                </a:lnTo>
                <a:lnTo>
                  <a:pt x="620" y="608"/>
                </a:lnTo>
                <a:lnTo>
                  <a:pt x="626" y="599"/>
                </a:lnTo>
                <a:lnTo>
                  <a:pt x="630" y="590"/>
                </a:lnTo>
                <a:lnTo>
                  <a:pt x="632" y="580"/>
                </a:lnTo>
                <a:lnTo>
                  <a:pt x="635" y="571"/>
                </a:lnTo>
                <a:lnTo>
                  <a:pt x="635" y="561"/>
                </a:lnTo>
                <a:lnTo>
                  <a:pt x="634" y="551"/>
                </a:lnTo>
                <a:lnTo>
                  <a:pt x="631" y="543"/>
                </a:lnTo>
                <a:lnTo>
                  <a:pt x="641" y="540"/>
                </a:lnTo>
                <a:lnTo>
                  <a:pt x="651" y="538"/>
                </a:lnTo>
                <a:lnTo>
                  <a:pt x="660" y="534"/>
                </a:lnTo>
                <a:lnTo>
                  <a:pt x="668" y="528"/>
                </a:lnTo>
                <a:lnTo>
                  <a:pt x="675" y="523"/>
                </a:lnTo>
                <a:lnTo>
                  <a:pt x="682" y="515"/>
                </a:lnTo>
                <a:lnTo>
                  <a:pt x="688" y="507"/>
                </a:lnTo>
                <a:lnTo>
                  <a:pt x="692" y="498"/>
                </a:lnTo>
                <a:lnTo>
                  <a:pt x="694" y="488"/>
                </a:lnTo>
                <a:lnTo>
                  <a:pt x="696" y="479"/>
                </a:lnTo>
                <a:lnTo>
                  <a:pt x="698" y="470"/>
                </a:lnTo>
                <a:lnTo>
                  <a:pt x="696" y="460"/>
                </a:lnTo>
                <a:lnTo>
                  <a:pt x="694" y="450"/>
                </a:lnTo>
                <a:lnTo>
                  <a:pt x="691" y="441"/>
                </a:lnTo>
                <a:lnTo>
                  <a:pt x="687" y="433"/>
                </a:lnTo>
                <a:lnTo>
                  <a:pt x="681" y="424"/>
                </a:lnTo>
                <a:lnTo>
                  <a:pt x="689" y="420"/>
                </a:lnTo>
                <a:lnTo>
                  <a:pt x="696" y="413"/>
                </a:lnTo>
                <a:lnTo>
                  <a:pt x="703" y="406"/>
                </a:lnTo>
                <a:lnTo>
                  <a:pt x="709" y="398"/>
                </a:lnTo>
                <a:lnTo>
                  <a:pt x="713" y="389"/>
                </a:lnTo>
                <a:lnTo>
                  <a:pt x="716" y="380"/>
                </a:lnTo>
                <a:lnTo>
                  <a:pt x="719" y="370"/>
                </a:lnTo>
                <a:lnTo>
                  <a:pt x="719" y="360"/>
                </a:lnTo>
                <a:close/>
              </a:path>
            </a:pathLst>
          </a:custGeom>
          <a:noFill/>
          <a:ln w="28575">
            <a:solidFill>
              <a:schemeClr val="bg1"/>
            </a:solidFill>
          </a:ln>
        </p:spPr>
        <p:txBody>
          <a:bodyPr vert="horz" wrap="square" lIns="91440" tIns="45720" rIns="91440" bIns="45720" numCol="1" rtlCol="0" anchor="t" anchorCtr="0" compatLnSpc="1">
            <a:prstTxWarp prst="textNoShape">
              <a:avLst/>
            </a:prstTxWarp>
          </a:bodyPr>
          <a:lstStyle/>
          <a:p>
            <a:pPr rtl="0"/>
            <a:endParaRPr lang="fr-FR" dirty="0"/>
          </a:p>
        </p:txBody>
      </p:sp>
      <p:cxnSp>
        <p:nvCxnSpPr>
          <p:cNvPr id="28" name="Connecteur droit 27">
            <a:extLst>
              <a:ext uri="{FF2B5EF4-FFF2-40B4-BE49-F238E27FC236}">
                <a16:creationId xmlns="" xmlns:a16="http://schemas.microsoft.com/office/drawing/2014/main" id="{01AB5389-381A-89BB-7014-8FE53D01B890}"/>
              </a:ext>
            </a:extLst>
          </p:cNvPr>
          <p:cNvCxnSpPr/>
          <p:nvPr/>
        </p:nvCxnSpPr>
        <p:spPr>
          <a:xfrm flipV="1">
            <a:off x="3724071" y="2019534"/>
            <a:ext cx="3938955" cy="3030"/>
          </a:xfrm>
          <a:prstGeom prst="line">
            <a:avLst/>
          </a:prstGeom>
          <a:ln>
            <a:solidFill>
              <a:schemeClr val="bg1"/>
            </a:solidFill>
          </a:ln>
        </p:spPr>
        <p:style>
          <a:lnRef idx="1">
            <a:schemeClr val="dk1"/>
          </a:lnRef>
          <a:fillRef idx="0">
            <a:schemeClr val="dk1"/>
          </a:fillRef>
          <a:effectRef idx="0">
            <a:schemeClr val="dk1"/>
          </a:effectRef>
          <a:fontRef idx="minor">
            <a:schemeClr val="tx1"/>
          </a:fontRef>
        </p:style>
      </p:cxnSp>
      <p:sp>
        <p:nvSpPr>
          <p:cNvPr id="29" name="Rectangle 28">
            <a:extLst>
              <a:ext uri="{FF2B5EF4-FFF2-40B4-BE49-F238E27FC236}">
                <a16:creationId xmlns="" xmlns:a16="http://schemas.microsoft.com/office/drawing/2014/main" id="{DF061157-34D1-EE75-6B1C-FF98E60AAF90}"/>
              </a:ext>
            </a:extLst>
          </p:cNvPr>
          <p:cNvSpPr/>
          <p:nvPr/>
        </p:nvSpPr>
        <p:spPr>
          <a:xfrm>
            <a:off x="-295356" y="1166787"/>
            <a:ext cx="12205239" cy="830997"/>
          </a:xfrm>
          <a:prstGeom prst="rect">
            <a:avLst/>
          </a:prstGeom>
        </p:spPr>
        <p:txBody>
          <a:bodyPr wrap="square">
            <a:spAutoFit/>
          </a:bodyPr>
          <a:lstStyle/>
          <a:p>
            <a:pPr algn="ctr"/>
            <a:r>
              <a:rPr lang="fr-FR" sz="4800" b="1" dirty="0">
                <a:solidFill>
                  <a:schemeClr val="bg1"/>
                </a:solidFill>
                <a:latin typeface="Times New Roman" panose="02020603050405020304" pitchFamily="18" charset="0"/>
                <a:cs typeface="Times New Roman" panose="02020603050405020304" pitchFamily="18" charset="0"/>
              </a:rPr>
              <a:t>Objectifs du Projet</a:t>
            </a:r>
            <a:endParaRPr lang="fr-FR" sz="4600" b="1" dirty="0">
              <a:solidFill>
                <a:schemeClr val="bg1"/>
              </a:solidFill>
              <a:latin typeface="Times New Roman" panose="02020603050405020304" pitchFamily="18" charset="0"/>
              <a:cs typeface="Times New Roman" panose="02020603050405020304" pitchFamily="18" charset="0"/>
            </a:endParaRPr>
          </a:p>
        </p:txBody>
      </p:sp>
      <p:pic>
        <p:nvPicPr>
          <p:cNvPr id="31" name="Image 30">
            <a:extLst>
              <a:ext uri="{FF2B5EF4-FFF2-40B4-BE49-F238E27FC236}">
                <a16:creationId xmlns="" xmlns:a16="http://schemas.microsoft.com/office/drawing/2014/main" id="{B347265E-F73A-4076-4020-68FB462D54C9}"/>
              </a:ext>
            </a:extLst>
          </p:cNvPr>
          <p:cNvPicPr>
            <a:picLocks noChangeAspect="1"/>
          </p:cNvPicPr>
          <p:nvPr/>
        </p:nvPicPr>
        <p:blipFill>
          <a:blip r:embed="rId7" cstate="print"/>
          <a:stretch>
            <a:fillRect/>
          </a:stretch>
        </p:blipFill>
        <p:spPr>
          <a:xfrm>
            <a:off x="150940" y="5981347"/>
            <a:ext cx="2927137" cy="706531"/>
          </a:xfrm>
          <a:prstGeom prst="rect">
            <a:avLst/>
          </a:prstGeom>
        </p:spPr>
      </p:pic>
      <p:sp>
        <p:nvSpPr>
          <p:cNvPr id="36" name="Espace réservé du numéro de diapositive 35">
            <a:extLst>
              <a:ext uri="{FF2B5EF4-FFF2-40B4-BE49-F238E27FC236}">
                <a16:creationId xmlns="" xmlns:a16="http://schemas.microsoft.com/office/drawing/2014/main" id="{0DDF33F4-0766-8E3B-A68B-200576F4B65E}"/>
              </a:ext>
            </a:extLst>
          </p:cNvPr>
          <p:cNvSpPr>
            <a:spLocks noGrp="1"/>
          </p:cNvSpPr>
          <p:nvPr>
            <p:ph type="sldNum" sz="quarter" idx="12"/>
          </p:nvPr>
        </p:nvSpPr>
        <p:spPr>
          <a:xfrm>
            <a:off x="8906458" y="6114254"/>
            <a:ext cx="2743200" cy="365125"/>
          </a:xfrm>
        </p:spPr>
        <p:txBody>
          <a:bodyPr/>
          <a:lstStyle/>
          <a:p>
            <a:pPr rtl="0"/>
            <a:fld id="{06FEDF93-2BFD-41CA-ABC7-B039102F3792}" type="slidenum">
              <a:rPr lang="fr-FR" noProof="0" smtClean="0"/>
              <a:t>12</a:t>
            </a:fld>
            <a:endParaRPr lang="fr-FR" noProof="0" dirty="0"/>
          </a:p>
        </p:txBody>
      </p:sp>
    </p:spTree>
    <p:extLst>
      <p:ext uri="{BB962C8B-B14F-4D97-AF65-F5344CB8AC3E}">
        <p14:creationId xmlns:p14="http://schemas.microsoft.com/office/powerpoint/2010/main" val="242914465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after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wheel(1)">
                                      <p:cBhvr>
                                        <p:cTn id="7" dur="1000"/>
                                        <p:tgtEl>
                                          <p:spTgt spid="30"/>
                                        </p:tgtEl>
                                      </p:cBhvr>
                                    </p:animEffect>
                                  </p:childTnLst>
                                </p:cTn>
                              </p:par>
                            </p:childTnLst>
                          </p:cTn>
                        </p:par>
                        <p:par>
                          <p:cTn id="8" fill="hold">
                            <p:stCondLst>
                              <p:cond delay="1000"/>
                            </p:stCondLst>
                            <p:childTnLst>
                              <p:par>
                                <p:cTn id="9" presetID="2" presetClass="entr" presetSubtype="8" fill="hold" grpId="0" nodeType="afterEffect">
                                  <p:stCondLst>
                                    <p:cond delay="0"/>
                                  </p:stCondLst>
                                  <p:childTnLst>
                                    <p:set>
                                      <p:cBhvr>
                                        <p:cTn id="10" dur="1" fill="hold">
                                          <p:stCondLst>
                                            <p:cond delay="0"/>
                                          </p:stCondLst>
                                        </p:cTn>
                                        <p:tgtEl>
                                          <p:spTgt spid="29"/>
                                        </p:tgtEl>
                                        <p:attrNameLst>
                                          <p:attrName>style.visibility</p:attrName>
                                        </p:attrNameLst>
                                      </p:cBhvr>
                                      <p:to>
                                        <p:strVal val="visible"/>
                                      </p:to>
                                    </p:set>
                                    <p:anim calcmode="lin" valueType="num">
                                      <p:cBhvr additive="base">
                                        <p:cTn id="11" dur="1000" fill="hold"/>
                                        <p:tgtEl>
                                          <p:spTgt spid="29"/>
                                        </p:tgtEl>
                                        <p:attrNameLst>
                                          <p:attrName>ppt_x</p:attrName>
                                        </p:attrNameLst>
                                      </p:cBhvr>
                                      <p:tavLst>
                                        <p:tav tm="0">
                                          <p:val>
                                            <p:strVal val="0-#ppt_w/2"/>
                                          </p:val>
                                        </p:tav>
                                        <p:tav tm="100000">
                                          <p:val>
                                            <p:strVal val="#ppt_x"/>
                                          </p:val>
                                        </p:tav>
                                      </p:tavLst>
                                    </p:anim>
                                    <p:anim calcmode="lin" valueType="num">
                                      <p:cBhvr additive="base">
                                        <p:cTn id="12" dur="1000" fill="hold"/>
                                        <p:tgtEl>
                                          <p:spTgt spid="2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pPr rtl="0"/>
            <a:fld id="{06FEDF93-2BFD-41CA-ABC7-B039102F3792}" type="slidenum">
              <a:rPr lang="fr-FR" noProof="0" smtClean="0"/>
              <a:t>13</a:t>
            </a:fld>
            <a:endParaRPr lang="fr-FR" noProof="0" dirty="0"/>
          </a:p>
        </p:txBody>
      </p:sp>
      <p:sp>
        <p:nvSpPr>
          <p:cNvPr id="4" name="Rectangle 3">
            <a:extLst>
              <a:ext uri="{FF2B5EF4-FFF2-40B4-BE49-F238E27FC236}">
                <a16:creationId xmlns="" xmlns:a16="http://schemas.microsoft.com/office/drawing/2014/main" id="{FB3E856A-29E6-882B-CBEB-E372C8816FC9}"/>
              </a:ext>
            </a:extLst>
          </p:cNvPr>
          <p:cNvSpPr/>
          <p:nvPr/>
        </p:nvSpPr>
        <p:spPr>
          <a:xfrm rot="5400000">
            <a:off x="-2889661" y="2889654"/>
            <a:ext cx="6858001" cy="1078684"/>
          </a:xfrm>
          <a:prstGeom prst="rect">
            <a:avLst/>
          </a:prstGeom>
          <a:solidFill>
            <a:srgbClr val="1D6FA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 name="Ellipse 4">
            <a:extLst>
              <a:ext uri="{FF2B5EF4-FFF2-40B4-BE49-F238E27FC236}">
                <a16:creationId xmlns="" xmlns:a16="http://schemas.microsoft.com/office/drawing/2014/main" id="{132BF832-C0FD-6F0B-ED88-9DDEB3B58D53}"/>
              </a:ext>
            </a:extLst>
          </p:cNvPr>
          <p:cNvSpPr/>
          <p:nvPr/>
        </p:nvSpPr>
        <p:spPr>
          <a:xfrm>
            <a:off x="206096" y="159374"/>
            <a:ext cx="651787" cy="623395"/>
          </a:xfrm>
          <a:prstGeom prst="ellipse">
            <a:avLst/>
          </a:prstGeom>
          <a:gradFill flip="none" rotWithShape="1">
            <a:gsLst>
              <a:gs pos="0">
                <a:srgbClr val="36AFCE">
                  <a:shade val="30000"/>
                  <a:satMod val="115000"/>
                </a:srgbClr>
              </a:gs>
              <a:gs pos="50000">
                <a:srgbClr val="36AFCE">
                  <a:shade val="67500"/>
                  <a:satMod val="115000"/>
                </a:srgbClr>
              </a:gs>
              <a:gs pos="100000">
                <a:srgbClr val="36AFCE">
                  <a:shade val="100000"/>
                  <a:satMod val="115000"/>
                </a:srgbClr>
              </a:gs>
            </a:gsLst>
            <a:lin ang="8100000" scaled="1"/>
            <a:tileRect/>
          </a:gradFill>
          <a:ln w="571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6" name="Rectangle 5">
            <a:extLst>
              <a:ext uri="{FF2B5EF4-FFF2-40B4-BE49-F238E27FC236}">
                <a16:creationId xmlns="" xmlns:a16="http://schemas.microsoft.com/office/drawing/2014/main" id="{8F637A28-B749-7E77-C688-2FC3ADD48777}"/>
              </a:ext>
            </a:extLst>
          </p:cNvPr>
          <p:cNvSpPr/>
          <p:nvPr/>
        </p:nvSpPr>
        <p:spPr>
          <a:xfrm rot="5400000">
            <a:off x="302027" y="1008629"/>
            <a:ext cx="459924" cy="103420"/>
          </a:xfrm>
          <a:prstGeom prst="rect">
            <a:avLst/>
          </a:prstGeom>
          <a:gradFill flip="none" rotWithShape="1">
            <a:gsLst>
              <a:gs pos="0">
                <a:srgbClr val="36AFCE">
                  <a:shade val="30000"/>
                  <a:satMod val="115000"/>
                </a:srgbClr>
              </a:gs>
              <a:gs pos="50000">
                <a:srgbClr val="36AFCE">
                  <a:shade val="67500"/>
                  <a:satMod val="115000"/>
                </a:srgbClr>
              </a:gs>
              <a:gs pos="100000">
                <a:srgbClr val="36AFCE">
                  <a:shade val="100000"/>
                  <a:satMod val="115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Ellipse 6">
            <a:extLst>
              <a:ext uri="{FF2B5EF4-FFF2-40B4-BE49-F238E27FC236}">
                <a16:creationId xmlns="" xmlns:a16="http://schemas.microsoft.com/office/drawing/2014/main" id="{F281E05F-64DA-F4C1-79A4-898B2D380780}"/>
              </a:ext>
            </a:extLst>
          </p:cNvPr>
          <p:cNvSpPr/>
          <p:nvPr/>
        </p:nvSpPr>
        <p:spPr>
          <a:xfrm>
            <a:off x="206096" y="1337909"/>
            <a:ext cx="651787" cy="623395"/>
          </a:xfrm>
          <a:prstGeom prst="ellipse">
            <a:avLst/>
          </a:prstGeom>
          <a:gradFill flip="none" rotWithShape="1">
            <a:gsLst>
              <a:gs pos="0">
                <a:srgbClr val="36AFCE">
                  <a:shade val="30000"/>
                  <a:satMod val="115000"/>
                </a:srgbClr>
              </a:gs>
              <a:gs pos="50000">
                <a:srgbClr val="36AFCE">
                  <a:shade val="67500"/>
                  <a:satMod val="115000"/>
                </a:srgbClr>
              </a:gs>
              <a:gs pos="100000">
                <a:srgbClr val="36AFCE">
                  <a:shade val="100000"/>
                  <a:satMod val="115000"/>
                </a:srgbClr>
              </a:gs>
            </a:gsLst>
            <a:lin ang="8100000" scaled="1"/>
            <a:tileRect/>
          </a:gradFill>
          <a:ln w="571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8" name="Rectangle 7">
            <a:extLst>
              <a:ext uri="{FF2B5EF4-FFF2-40B4-BE49-F238E27FC236}">
                <a16:creationId xmlns="" xmlns:a16="http://schemas.microsoft.com/office/drawing/2014/main" id="{41B6115A-2448-D183-C543-B5F2B10DE7BF}"/>
              </a:ext>
            </a:extLst>
          </p:cNvPr>
          <p:cNvSpPr/>
          <p:nvPr/>
        </p:nvSpPr>
        <p:spPr>
          <a:xfrm rot="5400000">
            <a:off x="296337" y="2162055"/>
            <a:ext cx="459924" cy="103420"/>
          </a:xfrm>
          <a:prstGeom prst="rect">
            <a:avLst/>
          </a:prstGeom>
          <a:gradFill flip="none" rotWithShape="1">
            <a:gsLst>
              <a:gs pos="0">
                <a:srgbClr val="36AFCE">
                  <a:shade val="30000"/>
                  <a:satMod val="115000"/>
                </a:srgbClr>
              </a:gs>
              <a:gs pos="50000">
                <a:srgbClr val="36AFCE">
                  <a:shade val="67500"/>
                  <a:satMod val="115000"/>
                </a:srgbClr>
              </a:gs>
              <a:gs pos="100000">
                <a:srgbClr val="36AFCE">
                  <a:shade val="100000"/>
                  <a:satMod val="115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Ellipse 8">
            <a:extLst>
              <a:ext uri="{FF2B5EF4-FFF2-40B4-BE49-F238E27FC236}">
                <a16:creationId xmlns="" xmlns:a16="http://schemas.microsoft.com/office/drawing/2014/main" id="{1EF919C9-80DA-6259-5918-A9E6EB16ED61}"/>
              </a:ext>
            </a:extLst>
          </p:cNvPr>
          <p:cNvSpPr/>
          <p:nvPr/>
        </p:nvSpPr>
        <p:spPr>
          <a:xfrm>
            <a:off x="169962" y="2466226"/>
            <a:ext cx="651787" cy="623395"/>
          </a:xfrm>
          <a:prstGeom prst="ellipse">
            <a:avLst/>
          </a:prstGeom>
          <a:gradFill flip="none" rotWithShape="1">
            <a:gsLst>
              <a:gs pos="0">
                <a:srgbClr val="36AFCE">
                  <a:shade val="30000"/>
                  <a:satMod val="115000"/>
                </a:srgbClr>
              </a:gs>
              <a:gs pos="50000">
                <a:srgbClr val="36AFCE">
                  <a:shade val="67500"/>
                  <a:satMod val="115000"/>
                </a:srgbClr>
              </a:gs>
              <a:gs pos="100000">
                <a:srgbClr val="36AFCE">
                  <a:shade val="100000"/>
                  <a:satMod val="115000"/>
                </a:srgbClr>
              </a:gs>
            </a:gsLst>
            <a:lin ang="8100000" scaled="1"/>
            <a:tileRect/>
          </a:gradFill>
          <a:ln w="571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0" name="Rectangle 9">
            <a:extLst>
              <a:ext uri="{FF2B5EF4-FFF2-40B4-BE49-F238E27FC236}">
                <a16:creationId xmlns="" xmlns:a16="http://schemas.microsoft.com/office/drawing/2014/main" id="{5C39BBB0-F78E-1835-AEFF-4A1FA8309836}"/>
              </a:ext>
            </a:extLst>
          </p:cNvPr>
          <p:cNvSpPr/>
          <p:nvPr/>
        </p:nvSpPr>
        <p:spPr>
          <a:xfrm rot="5400000">
            <a:off x="286695" y="3300666"/>
            <a:ext cx="459924" cy="103420"/>
          </a:xfrm>
          <a:prstGeom prst="rect">
            <a:avLst/>
          </a:prstGeom>
          <a:gradFill flip="none" rotWithShape="1">
            <a:gsLst>
              <a:gs pos="0">
                <a:srgbClr val="36AFCE">
                  <a:shade val="30000"/>
                  <a:satMod val="115000"/>
                </a:srgbClr>
              </a:gs>
              <a:gs pos="50000">
                <a:srgbClr val="36AFCE">
                  <a:shade val="67500"/>
                  <a:satMod val="115000"/>
                </a:srgbClr>
              </a:gs>
              <a:gs pos="100000">
                <a:srgbClr val="36AFCE">
                  <a:shade val="100000"/>
                  <a:satMod val="115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Ellipse 10">
            <a:extLst>
              <a:ext uri="{FF2B5EF4-FFF2-40B4-BE49-F238E27FC236}">
                <a16:creationId xmlns="" xmlns:a16="http://schemas.microsoft.com/office/drawing/2014/main" id="{1F753F38-1929-D524-1C57-EB821E281872}"/>
              </a:ext>
            </a:extLst>
          </p:cNvPr>
          <p:cNvSpPr/>
          <p:nvPr/>
        </p:nvSpPr>
        <p:spPr>
          <a:xfrm>
            <a:off x="200405" y="3615131"/>
            <a:ext cx="651787" cy="623395"/>
          </a:xfrm>
          <a:prstGeom prst="ellipse">
            <a:avLst/>
          </a:prstGeom>
          <a:gradFill flip="none" rotWithShape="1">
            <a:gsLst>
              <a:gs pos="0">
                <a:srgbClr val="36AFCE">
                  <a:shade val="30000"/>
                  <a:satMod val="115000"/>
                </a:srgbClr>
              </a:gs>
              <a:gs pos="50000">
                <a:srgbClr val="36AFCE">
                  <a:shade val="67500"/>
                  <a:satMod val="115000"/>
                </a:srgbClr>
              </a:gs>
              <a:gs pos="100000">
                <a:srgbClr val="36AFCE">
                  <a:shade val="100000"/>
                  <a:satMod val="115000"/>
                </a:srgbClr>
              </a:gs>
            </a:gsLst>
            <a:lin ang="8100000" scaled="1"/>
            <a:tileRect/>
          </a:gradFill>
          <a:ln w="571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3" name="Rectangle 12">
            <a:extLst>
              <a:ext uri="{FF2B5EF4-FFF2-40B4-BE49-F238E27FC236}">
                <a16:creationId xmlns="" xmlns:a16="http://schemas.microsoft.com/office/drawing/2014/main" id="{B77C7595-F849-0278-2D61-98799FE37296}"/>
              </a:ext>
            </a:extLst>
          </p:cNvPr>
          <p:cNvSpPr/>
          <p:nvPr/>
        </p:nvSpPr>
        <p:spPr>
          <a:xfrm rot="5400000">
            <a:off x="314101" y="4434603"/>
            <a:ext cx="414754" cy="93779"/>
          </a:xfrm>
          <a:prstGeom prst="rect">
            <a:avLst/>
          </a:prstGeom>
          <a:gradFill flip="none" rotWithShape="1">
            <a:gsLst>
              <a:gs pos="0">
                <a:srgbClr val="36AFCE">
                  <a:shade val="30000"/>
                  <a:satMod val="115000"/>
                </a:srgbClr>
              </a:gs>
              <a:gs pos="50000">
                <a:srgbClr val="36AFCE">
                  <a:shade val="67500"/>
                  <a:satMod val="115000"/>
                </a:srgbClr>
              </a:gs>
              <a:gs pos="100000">
                <a:srgbClr val="36AFCE">
                  <a:shade val="100000"/>
                  <a:satMod val="115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Rectangle 13">
            <a:extLst>
              <a:ext uri="{FF2B5EF4-FFF2-40B4-BE49-F238E27FC236}">
                <a16:creationId xmlns="" xmlns:a16="http://schemas.microsoft.com/office/drawing/2014/main" id="{9826852D-EC76-4A6C-91FB-EBF3404B6304}"/>
              </a:ext>
            </a:extLst>
          </p:cNvPr>
          <p:cNvSpPr/>
          <p:nvPr/>
        </p:nvSpPr>
        <p:spPr>
          <a:xfrm rot="5400000">
            <a:off x="286695" y="5892024"/>
            <a:ext cx="459924" cy="103420"/>
          </a:xfrm>
          <a:prstGeom prst="rect">
            <a:avLst/>
          </a:prstGeom>
          <a:gradFill flip="none" rotWithShape="1">
            <a:gsLst>
              <a:gs pos="0">
                <a:srgbClr val="36AFCE">
                  <a:shade val="30000"/>
                  <a:satMod val="115000"/>
                </a:srgbClr>
              </a:gs>
              <a:gs pos="50000">
                <a:srgbClr val="36AFCE">
                  <a:shade val="67500"/>
                  <a:satMod val="115000"/>
                </a:srgbClr>
              </a:gs>
              <a:gs pos="100000">
                <a:srgbClr val="36AFCE">
                  <a:shade val="100000"/>
                  <a:satMod val="115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Ellipse 14">
            <a:extLst>
              <a:ext uri="{FF2B5EF4-FFF2-40B4-BE49-F238E27FC236}">
                <a16:creationId xmlns="" xmlns:a16="http://schemas.microsoft.com/office/drawing/2014/main" id="{84DB389F-1C99-6B7B-EC50-C279D194DB9B}"/>
              </a:ext>
            </a:extLst>
          </p:cNvPr>
          <p:cNvSpPr/>
          <p:nvPr/>
        </p:nvSpPr>
        <p:spPr>
          <a:xfrm>
            <a:off x="203627" y="6145820"/>
            <a:ext cx="651787" cy="623395"/>
          </a:xfrm>
          <a:prstGeom prst="ellipse">
            <a:avLst/>
          </a:prstGeom>
          <a:gradFill flip="none" rotWithShape="1">
            <a:gsLst>
              <a:gs pos="0">
                <a:srgbClr val="36AFCE">
                  <a:shade val="30000"/>
                  <a:satMod val="115000"/>
                </a:srgbClr>
              </a:gs>
              <a:gs pos="50000">
                <a:srgbClr val="36AFCE">
                  <a:shade val="67500"/>
                  <a:satMod val="115000"/>
                </a:srgbClr>
              </a:gs>
              <a:gs pos="100000">
                <a:srgbClr val="36AFCE">
                  <a:shade val="100000"/>
                  <a:satMod val="115000"/>
                </a:srgbClr>
              </a:gs>
            </a:gsLst>
            <a:lin ang="8100000" scaled="1"/>
            <a:tileRect/>
          </a:gradFill>
          <a:ln w="571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6" name="Image 15">
            <a:extLst>
              <a:ext uri="{FF2B5EF4-FFF2-40B4-BE49-F238E27FC236}">
                <a16:creationId xmlns="" xmlns:a16="http://schemas.microsoft.com/office/drawing/2014/main" id="{0B64F08E-5D76-FAAE-8CC7-CC467BC8E00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8100" y="258858"/>
            <a:ext cx="382479" cy="382479"/>
          </a:xfrm>
          <a:prstGeom prst="rect">
            <a:avLst/>
          </a:prstGeom>
        </p:spPr>
      </p:pic>
      <p:pic>
        <p:nvPicPr>
          <p:cNvPr id="17" name="Image 16">
            <a:extLst>
              <a:ext uri="{FF2B5EF4-FFF2-40B4-BE49-F238E27FC236}">
                <a16:creationId xmlns="" xmlns:a16="http://schemas.microsoft.com/office/drawing/2014/main" id="{EAD1273A-D968-7C44-5CEF-5E0E1622EB3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8749" y="1405872"/>
            <a:ext cx="455817" cy="455817"/>
          </a:xfrm>
          <a:prstGeom prst="rect">
            <a:avLst/>
          </a:prstGeom>
        </p:spPr>
      </p:pic>
      <p:pic>
        <p:nvPicPr>
          <p:cNvPr id="18" name="Image 17">
            <a:extLst>
              <a:ext uri="{FF2B5EF4-FFF2-40B4-BE49-F238E27FC236}">
                <a16:creationId xmlns="" xmlns:a16="http://schemas.microsoft.com/office/drawing/2014/main" id="{8ABFA91E-361E-7E24-4687-C09634699245}"/>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12731" y="2578634"/>
            <a:ext cx="392374" cy="392374"/>
          </a:xfrm>
          <a:prstGeom prst="rect">
            <a:avLst/>
          </a:prstGeom>
        </p:spPr>
      </p:pic>
      <p:pic>
        <p:nvPicPr>
          <p:cNvPr id="20" name="Image 19">
            <a:extLst>
              <a:ext uri="{FF2B5EF4-FFF2-40B4-BE49-F238E27FC236}">
                <a16:creationId xmlns="" xmlns:a16="http://schemas.microsoft.com/office/drawing/2014/main" id="{C11DF894-7FAD-4A1D-EC27-FF2A5ABAB4A8}"/>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12731" y="3717669"/>
            <a:ext cx="404362" cy="404362"/>
          </a:xfrm>
          <a:prstGeom prst="rect">
            <a:avLst/>
          </a:prstGeom>
        </p:spPr>
      </p:pic>
      <p:grpSp>
        <p:nvGrpSpPr>
          <p:cNvPr id="3" name="Groupe 2">
            <a:extLst>
              <a:ext uri="{FF2B5EF4-FFF2-40B4-BE49-F238E27FC236}">
                <a16:creationId xmlns="" xmlns:a16="http://schemas.microsoft.com/office/drawing/2014/main" id="{CDBBEE80-1F14-4E05-AD16-198147295656}"/>
              </a:ext>
            </a:extLst>
          </p:cNvPr>
          <p:cNvGrpSpPr/>
          <p:nvPr/>
        </p:nvGrpSpPr>
        <p:grpSpPr>
          <a:xfrm>
            <a:off x="25784" y="4720301"/>
            <a:ext cx="1013170" cy="943744"/>
            <a:chOff x="61782" y="4724459"/>
            <a:chExt cx="1013170" cy="943744"/>
          </a:xfrm>
        </p:grpSpPr>
        <p:sp>
          <p:nvSpPr>
            <p:cNvPr id="12" name="Ellipse 11">
              <a:extLst>
                <a:ext uri="{FF2B5EF4-FFF2-40B4-BE49-F238E27FC236}">
                  <a16:creationId xmlns="" xmlns:a16="http://schemas.microsoft.com/office/drawing/2014/main" id="{94434F0A-889C-4223-1F65-EEEBF24229B2}"/>
                </a:ext>
              </a:extLst>
            </p:cNvPr>
            <p:cNvSpPr/>
            <p:nvPr/>
          </p:nvSpPr>
          <p:spPr>
            <a:xfrm>
              <a:off x="61782" y="4724459"/>
              <a:ext cx="1013170" cy="943744"/>
            </a:xfrm>
            <a:prstGeom prst="ellipse">
              <a:avLst/>
            </a:prstGeom>
            <a:gradFill flip="none" rotWithShape="1">
              <a:gsLst>
                <a:gs pos="0">
                  <a:srgbClr val="36AECE">
                    <a:shade val="30000"/>
                    <a:satMod val="115000"/>
                  </a:srgbClr>
                </a:gs>
                <a:gs pos="50000">
                  <a:srgbClr val="36AECE">
                    <a:shade val="67500"/>
                    <a:satMod val="115000"/>
                  </a:srgbClr>
                </a:gs>
                <a:gs pos="100000">
                  <a:srgbClr val="36AECE">
                    <a:shade val="100000"/>
                    <a:satMod val="115000"/>
                  </a:srgbClr>
                </a:gs>
              </a:gsLst>
              <a:path path="circle">
                <a:fillToRect l="100000" b="100000"/>
              </a:path>
              <a:tileRect t="-100000" r="-100000"/>
            </a:gradFill>
            <a:ln w="571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21" name="Groupe 20" descr="Icône de papier et stylo ">
              <a:extLst>
                <a:ext uri="{FF2B5EF4-FFF2-40B4-BE49-F238E27FC236}">
                  <a16:creationId xmlns="" xmlns:a16="http://schemas.microsoft.com/office/drawing/2014/main" id="{E3AC2646-004C-943C-0B9C-FFA96A5B5A61}"/>
                </a:ext>
              </a:extLst>
            </p:cNvPr>
            <p:cNvGrpSpPr/>
            <p:nvPr/>
          </p:nvGrpSpPr>
          <p:grpSpPr>
            <a:xfrm>
              <a:off x="288749" y="4907475"/>
              <a:ext cx="579043" cy="555432"/>
              <a:chOff x="7018338" y="4656138"/>
              <a:chExt cx="287337" cy="285750"/>
            </a:xfrm>
            <a:solidFill>
              <a:schemeClr val="bg1"/>
            </a:solidFill>
          </p:grpSpPr>
          <p:sp>
            <p:nvSpPr>
              <p:cNvPr id="22" name="Forme libre 4604">
                <a:extLst>
                  <a:ext uri="{FF2B5EF4-FFF2-40B4-BE49-F238E27FC236}">
                    <a16:creationId xmlns="" xmlns:a16="http://schemas.microsoft.com/office/drawing/2014/main" id="{7E24BB5D-F5CD-FB3C-FFA5-499A84C7A7B7}"/>
                  </a:ext>
                </a:extLst>
              </p:cNvPr>
              <p:cNvSpPr>
                <a:spLocks noEditPoints="1"/>
              </p:cNvSpPr>
              <p:nvPr/>
            </p:nvSpPr>
            <p:spPr bwMode="auto">
              <a:xfrm>
                <a:off x="7018338" y="4656138"/>
                <a:ext cx="230188" cy="285750"/>
              </a:xfrm>
              <a:custGeom>
                <a:avLst/>
                <a:gdLst>
                  <a:gd name="T0" fmla="*/ 351 w 723"/>
                  <a:gd name="T1" fmla="*/ 416 h 903"/>
                  <a:gd name="T2" fmla="*/ 348 w 723"/>
                  <a:gd name="T3" fmla="*/ 400 h 903"/>
                  <a:gd name="T4" fmla="*/ 362 w 723"/>
                  <a:gd name="T5" fmla="*/ 391 h 903"/>
                  <a:gd name="T6" fmla="*/ 525 w 723"/>
                  <a:gd name="T7" fmla="*/ 398 h 903"/>
                  <a:gd name="T8" fmla="*/ 525 w 723"/>
                  <a:gd name="T9" fmla="*/ 414 h 903"/>
                  <a:gd name="T10" fmla="*/ 513 w 723"/>
                  <a:gd name="T11" fmla="*/ 572 h 903"/>
                  <a:gd name="T12" fmla="*/ 349 w 723"/>
                  <a:gd name="T13" fmla="*/ 565 h 903"/>
                  <a:gd name="T14" fmla="*/ 349 w 723"/>
                  <a:gd name="T15" fmla="*/ 548 h 903"/>
                  <a:gd name="T16" fmla="*/ 513 w 723"/>
                  <a:gd name="T17" fmla="*/ 542 h 903"/>
                  <a:gd name="T18" fmla="*/ 526 w 723"/>
                  <a:gd name="T19" fmla="*/ 551 h 903"/>
                  <a:gd name="T20" fmla="*/ 523 w 723"/>
                  <a:gd name="T21" fmla="*/ 568 h 903"/>
                  <a:gd name="T22" fmla="*/ 362 w 723"/>
                  <a:gd name="T23" fmla="*/ 722 h 903"/>
                  <a:gd name="T24" fmla="*/ 348 w 723"/>
                  <a:gd name="T25" fmla="*/ 713 h 903"/>
                  <a:gd name="T26" fmla="*/ 351 w 723"/>
                  <a:gd name="T27" fmla="*/ 696 h 903"/>
                  <a:gd name="T28" fmla="*/ 515 w 723"/>
                  <a:gd name="T29" fmla="*/ 693 h 903"/>
                  <a:gd name="T30" fmla="*/ 528 w 723"/>
                  <a:gd name="T31" fmla="*/ 704 h 903"/>
                  <a:gd name="T32" fmla="*/ 521 w 723"/>
                  <a:gd name="T33" fmla="*/ 720 h 903"/>
                  <a:gd name="T34" fmla="*/ 232 w 723"/>
                  <a:gd name="T35" fmla="*/ 405 h 903"/>
                  <a:gd name="T36" fmla="*/ 198 w 723"/>
                  <a:gd name="T37" fmla="*/ 381 h 903"/>
                  <a:gd name="T38" fmla="*/ 200 w 723"/>
                  <a:gd name="T39" fmla="*/ 365 h 903"/>
                  <a:gd name="T40" fmla="*/ 217 w 723"/>
                  <a:gd name="T41" fmla="*/ 362 h 903"/>
                  <a:gd name="T42" fmla="*/ 296 w 723"/>
                  <a:gd name="T43" fmla="*/ 302 h 903"/>
                  <a:gd name="T44" fmla="*/ 312 w 723"/>
                  <a:gd name="T45" fmla="*/ 306 h 903"/>
                  <a:gd name="T46" fmla="*/ 315 w 723"/>
                  <a:gd name="T47" fmla="*/ 321 h 903"/>
                  <a:gd name="T48" fmla="*/ 226 w 723"/>
                  <a:gd name="T49" fmla="*/ 556 h 903"/>
                  <a:gd name="T50" fmla="*/ 197 w 723"/>
                  <a:gd name="T51" fmla="*/ 529 h 903"/>
                  <a:gd name="T52" fmla="*/ 203 w 723"/>
                  <a:gd name="T53" fmla="*/ 514 h 903"/>
                  <a:gd name="T54" fmla="*/ 219 w 723"/>
                  <a:gd name="T55" fmla="*/ 514 h 903"/>
                  <a:gd name="T56" fmla="*/ 298 w 723"/>
                  <a:gd name="T57" fmla="*/ 451 h 903"/>
                  <a:gd name="T58" fmla="*/ 314 w 723"/>
                  <a:gd name="T59" fmla="*/ 458 h 903"/>
                  <a:gd name="T60" fmla="*/ 314 w 723"/>
                  <a:gd name="T61" fmla="*/ 475 h 903"/>
                  <a:gd name="T62" fmla="*/ 155 w 723"/>
                  <a:gd name="T63" fmla="*/ 238 h 903"/>
                  <a:gd name="T64" fmla="*/ 208 w 723"/>
                  <a:gd name="T65" fmla="*/ 197 h 903"/>
                  <a:gd name="T66" fmla="*/ 164 w 723"/>
                  <a:gd name="T67" fmla="*/ 236 h 903"/>
                  <a:gd name="T68" fmla="*/ 31 w 723"/>
                  <a:gd name="T69" fmla="*/ 125 h 903"/>
                  <a:gd name="T70" fmla="*/ 53 w 723"/>
                  <a:gd name="T71" fmla="*/ 68 h 903"/>
                  <a:gd name="T72" fmla="*/ 101 w 723"/>
                  <a:gd name="T73" fmla="*/ 35 h 903"/>
                  <a:gd name="T74" fmla="*/ 150 w 723"/>
                  <a:gd name="T75" fmla="*/ 36 h 903"/>
                  <a:gd name="T76" fmla="*/ 210 w 723"/>
                  <a:gd name="T77" fmla="*/ 80 h 903"/>
                  <a:gd name="T78" fmla="*/ 226 w 723"/>
                  <a:gd name="T79" fmla="*/ 143 h 903"/>
                  <a:gd name="T80" fmla="*/ 125 w 723"/>
                  <a:gd name="T81" fmla="*/ 154 h 903"/>
                  <a:gd name="T82" fmla="*/ 136 w 723"/>
                  <a:gd name="T83" fmla="*/ 0 h 903"/>
                  <a:gd name="T84" fmla="*/ 104 w 723"/>
                  <a:gd name="T85" fmla="*/ 2 h 903"/>
                  <a:gd name="T86" fmla="*/ 39 w 723"/>
                  <a:gd name="T87" fmla="*/ 40 h 903"/>
                  <a:gd name="T88" fmla="*/ 4 w 723"/>
                  <a:gd name="T89" fmla="*/ 108 h 903"/>
                  <a:gd name="T90" fmla="*/ 4 w 723"/>
                  <a:gd name="T91" fmla="*/ 625 h 903"/>
                  <a:gd name="T92" fmla="*/ 121 w 723"/>
                  <a:gd name="T93" fmla="*/ 632 h 903"/>
                  <a:gd name="T94" fmla="*/ 128 w 723"/>
                  <a:gd name="T95" fmla="*/ 901 h 903"/>
                  <a:gd name="T96" fmla="*/ 593 w 723"/>
                  <a:gd name="T97" fmla="*/ 902 h 903"/>
                  <a:gd name="T98" fmla="*/ 603 w 723"/>
                  <a:gd name="T99" fmla="*/ 888 h 903"/>
                  <a:gd name="T100" fmla="*/ 660 w 723"/>
                  <a:gd name="T101" fmla="*/ 248 h 903"/>
                  <a:gd name="T102" fmla="*/ 708 w 723"/>
                  <a:gd name="T103" fmla="*/ 194 h 903"/>
                  <a:gd name="T104" fmla="*/ 723 w 723"/>
                  <a:gd name="T105" fmla="*/ 121 h 903"/>
                  <a:gd name="T106" fmla="*/ 691 w 723"/>
                  <a:gd name="T107" fmla="*/ 50 h 903"/>
                  <a:gd name="T108" fmla="*/ 627 w 723"/>
                  <a:gd name="T109" fmla="*/ 6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23" h="903">
                    <a:moveTo>
                      <a:pt x="513" y="421"/>
                    </a:moveTo>
                    <a:lnTo>
                      <a:pt x="362" y="421"/>
                    </a:lnTo>
                    <a:lnTo>
                      <a:pt x="359" y="421"/>
                    </a:lnTo>
                    <a:lnTo>
                      <a:pt x="356" y="420"/>
                    </a:lnTo>
                    <a:lnTo>
                      <a:pt x="354" y="418"/>
                    </a:lnTo>
                    <a:lnTo>
                      <a:pt x="351" y="416"/>
                    </a:lnTo>
                    <a:lnTo>
                      <a:pt x="349" y="414"/>
                    </a:lnTo>
                    <a:lnTo>
                      <a:pt x="348" y="412"/>
                    </a:lnTo>
                    <a:lnTo>
                      <a:pt x="347" y="409"/>
                    </a:lnTo>
                    <a:lnTo>
                      <a:pt x="347" y="406"/>
                    </a:lnTo>
                    <a:lnTo>
                      <a:pt x="347" y="403"/>
                    </a:lnTo>
                    <a:lnTo>
                      <a:pt x="348" y="400"/>
                    </a:lnTo>
                    <a:lnTo>
                      <a:pt x="349" y="398"/>
                    </a:lnTo>
                    <a:lnTo>
                      <a:pt x="351" y="396"/>
                    </a:lnTo>
                    <a:lnTo>
                      <a:pt x="354" y="394"/>
                    </a:lnTo>
                    <a:lnTo>
                      <a:pt x="356" y="393"/>
                    </a:lnTo>
                    <a:lnTo>
                      <a:pt x="359" y="391"/>
                    </a:lnTo>
                    <a:lnTo>
                      <a:pt x="362" y="391"/>
                    </a:lnTo>
                    <a:lnTo>
                      <a:pt x="513" y="391"/>
                    </a:lnTo>
                    <a:lnTo>
                      <a:pt x="515" y="391"/>
                    </a:lnTo>
                    <a:lnTo>
                      <a:pt x="519" y="393"/>
                    </a:lnTo>
                    <a:lnTo>
                      <a:pt x="521" y="394"/>
                    </a:lnTo>
                    <a:lnTo>
                      <a:pt x="523" y="396"/>
                    </a:lnTo>
                    <a:lnTo>
                      <a:pt x="525" y="398"/>
                    </a:lnTo>
                    <a:lnTo>
                      <a:pt x="526" y="400"/>
                    </a:lnTo>
                    <a:lnTo>
                      <a:pt x="528" y="403"/>
                    </a:lnTo>
                    <a:lnTo>
                      <a:pt x="528" y="406"/>
                    </a:lnTo>
                    <a:lnTo>
                      <a:pt x="528" y="409"/>
                    </a:lnTo>
                    <a:lnTo>
                      <a:pt x="526" y="412"/>
                    </a:lnTo>
                    <a:lnTo>
                      <a:pt x="525" y="414"/>
                    </a:lnTo>
                    <a:lnTo>
                      <a:pt x="523" y="416"/>
                    </a:lnTo>
                    <a:lnTo>
                      <a:pt x="521" y="418"/>
                    </a:lnTo>
                    <a:lnTo>
                      <a:pt x="519" y="420"/>
                    </a:lnTo>
                    <a:lnTo>
                      <a:pt x="515" y="421"/>
                    </a:lnTo>
                    <a:lnTo>
                      <a:pt x="513" y="421"/>
                    </a:lnTo>
                    <a:close/>
                    <a:moveTo>
                      <a:pt x="513" y="572"/>
                    </a:moveTo>
                    <a:lnTo>
                      <a:pt x="362" y="572"/>
                    </a:lnTo>
                    <a:lnTo>
                      <a:pt x="359" y="571"/>
                    </a:lnTo>
                    <a:lnTo>
                      <a:pt x="356" y="571"/>
                    </a:lnTo>
                    <a:lnTo>
                      <a:pt x="354" y="569"/>
                    </a:lnTo>
                    <a:lnTo>
                      <a:pt x="351" y="568"/>
                    </a:lnTo>
                    <a:lnTo>
                      <a:pt x="349" y="565"/>
                    </a:lnTo>
                    <a:lnTo>
                      <a:pt x="348" y="563"/>
                    </a:lnTo>
                    <a:lnTo>
                      <a:pt x="347" y="560"/>
                    </a:lnTo>
                    <a:lnTo>
                      <a:pt x="347" y="556"/>
                    </a:lnTo>
                    <a:lnTo>
                      <a:pt x="347" y="554"/>
                    </a:lnTo>
                    <a:lnTo>
                      <a:pt x="348" y="551"/>
                    </a:lnTo>
                    <a:lnTo>
                      <a:pt x="349" y="548"/>
                    </a:lnTo>
                    <a:lnTo>
                      <a:pt x="351" y="546"/>
                    </a:lnTo>
                    <a:lnTo>
                      <a:pt x="354" y="544"/>
                    </a:lnTo>
                    <a:lnTo>
                      <a:pt x="356" y="543"/>
                    </a:lnTo>
                    <a:lnTo>
                      <a:pt x="359" y="542"/>
                    </a:lnTo>
                    <a:lnTo>
                      <a:pt x="362" y="542"/>
                    </a:lnTo>
                    <a:lnTo>
                      <a:pt x="513" y="542"/>
                    </a:lnTo>
                    <a:lnTo>
                      <a:pt x="515" y="542"/>
                    </a:lnTo>
                    <a:lnTo>
                      <a:pt x="519" y="543"/>
                    </a:lnTo>
                    <a:lnTo>
                      <a:pt x="521" y="544"/>
                    </a:lnTo>
                    <a:lnTo>
                      <a:pt x="523" y="546"/>
                    </a:lnTo>
                    <a:lnTo>
                      <a:pt x="525" y="548"/>
                    </a:lnTo>
                    <a:lnTo>
                      <a:pt x="526" y="551"/>
                    </a:lnTo>
                    <a:lnTo>
                      <a:pt x="528" y="554"/>
                    </a:lnTo>
                    <a:lnTo>
                      <a:pt x="528" y="556"/>
                    </a:lnTo>
                    <a:lnTo>
                      <a:pt x="528" y="560"/>
                    </a:lnTo>
                    <a:lnTo>
                      <a:pt x="526" y="563"/>
                    </a:lnTo>
                    <a:lnTo>
                      <a:pt x="525" y="565"/>
                    </a:lnTo>
                    <a:lnTo>
                      <a:pt x="523" y="568"/>
                    </a:lnTo>
                    <a:lnTo>
                      <a:pt x="521" y="569"/>
                    </a:lnTo>
                    <a:lnTo>
                      <a:pt x="519" y="571"/>
                    </a:lnTo>
                    <a:lnTo>
                      <a:pt x="515" y="571"/>
                    </a:lnTo>
                    <a:lnTo>
                      <a:pt x="513" y="572"/>
                    </a:lnTo>
                    <a:close/>
                    <a:moveTo>
                      <a:pt x="513" y="722"/>
                    </a:moveTo>
                    <a:lnTo>
                      <a:pt x="362" y="722"/>
                    </a:lnTo>
                    <a:lnTo>
                      <a:pt x="359" y="722"/>
                    </a:lnTo>
                    <a:lnTo>
                      <a:pt x="356" y="721"/>
                    </a:lnTo>
                    <a:lnTo>
                      <a:pt x="354" y="720"/>
                    </a:lnTo>
                    <a:lnTo>
                      <a:pt x="351" y="718"/>
                    </a:lnTo>
                    <a:lnTo>
                      <a:pt x="349" y="716"/>
                    </a:lnTo>
                    <a:lnTo>
                      <a:pt x="348" y="713"/>
                    </a:lnTo>
                    <a:lnTo>
                      <a:pt x="347" y="710"/>
                    </a:lnTo>
                    <a:lnTo>
                      <a:pt x="347" y="708"/>
                    </a:lnTo>
                    <a:lnTo>
                      <a:pt x="347" y="704"/>
                    </a:lnTo>
                    <a:lnTo>
                      <a:pt x="348" y="702"/>
                    </a:lnTo>
                    <a:lnTo>
                      <a:pt x="349" y="699"/>
                    </a:lnTo>
                    <a:lnTo>
                      <a:pt x="351" y="696"/>
                    </a:lnTo>
                    <a:lnTo>
                      <a:pt x="354" y="695"/>
                    </a:lnTo>
                    <a:lnTo>
                      <a:pt x="356" y="693"/>
                    </a:lnTo>
                    <a:lnTo>
                      <a:pt x="359" y="693"/>
                    </a:lnTo>
                    <a:lnTo>
                      <a:pt x="362" y="692"/>
                    </a:lnTo>
                    <a:lnTo>
                      <a:pt x="513" y="692"/>
                    </a:lnTo>
                    <a:lnTo>
                      <a:pt x="515" y="693"/>
                    </a:lnTo>
                    <a:lnTo>
                      <a:pt x="519" y="693"/>
                    </a:lnTo>
                    <a:lnTo>
                      <a:pt x="521" y="695"/>
                    </a:lnTo>
                    <a:lnTo>
                      <a:pt x="523" y="696"/>
                    </a:lnTo>
                    <a:lnTo>
                      <a:pt x="525" y="699"/>
                    </a:lnTo>
                    <a:lnTo>
                      <a:pt x="526" y="702"/>
                    </a:lnTo>
                    <a:lnTo>
                      <a:pt x="528" y="704"/>
                    </a:lnTo>
                    <a:lnTo>
                      <a:pt x="528" y="708"/>
                    </a:lnTo>
                    <a:lnTo>
                      <a:pt x="528" y="710"/>
                    </a:lnTo>
                    <a:lnTo>
                      <a:pt x="526" y="713"/>
                    </a:lnTo>
                    <a:lnTo>
                      <a:pt x="525" y="716"/>
                    </a:lnTo>
                    <a:lnTo>
                      <a:pt x="523" y="718"/>
                    </a:lnTo>
                    <a:lnTo>
                      <a:pt x="521" y="720"/>
                    </a:lnTo>
                    <a:lnTo>
                      <a:pt x="519" y="721"/>
                    </a:lnTo>
                    <a:lnTo>
                      <a:pt x="515" y="722"/>
                    </a:lnTo>
                    <a:lnTo>
                      <a:pt x="513" y="722"/>
                    </a:lnTo>
                    <a:close/>
                    <a:moveTo>
                      <a:pt x="312" y="326"/>
                    </a:moveTo>
                    <a:lnTo>
                      <a:pt x="237" y="402"/>
                    </a:lnTo>
                    <a:lnTo>
                      <a:pt x="232" y="405"/>
                    </a:lnTo>
                    <a:lnTo>
                      <a:pt x="226" y="406"/>
                    </a:lnTo>
                    <a:lnTo>
                      <a:pt x="220" y="405"/>
                    </a:lnTo>
                    <a:lnTo>
                      <a:pt x="216" y="402"/>
                    </a:lnTo>
                    <a:lnTo>
                      <a:pt x="200" y="387"/>
                    </a:lnTo>
                    <a:lnTo>
                      <a:pt x="199" y="385"/>
                    </a:lnTo>
                    <a:lnTo>
                      <a:pt x="198" y="381"/>
                    </a:lnTo>
                    <a:lnTo>
                      <a:pt x="197" y="379"/>
                    </a:lnTo>
                    <a:lnTo>
                      <a:pt x="197" y="376"/>
                    </a:lnTo>
                    <a:lnTo>
                      <a:pt x="197" y="373"/>
                    </a:lnTo>
                    <a:lnTo>
                      <a:pt x="198" y="370"/>
                    </a:lnTo>
                    <a:lnTo>
                      <a:pt x="199" y="368"/>
                    </a:lnTo>
                    <a:lnTo>
                      <a:pt x="200" y="365"/>
                    </a:lnTo>
                    <a:lnTo>
                      <a:pt x="203" y="363"/>
                    </a:lnTo>
                    <a:lnTo>
                      <a:pt x="206" y="362"/>
                    </a:lnTo>
                    <a:lnTo>
                      <a:pt x="208" y="361"/>
                    </a:lnTo>
                    <a:lnTo>
                      <a:pt x="211" y="361"/>
                    </a:lnTo>
                    <a:lnTo>
                      <a:pt x="214" y="361"/>
                    </a:lnTo>
                    <a:lnTo>
                      <a:pt x="217" y="362"/>
                    </a:lnTo>
                    <a:lnTo>
                      <a:pt x="219" y="363"/>
                    </a:lnTo>
                    <a:lnTo>
                      <a:pt x="221" y="365"/>
                    </a:lnTo>
                    <a:lnTo>
                      <a:pt x="226" y="370"/>
                    </a:lnTo>
                    <a:lnTo>
                      <a:pt x="290" y="306"/>
                    </a:lnTo>
                    <a:lnTo>
                      <a:pt x="294" y="303"/>
                    </a:lnTo>
                    <a:lnTo>
                      <a:pt x="296" y="302"/>
                    </a:lnTo>
                    <a:lnTo>
                      <a:pt x="298" y="301"/>
                    </a:lnTo>
                    <a:lnTo>
                      <a:pt x="302" y="301"/>
                    </a:lnTo>
                    <a:lnTo>
                      <a:pt x="304" y="301"/>
                    </a:lnTo>
                    <a:lnTo>
                      <a:pt x="307" y="302"/>
                    </a:lnTo>
                    <a:lnTo>
                      <a:pt x="310" y="303"/>
                    </a:lnTo>
                    <a:lnTo>
                      <a:pt x="312" y="306"/>
                    </a:lnTo>
                    <a:lnTo>
                      <a:pt x="314" y="308"/>
                    </a:lnTo>
                    <a:lnTo>
                      <a:pt x="315" y="310"/>
                    </a:lnTo>
                    <a:lnTo>
                      <a:pt x="316" y="312"/>
                    </a:lnTo>
                    <a:lnTo>
                      <a:pt x="316" y="316"/>
                    </a:lnTo>
                    <a:lnTo>
                      <a:pt x="316" y="319"/>
                    </a:lnTo>
                    <a:lnTo>
                      <a:pt x="315" y="321"/>
                    </a:lnTo>
                    <a:lnTo>
                      <a:pt x="314" y="324"/>
                    </a:lnTo>
                    <a:lnTo>
                      <a:pt x="312" y="326"/>
                    </a:lnTo>
                    <a:close/>
                    <a:moveTo>
                      <a:pt x="312" y="477"/>
                    </a:moveTo>
                    <a:lnTo>
                      <a:pt x="237" y="552"/>
                    </a:lnTo>
                    <a:lnTo>
                      <a:pt x="232" y="555"/>
                    </a:lnTo>
                    <a:lnTo>
                      <a:pt x="226" y="556"/>
                    </a:lnTo>
                    <a:lnTo>
                      <a:pt x="220" y="555"/>
                    </a:lnTo>
                    <a:lnTo>
                      <a:pt x="216" y="552"/>
                    </a:lnTo>
                    <a:lnTo>
                      <a:pt x="200" y="537"/>
                    </a:lnTo>
                    <a:lnTo>
                      <a:pt x="199" y="535"/>
                    </a:lnTo>
                    <a:lnTo>
                      <a:pt x="198" y="533"/>
                    </a:lnTo>
                    <a:lnTo>
                      <a:pt x="197" y="529"/>
                    </a:lnTo>
                    <a:lnTo>
                      <a:pt x="197" y="527"/>
                    </a:lnTo>
                    <a:lnTo>
                      <a:pt x="197" y="524"/>
                    </a:lnTo>
                    <a:lnTo>
                      <a:pt x="198" y="521"/>
                    </a:lnTo>
                    <a:lnTo>
                      <a:pt x="199" y="518"/>
                    </a:lnTo>
                    <a:lnTo>
                      <a:pt x="200" y="516"/>
                    </a:lnTo>
                    <a:lnTo>
                      <a:pt x="203" y="514"/>
                    </a:lnTo>
                    <a:lnTo>
                      <a:pt x="206" y="512"/>
                    </a:lnTo>
                    <a:lnTo>
                      <a:pt x="208" y="512"/>
                    </a:lnTo>
                    <a:lnTo>
                      <a:pt x="211" y="511"/>
                    </a:lnTo>
                    <a:lnTo>
                      <a:pt x="214" y="512"/>
                    </a:lnTo>
                    <a:lnTo>
                      <a:pt x="217" y="512"/>
                    </a:lnTo>
                    <a:lnTo>
                      <a:pt x="219" y="514"/>
                    </a:lnTo>
                    <a:lnTo>
                      <a:pt x="221" y="516"/>
                    </a:lnTo>
                    <a:lnTo>
                      <a:pt x="226" y="520"/>
                    </a:lnTo>
                    <a:lnTo>
                      <a:pt x="290" y="456"/>
                    </a:lnTo>
                    <a:lnTo>
                      <a:pt x="294" y="454"/>
                    </a:lnTo>
                    <a:lnTo>
                      <a:pt x="296" y="452"/>
                    </a:lnTo>
                    <a:lnTo>
                      <a:pt x="298" y="451"/>
                    </a:lnTo>
                    <a:lnTo>
                      <a:pt x="302" y="451"/>
                    </a:lnTo>
                    <a:lnTo>
                      <a:pt x="304" y="451"/>
                    </a:lnTo>
                    <a:lnTo>
                      <a:pt x="307" y="452"/>
                    </a:lnTo>
                    <a:lnTo>
                      <a:pt x="310" y="454"/>
                    </a:lnTo>
                    <a:lnTo>
                      <a:pt x="312" y="456"/>
                    </a:lnTo>
                    <a:lnTo>
                      <a:pt x="314" y="458"/>
                    </a:lnTo>
                    <a:lnTo>
                      <a:pt x="315" y="460"/>
                    </a:lnTo>
                    <a:lnTo>
                      <a:pt x="316" y="464"/>
                    </a:lnTo>
                    <a:lnTo>
                      <a:pt x="316" y="466"/>
                    </a:lnTo>
                    <a:lnTo>
                      <a:pt x="316" y="469"/>
                    </a:lnTo>
                    <a:lnTo>
                      <a:pt x="315" y="472"/>
                    </a:lnTo>
                    <a:lnTo>
                      <a:pt x="314" y="475"/>
                    </a:lnTo>
                    <a:lnTo>
                      <a:pt x="312" y="477"/>
                    </a:lnTo>
                    <a:close/>
                    <a:moveTo>
                      <a:pt x="164" y="236"/>
                    </a:moveTo>
                    <a:lnTo>
                      <a:pt x="162" y="237"/>
                    </a:lnTo>
                    <a:lnTo>
                      <a:pt x="158" y="238"/>
                    </a:lnTo>
                    <a:lnTo>
                      <a:pt x="157" y="238"/>
                    </a:lnTo>
                    <a:lnTo>
                      <a:pt x="155" y="238"/>
                    </a:lnTo>
                    <a:lnTo>
                      <a:pt x="153" y="239"/>
                    </a:lnTo>
                    <a:lnTo>
                      <a:pt x="151" y="239"/>
                    </a:lnTo>
                    <a:lnTo>
                      <a:pt x="151" y="180"/>
                    </a:lnTo>
                    <a:lnTo>
                      <a:pt x="217" y="180"/>
                    </a:lnTo>
                    <a:lnTo>
                      <a:pt x="214" y="188"/>
                    </a:lnTo>
                    <a:lnTo>
                      <a:pt x="208" y="197"/>
                    </a:lnTo>
                    <a:lnTo>
                      <a:pt x="203" y="205"/>
                    </a:lnTo>
                    <a:lnTo>
                      <a:pt x="197" y="212"/>
                    </a:lnTo>
                    <a:lnTo>
                      <a:pt x="190" y="220"/>
                    </a:lnTo>
                    <a:lnTo>
                      <a:pt x="182" y="225"/>
                    </a:lnTo>
                    <a:lnTo>
                      <a:pt x="173" y="231"/>
                    </a:lnTo>
                    <a:lnTo>
                      <a:pt x="164" y="236"/>
                    </a:lnTo>
                    <a:close/>
                    <a:moveTo>
                      <a:pt x="121" y="166"/>
                    </a:moveTo>
                    <a:lnTo>
                      <a:pt x="121" y="256"/>
                    </a:lnTo>
                    <a:lnTo>
                      <a:pt x="121" y="601"/>
                    </a:lnTo>
                    <a:lnTo>
                      <a:pt x="31" y="601"/>
                    </a:lnTo>
                    <a:lnTo>
                      <a:pt x="31" y="135"/>
                    </a:lnTo>
                    <a:lnTo>
                      <a:pt x="31" y="125"/>
                    </a:lnTo>
                    <a:lnTo>
                      <a:pt x="33" y="115"/>
                    </a:lnTo>
                    <a:lnTo>
                      <a:pt x="35" y="105"/>
                    </a:lnTo>
                    <a:lnTo>
                      <a:pt x="39" y="94"/>
                    </a:lnTo>
                    <a:lnTo>
                      <a:pt x="43" y="85"/>
                    </a:lnTo>
                    <a:lnTo>
                      <a:pt x="48" y="77"/>
                    </a:lnTo>
                    <a:lnTo>
                      <a:pt x="53" y="68"/>
                    </a:lnTo>
                    <a:lnTo>
                      <a:pt x="60" y="62"/>
                    </a:lnTo>
                    <a:lnTo>
                      <a:pt x="67" y="55"/>
                    </a:lnTo>
                    <a:lnTo>
                      <a:pt x="75" y="48"/>
                    </a:lnTo>
                    <a:lnTo>
                      <a:pt x="83" y="42"/>
                    </a:lnTo>
                    <a:lnTo>
                      <a:pt x="92" y="38"/>
                    </a:lnTo>
                    <a:lnTo>
                      <a:pt x="101" y="35"/>
                    </a:lnTo>
                    <a:lnTo>
                      <a:pt x="110" y="32"/>
                    </a:lnTo>
                    <a:lnTo>
                      <a:pt x="120" y="30"/>
                    </a:lnTo>
                    <a:lnTo>
                      <a:pt x="129" y="30"/>
                    </a:lnTo>
                    <a:lnTo>
                      <a:pt x="132" y="30"/>
                    </a:lnTo>
                    <a:lnTo>
                      <a:pt x="135" y="30"/>
                    </a:lnTo>
                    <a:lnTo>
                      <a:pt x="150" y="36"/>
                    </a:lnTo>
                    <a:lnTo>
                      <a:pt x="164" y="41"/>
                    </a:lnTo>
                    <a:lnTo>
                      <a:pt x="176" y="48"/>
                    </a:lnTo>
                    <a:lnTo>
                      <a:pt x="188" y="56"/>
                    </a:lnTo>
                    <a:lnTo>
                      <a:pt x="197" y="63"/>
                    </a:lnTo>
                    <a:lnTo>
                      <a:pt x="205" y="71"/>
                    </a:lnTo>
                    <a:lnTo>
                      <a:pt x="210" y="80"/>
                    </a:lnTo>
                    <a:lnTo>
                      <a:pt x="216" y="88"/>
                    </a:lnTo>
                    <a:lnTo>
                      <a:pt x="220" y="99"/>
                    </a:lnTo>
                    <a:lnTo>
                      <a:pt x="224" y="110"/>
                    </a:lnTo>
                    <a:lnTo>
                      <a:pt x="226" y="123"/>
                    </a:lnTo>
                    <a:lnTo>
                      <a:pt x="226" y="135"/>
                    </a:lnTo>
                    <a:lnTo>
                      <a:pt x="226" y="143"/>
                    </a:lnTo>
                    <a:lnTo>
                      <a:pt x="225" y="150"/>
                    </a:lnTo>
                    <a:lnTo>
                      <a:pt x="136" y="150"/>
                    </a:lnTo>
                    <a:lnTo>
                      <a:pt x="133" y="151"/>
                    </a:lnTo>
                    <a:lnTo>
                      <a:pt x="130" y="151"/>
                    </a:lnTo>
                    <a:lnTo>
                      <a:pt x="128" y="153"/>
                    </a:lnTo>
                    <a:lnTo>
                      <a:pt x="125" y="154"/>
                    </a:lnTo>
                    <a:lnTo>
                      <a:pt x="123" y="156"/>
                    </a:lnTo>
                    <a:lnTo>
                      <a:pt x="122" y="160"/>
                    </a:lnTo>
                    <a:lnTo>
                      <a:pt x="121" y="162"/>
                    </a:lnTo>
                    <a:lnTo>
                      <a:pt x="121" y="166"/>
                    </a:lnTo>
                    <a:close/>
                    <a:moveTo>
                      <a:pt x="587" y="0"/>
                    </a:moveTo>
                    <a:lnTo>
                      <a:pt x="136" y="0"/>
                    </a:lnTo>
                    <a:lnTo>
                      <a:pt x="136" y="0"/>
                    </a:lnTo>
                    <a:lnTo>
                      <a:pt x="135" y="0"/>
                    </a:lnTo>
                    <a:lnTo>
                      <a:pt x="132" y="0"/>
                    </a:lnTo>
                    <a:lnTo>
                      <a:pt x="129" y="0"/>
                    </a:lnTo>
                    <a:lnTo>
                      <a:pt x="116" y="1"/>
                    </a:lnTo>
                    <a:lnTo>
                      <a:pt x="104" y="2"/>
                    </a:lnTo>
                    <a:lnTo>
                      <a:pt x="92" y="5"/>
                    </a:lnTo>
                    <a:lnTo>
                      <a:pt x="80" y="11"/>
                    </a:lnTo>
                    <a:lnTo>
                      <a:pt x="69" y="16"/>
                    </a:lnTo>
                    <a:lnTo>
                      <a:pt x="58" y="23"/>
                    </a:lnTo>
                    <a:lnTo>
                      <a:pt x="48" y="31"/>
                    </a:lnTo>
                    <a:lnTo>
                      <a:pt x="39" y="40"/>
                    </a:lnTo>
                    <a:lnTo>
                      <a:pt x="31" y="49"/>
                    </a:lnTo>
                    <a:lnTo>
                      <a:pt x="23" y="59"/>
                    </a:lnTo>
                    <a:lnTo>
                      <a:pt x="16" y="71"/>
                    </a:lnTo>
                    <a:lnTo>
                      <a:pt x="10" y="83"/>
                    </a:lnTo>
                    <a:lnTo>
                      <a:pt x="6" y="95"/>
                    </a:lnTo>
                    <a:lnTo>
                      <a:pt x="4" y="108"/>
                    </a:lnTo>
                    <a:lnTo>
                      <a:pt x="1" y="121"/>
                    </a:lnTo>
                    <a:lnTo>
                      <a:pt x="0" y="135"/>
                    </a:lnTo>
                    <a:lnTo>
                      <a:pt x="0" y="617"/>
                    </a:lnTo>
                    <a:lnTo>
                      <a:pt x="1" y="620"/>
                    </a:lnTo>
                    <a:lnTo>
                      <a:pt x="1" y="623"/>
                    </a:lnTo>
                    <a:lnTo>
                      <a:pt x="4" y="625"/>
                    </a:lnTo>
                    <a:lnTo>
                      <a:pt x="5" y="627"/>
                    </a:lnTo>
                    <a:lnTo>
                      <a:pt x="7" y="630"/>
                    </a:lnTo>
                    <a:lnTo>
                      <a:pt x="9" y="631"/>
                    </a:lnTo>
                    <a:lnTo>
                      <a:pt x="13" y="632"/>
                    </a:lnTo>
                    <a:lnTo>
                      <a:pt x="16" y="632"/>
                    </a:lnTo>
                    <a:lnTo>
                      <a:pt x="121" y="632"/>
                    </a:lnTo>
                    <a:lnTo>
                      <a:pt x="121" y="888"/>
                    </a:lnTo>
                    <a:lnTo>
                      <a:pt x="121" y="891"/>
                    </a:lnTo>
                    <a:lnTo>
                      <a:pt x="122" y="894"/>
                    </a:lnTo>
                    <a:lnTo>
                      <a:pt x="123" y="896"/>
                    </a:lnTo>
                    <a:lnTo>
                      <a:pt x="125" y="898"/>
                    </a:lnTo>
                    <a:lnTo>
                      <a:pt x="128" y="901"/>
                    </a:lnTo>
                    <a:lnTo>
                      <a:pt x="130" y="902"/>
                    </a:lnTo>
                    <a:lnTo>
                      <a:pt x="133" y="903"/>
                    </a:lnTo>
                    <a:lnTo>
                      <a:pt x="136" y="903"/>
                    </a:lnTo>
                    <a:lnTo>
                      <a:pt x="587" y="903"/>
                    </a:lnTo>
                    <a:lnTo>
                      <a:pt x="591" y="903"/>
                    </a:lnTo>
                    <a:lnTo>
                      <a:pt x="593" y="902"/>
                    </a:lnTo>
                    <a:lnTo>
                      <a:pt x="596" y="901"/>
                    </a:lnTo>
                    <a:lnTo>
                      <a:pt x="599" y="898"/>
                    </a:lnTo>
                    <a:lnTo>
                      <a:pt x="600" y="896"/>
                    </a:lnTo>
                    <a:lnTo>
                      <a:pt x="602" y="894"/>
                    </a:lnTo>
                    <a:lnTo>
                      <a:pt x="602" y="891"/>
                    </a:lnTo>
                    <a:lnTo>
                      <a:pt x="603" y="888"/>
                    </a:lnTo>
                    <a:lnTo>
                      <a:pt x="603" y="269"/>
                    </a:lnTo>
                    <a:lnTo>
                      <a:pt x="615" y="267"/>
                    </a:lnTo>
                    <a:lnTo>
                      <a:pt x="627" y="264"/>
                    </a:lnTo>
                    <a:lnTo>
                      <a:pt x="638" y="259"/>
                    </a:lnTo>
                    <a:lnTo>
                      <a:pt x="648" y="255"/>
                    </a:lnTo>
                    <a:lnTo>
                      <a:pt x="660" y="248"/>
                    </a:lnTo>
                    <a:lnTo>
                      <a:pt x="670" y="241"/>
                    </a:lnTo>
                    <a:lnTo>
                      <a:pt x="679" y="232"/>
                    </a:lnTo>
                    <a:lnTo>
                      <a:pt x="687" y="224"/>
                    </a:lnTo>
                    <a:lnTo>
                      <a:pt x="695" y="214"/>
                    </a:lnTo>
                    <a:lnTo>
                      <a:pt x="703" y="204"/>
                    </a:lnTo>
                    <a:lnTo>
                      <a:pt x="708" y="194"/>
                    </a:lnTo>
                    <a:lnTo>
                      <a:pt x="714" y="182"/>
                    </a:lnTo>
                    <a:lnTo>
                      <a:pt x="717" y="171"/>
                    </a:lnTo>
                    <a:lnTo>
                      <a:pt x="721" y="160"/>
                    </a:lnTo>
                    <a:lnTo>
                      <a:pt x="723" y="147"/>
                    </a:lnTo>
                    <a:lnTo>
                      <a:pt x="723" y="135"/>
                    </a:lnTo>
                    <a:lnTo>
                      <a:pt x="723" y="121"/>
                    </a:lnTo>
                    <a:lnTo>
                      <a:pt x="721" y="109"/>
                    </a:lnTo>
                    <a:lnTo>
                      <a:pt x="717" y="97"/>
                    </a:lnTo>
                    <a:lnTo>
                      <a:pt x="712" y="84"/>
                    </a:lnTo>
                    <a:lnTo>
                      <a:pt x="706" y="72"/>
                    </a:lnTo>
                    <a:lnTo>
                      <a:pt x="699" y="60"/>
                    </a:lnTo>
                    <a:lnTo>
                      <a:pt x="691" y="50"/>
                    </a:lnTo>
                    <a:lnTo>
                      <a:pt x="682" y="40"/>
                    </a:lnTo>
                    <a:lnTo>
                      <a:pt x="672" y="32"/>
                    </a:lnTo>
                    <a:lnTo>
                      <a:pt x="662" y="23"/>
                    </a:lnTo>
                    <a:lnTo>
                      <a:pt x="651" y="16"/>
                    </a:lnTo>
                    <a:lnTo>
                      <a:pt x="638" y="11"/>
                    </a:lnTo>
                    <a:lnTo>
                      <a:pt x="627" y="6"/>
                    </a:lnTo>
                    <a:lnTo>
                      <a:pt x="613" y="3"/>
                    </a:lnTo>
                    <a:lnTo>
                      <a:pt x="601" y="1"/>
                    </a:lnTo>
                    <a:lnTo>
                      <a:pt x="587" y="0"/>
                    </a:lnTo>
                    <a:lnTo>
                      <a:pt x="58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fr-FR" dirty="0"/>
              </a:p>
            </p:txBody>
          </p:sp>
          <p:sp>
            <p:nvSpPr>
              <p:cNvPr id="23" name="Forme libre 4605">
                <a:extLst>
                  <a:ext uri="{FF2B5EF4-FFF2-40B4-BE49-F238E27FC236}">
                    <a16:creationId xmlns="" xmlns:a16="http://schemas.microsoft.com/office/drawing/2014/main" id="{E00AF0F2-7E6F-4F4E-DDC0-EFDADB982573}"/>
                  </a:ext>
                </a:extLst>
              </p:cNvPr>
              <p:cNvSpPr>
                <a:spLocks/>
              </p:cNvSpPr>
              <p:nvPr/>
            </p:nvSpPr>
            <p:spPr bwMode="auto">
              <a:xfrm>
                <a:off x="7239000" y="4722813"/>
                <a:ext cx="66675" cy="128588"/>
              </a:xfrm>
              <a:custGeom>
                <a:avLst/>
                <a:gdLst>
                  <a:gd name="T0" fmla="*/ 123 w 210"/>
                  <a:gd name="T1" fmla="*/ 1 h 407"/>
                  <a:gd name="T2" fmla="*/ 101 w 210"/>
                  <a:gd name="T3" fmla="*/ 8 h 407"/>
                  <a:gd name="T4" fmla="*/ 82 w 210"/>
                  <a:gd name="T5" fmla="*/ 21 h 407"/>
                  <a:gd name="T6" fmla="*/ 67 w 210"/>
                  <a:gd name="T7" fmla="*/ 37 h 407"/>
                  <a:gd name="T8" fmla="*/ 50 w 210"/>
                  <a:gd name="T9" fmla="*/ 47 h 407"/>
                  <a:gd name="T10" fmla="*/ 33 w 210"/>
                  <a:gd name="T11" fmla="*/ 54 h 407"/>
                  <a:gd name="T12" fmla="*/ 23 w 210"/>
                  <a:gd name="T13" fmla="*/ 61 h 407"/>
                  <a:gd name="T14" fmla="*/ 14 w 210"/>
                  <a:gd name="T15" fmla="*/ 70 h 407"/>
                  <a:gd name="T16" fmla="*/ 7 w 210"/>
                  <a:gd name="T17" fmla="*/ 81 h 407"/>
                  <a:gd name="T18" fmla="*/ 2 w 210"/>
                  <a:gd name="T19" fmla="*/ 95 h 407"/>
                  <a:gd name="T20" fmla="*/ 0 w 210"/>
                  <a:gd name="T21" fmla="*/ 110 h 407"/>
                  <a:gd name="T22" fmla="*/ 0 w 210"/>
                  <a:gd name="T23" fmla="*/ 393 h 407"/>
                  <a:gd name="T24" fmla="*/ 1 w 210"/>
                  <a:gd name="T25" fmla="*/ 398 h 407"/>
                  <a:gd name="T26" fmla="*/ 3 w 210"/>
                  <a:gd name="T27" fmla="*/ 403 h 407"/>
                  <a:gd name="T28" fmla="*/ 9 w 210"/>
                  <a:gd name="T29" fmla="*/ 406 h 407"/>
                  <a:gd name="T30" fmla="*/ 14 w 210"/>
                  <a:gd name="T31" fmla="*/ 407 h 407"/>
                  <a:gd name="T32" fmla="*/ 20 w 210"/>
                  <a:gd name="T33" fmla="*/ 406 h 407"/>
                  <a:gd name="T34" fmla="*/ 24 w 210"/>
                  <a:gd name="T35" fmla="*/ 403 h 407"/>
                  <a:gd name="T36" fmla="*/ 28 w 210"/>
                  <a:gd name="T37" fmla="*/ 398 h 407"/>
                  <a:gd name="T38" fmla="*/ 29 w 210"/>
                  <a:gd name="T39" fmla="*/ 393 h 407"/>
                  <a:gd name="T40" fmla="*/ 30 w 210"/>
                  <a:gd name="T41" fmla="*/ 110 h 407"/>
                  <a:gd name="T42" fmla="*/ 35 w 210"/>
                  <a:gd name="T43" fmla="*/ 95 h 407"/>
                  <a:gd name="T44" fmla="*/ 42 w 210"/>
                  <a:gd name="T45" fmla="*/ 84 h 407"/>
                  <a:gd name="T46" fmla="*/ 54 w 210"/>
                  <a:gd name="T47" fmla="*/ 78 h 407"/>
                  <a:gd name="T48" fmla="*/ 59 w 210"/>
                  <a:gd name="T49" fmla="*/ 331 h 407"/>
                  <a:gd name="T50" fmla="*/ 210 w 210"/>
                  <a:gd name="T51" fmla="*/ 60 h 407"/>
                  <a:gd name="T52" fmla="*/ 209 w 210"/>
                  <a:gd name="T53" fmla="*/ 49 h 407"/>
                  <a:gd name="T54" fmla="*/ 203 w 210"/>
                  <a:gd name="T55" fmla="*/ 39 h 407"/>
                  <a:gd name="T56" fmla="*/ 186 w 210"/>
                  <a:gd name="T57" fmla="*/ 20 h 407"/>
                  <a:gd name="T58" fmla="*/ 162 w 210"/>
                  <a:gd name="T59" fmla="*/ 5 h 407"/>
                  <a:gd name="T60" fmla="*/ 149 w 210"/>
                  <a:gd name="T61" fmla="*/ 1 h 407"/>
                  <a:gd name="T62" fmla="*/ 135 w 210"/>
                  <a:gd name="T63"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10" h="407">
                    <a:moveTo>
                      <a:pt x="135" y="0"/>
                    </a:moveTo>
                    <a:lnTo>
                      <a:pt x="123" y="1"/>
                    </a:lnTo>
                    <a:lnTo>
                      <a:pt x="111" y="3"/>
                    </a:lnTo>
                    <a:lnTo>
                      <a:pt x="101" y="8"/>
                    </a:lnTo>
                    <a:lnTo>
                      <a:pt x="91" y="14"/>
                    </a:lnTo>
                    <a:lnTo>
                      <a:pt x="82" y="21"/>
                    </a:lnTo>
                    <a:lnTo>
                      <a:pt x="74" y="29"/>
                    </a:lnTo>
                    <a:lnTo>
                      <a:pt x="67" y="37"/>
                    </a:lnTo>
                    <a:lnTo>
                      <a:pt x="63" y="45"/>
                    </a:lnTo>
                    <a:lnTo>
                      <a:pt x="50" y="47"/>
                    </a:lnTo>
                    <a:lnTo>
                      <a:pt x="39" y="52"/>
                    </a:lnTo>
                    <a:lnTo>
                      <a:pt x="33" y="54"/>
                    </a:lnTo>
                    <a:lnTo>
                      <a:pt x="28" y="57"/>
                    </a:lnTo>
                    <a:lnTo>
                      <a:pt x="23" y="61"/>
                    </a:lnTo>
                    <a:lnTo>
                      <a:pt x="19" y="65"/>
                    </a:lnTo>
                    <a:lnTo>
                      <a:pt x="14" y="70"/>
                    </a:lnTo>
                    <a:lnTo>
                      <a:pt x="11" y="75"/>
                    </a:lnTo>
                    <a:lnTo>
                      <a:pt x="7" y="81"/>
                    </a:lnTo>
                    <a:lnTo>
                      <a:pt x="4" y="88"/>
                    </a:lnTo>
                    <a:lnTo>
                      <a:pt x="2" y="95"/>
                    </a:lnTo>
                    <a:lnTo>
                      <a:pt x="1" y="102"/>
                    </a:lnTo>
                    <a:lnTo>
                      <a:pt x="0" y="110"/>
                    </a:lnTo>
                    <a:lnTo>
                      <a:pt x="0" y="119"/>
                    </a:lnTo>
                    <a:lnTo>
                      <a:pt x="0" y="393"/>
                    </a:lnTo>
                    <a:lnTo>
                      <a:pt x="0" y="395"/>
                    </a:lnTo>
                    <a:lnTo>
                      <a:pt x="1" y="398"/>
                    </a:lnTo>
                    <a:lnTo>
                      <a:pt x="2" y="401"/>
                    </a:lnTo>
                    <a:lnTo>
                      <a:pt x="3" y="403"/>
                    </a:lnTo>
                    <a:lnTo>
                      <a:pt x="5" y="405"/>
                    </a:lnTo>
                    <a:lnTo>
                      <a:pt x="9" y="406"/>
                    </a:lnTo>
                    <a:lnTo>
                      <a:pt x="11" y="407"/>
                    </a:lnTo>
                    <a:lnTo>
                      <a:pt x="14" y="407"/>
                    </a:lnTo>
                    <a:lnTo>
                      <a:pt x="18" y="407"/>
                    </a:lnTo>
                    <a:lnTo>
                      <a:pt x="20" y="406"/>
                    </a:lnTo>
                    <a:lnTo>
                      <a:pt x="22" y="405"/>
                    </a:lnTo>
                    <a:lnTo>
                      <a:pt x="24" y="403"/>
                    </a:lnTo>
                    <a:lnTo>
                      <a:pt x="27" y="401"/>
                    </a:lnTo>
                    <a:lnTo>
                      <a:pt x="28" y="398"/>
                    </a:lnTo>
                    <a:lnTo>
                      <a:pt x="29" y="395"/>
                    </a:lnTo>
                    <a:lnTo>
                      <a:pt x="29" y="393"/>
                    </a:lnTo>
                    <a:lnTo>
                      <a:pt x="29" y="119"/>
                    </a:lnTo>
                    <a:lnTo>
                      <a:pt x="30" y="110"/>
                    </a:lnTo>
                    <a:lnTo>
                      <a:pt x="31" y="101"/>
                    </a:lnTo>
                    <a:lnTo>
                      <a:pt x="35" y="95"/>
                    </a:lnTo>
                    <a:lnTo>
                      <a:pt x="38" y="89"/>
                    </a:lnTo>
                    <a:lnTo>
                      <a:pt x="42" y="84"/>
                    </a:lnTo>
                    <a:lnTo>
                      <a:pt x="48" y="81"/>
                    </a:lnTo>
                    <a:lnTo>
                      <a:pt x="54" y="78"/>
                    </a:lnTo>
                    <a:lnTo>
                      <a:pt x="59" y="76"/>
                    </a:lnTo>
                    <a:lnTo>
                      <a:pt x="59" y="331"/>
                    </a:lnTo>
                    <a:lnTo>
                      <a:pt x="210" y="331"/>
                    </a:lnTo>
                    <a:lnTo>
                      <a:pt x="210" y="60"/>
                    </a:lnTo>
                    <a:lnTo>
                      <a:pt x="210" y="55"/>
                    </a:lnTo>
                    <a:lnTo>
                      <a:pt x="209" y="49"/>
                    </a:lnTo>
                    <a:lnTo>
                      <a:pt x="206" y="45"/>
                    </a:lnTo>
                    <a:lnTo>
                      <a:pt x="203" y="39"/>
                    </a:lnTo>
                    <a:lnTo>
                      <a:pt x="196" y="29"/>
                    </a:lnTo>
                    <a:lnTo>
                      <a:pt x="186" y="20"/>
                    </a:lnTo>
                    <a:lnTo>
                      <a:pt x="175" y="12"/>
                    </a:lnTo>
                    <a:lnTo>
                      <a:pt x="162" y="5"/>
                    </a:lnTo>
                    <a:lnTo>
                      <a:pt x="155" y="3"/>
                    </a:lnTo>
                    <a:lnTo>
                      <a:pt x="149" y="1"/>
                    </a:lnTo>
                    <a:lnTo>
                      <a:pt x="142" y="0"/>
                    </a:lnTo>
                    <a:lnTo>
                      <a:pt x="135" y="0"/>
                    </a:lnTo>
                    <a:lnTo>
                      <a:pt x="13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fr-FR" dirty="0"/>
              </a:p>
            </p:txBody>
          </p:sp>
          <p:sp>
            <p:nvSpPr>
              <p:cNvPr id="24" name="Forme libre 4606">
                <a:extLst>
                  <a:ext uri="{FF2B5EF4-FFF2-40B4-BE49-F238E27FC236}">
                    <a16:creationId xmlns="" xmlns:a16="http://schemas.microsoft.com/office/drawing/2014/main" id="{F61A5955-8051-9BE2-8F8D-DE7A7B28A132}"/>
                  </a:ext>
                </a:extLst>
              </p:cNvPr>
              <p:cNvSpPr>
                <a:spLocks/>
              </p:cNvSpPr>
              <p:nvPr/>
            </p:nvSpPr>
            <p:spPr bwMode="auto">
              <a:xfrm>
                <a:off x="7258050" y="4913313"/>
                <a:ext cx="47625" cy="28575"/>
              </a:xfrm>
              <a:custGeom>
                <a:avLst/>
                <a:gdLst>
                  <a:gd name="T0" fmla="*/ 0 w 151"/>
                  <a:gd name="T1" fmla="*/ 14 h 90"/>
                  <a:gd name="T2" fmla="*/ 0 w 151"/>
                  <a:gd name="T3" fmla="*/ 22 h 90"/>
                  <a:gd name="T4" fmla="*/ 2 w 151"/>
                  <a:gd name="T5" fmla="*/ 29 h 90"/>
                  <a:gd name="T6" fmla="*/ 4 w 151"/>
                  <a:gd name="T7" fmla="*/ 37 h 90"/>
                  <a:gd name="T8" fmla="*/ 6 w 151"/>
                  <a:gd name="T9" fmla="*/ 44 h 90"/>
                  <a:gd name="T10" fmla="*/ 9 w 151"/>
                  <a:gd name="T11" fmla="*/ 50 h 90"/>
                  <a:gd name="T12" fmla="*/ 14 w 151"/>
                  <a:gd name="T13" fmla="*/ 56 h 90"/>
                  <a:gd name="T14" fmla="*/ 18 w 151"/>
                  <a:gd name="T15" fmla="*/ 62 h 90"/>
                  <a:gd name="T16" fmla="*/ 23 w 151"/>
                  <a:gd name="T17" fmla="*/ 67 h 90"/>
                  <a:gd name="T18" fmla="*/ 29 w 151"/>
                  <a:gd name="T19" fmla="*/ 72 h 90"/>
                  <a:gd name="T20" fmla="*/ 34 w 151"/>
                  <a:gd name="T21" fmla="*/ 76 h 90"/>
                  <a:gd name="T22" fmla="*/ 40 w 151"/>
                  <a:gd name="T23" fmla="*/ 81 h 90"/>
                  <a:gd name="T24" fmla="*/ 47 w 151"/>
                  <a:gd name="T25" fmla="*/ 84 h 90"/>
                  <a:gd name="T26" fmla="*/ 54 w 151"/>
                  <a:gd name="T27" fmla="*/ 87 h 90"/>
                  <a:gd name="T28" fmla="*/ 61 w 151"/>
                  <a:gd name="T29" fmla="*/ 89 h 90"/>
                  <a:gd name="T30" fmla="*/ 68 w 151"/>
                  <a:gd name="T31" fmla="*/ 90 h 90"/>
                  <a:gd name="T32" fmla="*/ 76 w 151"/>
                  <a:gd name="T33" fmla="*/ 90 h 90"/>
                  <a:gd name="T34" fmla="*/ 83 w 151"/>
                  <a:gd name="T35" fmla="*/ 90 h 90"/>
                  <a:gd name="T36" fmla="*/ 90 w 151"/>
                  <a:gd name="T37" fmla="*/ 89 h 90"/>
                  <a:gd name="T38" fmla="*/ 96 w 151"/>
                  <a:gd name="T39" fmla="*/ 87 h 90"/>
                  <a:gd name="T40" fmla="*/ 103 w 151"/>
                  <a:gd name="T41" fmla="*/ 83 h 90"/>
                  <a:gd name="T42" fmla="*/ 109 w 151"/>
                  <a:gd name="T43" fmla="*/ 80 h 90"/>
                  <a:gd name="T44" fmla="*/ 116 w 151"/>
                  <a:gd name="T45" fmla="*/ 76 h 90"/>
                  <a:gd name="T46" fmla="*/ 121 w 151"/>
                  <a:gd name="T47" fmla="*/ 71 h 90"/>
                  <a:gd name="T48" fmla="*/ 127 w 151"/>
                  <a:gd name="T49" fmla="*/ 65 h 90"/>
                  <a:gd name="T50" fmla="*/ 131 w 151"/>
                  <a:gd name="T51" fmla="*/ 60 h 90"/>
                  <a:gd name="T52" fmla="*/ 137 w 151"/>
                  <a:gd name="T53" fmla="*/ 53 h 90"/>
                  <a:gd name="T54" fmla="*/ 140 w 151"/>
                  <a:gd name="T55" fmla="*/ 45 h 90"/>
                  <a:gd name="T56" fmla="*/ 144 w 151"/>
                  <a:gd name="T57" fmla="*/ 37 h 90"/>
                  <a:gd name="T58" fmla="*/ 147 w 151"/>
                  <a:gd name="T59" fmla="*/ 29 h 90"/>
                  <a:gd name="T60" fmla="*/ 150 w 151"/>
                  <a:gd name="T61" fmla="*/ 20 h 90"/>
                  <a:gd name="T62" fmla="*/ 151 w 151"/>
                  <a:gd name="T63" fmla="*/ 10 h 90"/>
                  <a:gd name="T64" fmla="*/ 151 w 151"/>
                  <a:gd name="T65" fmla="*/ 0 h 90"/>
                  <a:gd name="T66" fmla="*/ 0 w 151"/>
                  <a:gd name="T67" fmla="*/ 0 h 90"/>
                  <a:gd name="T68" fmla="*/ 0 w 151"/>
                  <a:gd name="T69" fmla="*/ 14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51" h="90">
                    <a:moveTo>
                      <a:pt x="0" y="14"/>
                    </a:moveTo>
                    <a:lnTo>
                      <a:pt x="0" y="22"/>
                    </a:lnTo>
                    <a:lnTo>
                      <a:pt x="2" y="29"/>
                    </a:lnTo>
                    <a:lnTo>
                      <a:pt x="4" y="37"/>
                    </a:lnTo>
                    <a:lnTo>
                      <a:pt x="6" y="44"/>
                    </a:lnTo>
                    <a:lnTo>
                      <a:pt x="9" y="50"/>
                    </a:lnTo>
                    <a:lnTo>
                      <a:pt x="14" y="56"/>
                    </a:lnTo>
                    <a:lnTo>
                      <a:pt x="18" y="62"/>
                    </a:lnTo>
                    <a:lnTo>
                      <a:pt x="23" y="67"/>
                    </a:lnTo>
                    <a:lnTo>
                      <a:pt x="29" y="72"/>
                    </a:lnTo>
                    <a:lnTo>
                      <a:pt x="34" y="76"/>
                    </a:lnTo>
                    <a:lnTo>
                      <a:pt x="40" y="81"/>
                    </a:lnTo>
                    <a:lnTo>
                      <a:pt x="47" y="84"/>
                    </a:lnTo>
                    <a:lnTo>
                      <a:pt x="54" y="87"/>
                    </a:lnTo>
                    <a:lnTo>
                      <a:pt x="61" y="89"/>
                    </a:lnTo>
                    <a:lnTo>
                      <a:pt x="68" y="90"/>
                    </a:lnTo>
                    <a:lnTo>
                      <a:pt x="76" y="90"/>
                    </a:lnTo>
                    <a:lnTo>
                      <a:pt x="83" y="90"/>
                    </a:lnTo>
                    <a:lnTo>
                      <a:pt x="90" y="89"/>
                    </a:lnTo>
                    <a:lnTo>
                      <a:pt x="96" y="87"/>
                    </a:lnTo>
                    <a:lnTo>
                      <a:pt x="103" y="83"/>
                    </a:lnTo>
                    <a:lnTo>
                      <a:pt x="109" y="80"/>
                    </a:lnTo>
                    <a:lnTo>
                      <a:pt x="116" y="76"/>
                    </a:lnTo>
                    <a:lnTo>
                      <a:pt x="121" y="71"/>
                    </a:lnTo>
                    <a:lnTo>
                      <a:pt x="127" y="65"/>
                    </a:lnTo>
                    <a:lnTo>
                      <a:pt x="131" y="60"/>
                    </a:lnTo>
                    <a:lnTo>
                      <a:pt x="137" y="53"/>
                    </a:lnTo>
                    <a:lnTo>
                      <a:pt x="140" y="45"/>
                    </a:lnTo>
                    <a:lnTo>
                      <a:pt x="144" y="37"/>
                    </a:lnTo>
                    <a:lnTo>
                      <a:pt x="147" y="29"/>
                    </a:lnTo>
                    <a:lnTo>
                      <a:pt x="150" y="20"/>
                    </a:lnTo>
                    <a:lnTo>
                      <a:pt x="151" y="10"/>
                    </a:lnTo>
                    <a:lnTo>
                      <a:pt x="151" y="0"/>
                    </a:lnTo>
                    <a:lnTo>
                      <a:pt x="0" y="0"/>
                    </a:lnTo>
                    <a:lnTo>
                      <a:pt x="0"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fr-FR" dirty="0"/>
              </a:p>
            </p:txBody>
          </p:sp>
          <p:sp>
            <p:nvSpPr>
              <p:cNvPr id="25" name="Rectangle 4607">
                <a:extLst>
                  <a:ext uri="{FF2B5EF4-FFF2-40B4-BE49-F238E27FC236}">
                    <a16:creationId xmlns="" xmlns:a16="http://schemas.microsoft.com/office/drawing/2014/main" id="{E863D206-3C18-3E8E-B72E-C267EE4434F9}"/>
                  </a:ext>
                </a:extLst>
              </p:cNvPr>
              <p:cNvSpPr>
                <a:spLocks noChangeArrowheads="1"/>
              </p:cNvSpPr>
              <p:nvPr/>
            </p:nvSpPr>
            <p:spPr bwMode="auto">
              <a:xfrm>
                <a:off x="7258050" y="4837113"/>
                <a:ext cx="47625" cy="666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bodyPr>
              <a:lstStyle/>
              <a:p>
                <a:pPr rtl="0"/>
                <a:endParaRPr lang="fr-FR" dirty="0"/>
              </a:p>
            </p:txBody>
          </p:sp>
        </p:grpSp>
      </p:grpSp>
      <p:sp>
        <p:nvSpPr>
          <p:cNvPr id="26" name="Forme libre 1671" descr="Icône de coche ">
            <a:extLst>
              <a:ext uri="{FF2B5EF4-FFF2-40B4-BE49-F238E27FC236}">
                <a16:creationId xmlns="" xmlns:a16="http://schemas.microsoft.com/office/drawing/2014/main" id="{C4ED82B5-74C6-129F-62F1-4595548B4FB8}"/>
              </a:ext>
            </a:extLst>
          </p:cNvPr>
          <p:cNvSpPr>
            <a:spLocks noEditPoints="1"/>
          </p:cNvSpPr>
          <p:nvPr/>
        </p:nvSpPr>
        <p:spPr bwMode="auto">
          <a:xfrm>
            <a:off x="356772" y="6289626"/>
            <a:ext cx="353302" cy="335781"/>
          </a:xfrm>
          <a:custGeom>
            <a:avLst/>
            <a:gdLst>
              <a:gd name="T0" fmla="*/ 279 w 719"/>
              <a:gd name="T1" fmla="*/ 477 h 719"/>
              <a:gd name="T2" fmla="*/ 197 w 719"/>
              <a:gd name="T3" fmla="*/ 387 h 719"/>
              <a:gd name="T4" fmla="*/ 217 w 719"/>
              <a:gd name="T5" fmla="*/ 382 h 719"/>
              <a:gd name="T6" fmla="*/ 515 w 719"/>
              <a:gd name="T7" fmla="*/ 243 h 719"/>
              <a:gd name="T8" fmla="*/ 519 w 719"/>
              <a:gd name="T9" fmla="*/ 263 h 719"/>
              <a:gd name="T10" fmla="*/ 709 w 719"/>
              <a:gd name="T11" fmla="*/ 323 h 719"/>
              <a:gd name="T12" fmla="*/ 687 w 719"/>
              <a:gd name="T13" fmla="*/ 289 h 719"/>
              <a:gd name="T14" fmla="*/ 696 w 719"/>
              <a:gd name="T15" fmla="*/ 243 h 719"/>
              <a:gd name="T16" fmla="*/ 675 w 719"/>
              <a:gd name="T17" fmla="*/ 199 h 719"/>
              <a:gd name="T18" fmla="*/ 631 w 719"/>
              <a:gd name="T19" fmla="*/ 179 h 719"/>
              <a:gd name="T20" fmla="*/ 630 w 719"/>
              <a:gd name="T21" fmla="*/ 131 h 719"/>
              <a:gd name="T22" fmla="*/ 603 w 719"/>
              <a:gd name="T23" fmla="*/ 98 h 719"/>
              <a:gd name="T24" fmla="*/ 569 w 719"/>
              <a:gd name="T25" fmla="*/ 87 h 719"/>
              <a:gd name="T26" fmla="*/ 536 w 719"/>
              <a:gd name="T27" fmla="*/ 70 h 719"/>
              <a:gd name="T28" fmla="*/ 507 w 719"/>
              <a:gd name="T29" fmla="*/ 34 h 719"/>
              <a:gd name="T30" fmla="*/ 458 w 719"/>
              <a:gd name="T31" fmla="*/ 25 h 719"/>
              <a:gd name="T32" fmla="*/ 418 w 719"/>
              <a:gd name="T33" fmla="*/ 31 h 719"/>
              <a:gd name="T34" fmla="*/ 380 w 719"/>
              <a:gd name="T35" fmla="*/ 4 h 719"/>
              <a:gd name="T36" fmla="*/ 331 w 719"/>
              <a:gd name="T37" fmla="*/ 7 h 719"/>
              <a:gd name="T38" fmla="*/ 296 w 719"/>
              <a:gd name="T39" fmla="*/ 39 h 719"/>
              <a:gd name="T40" fmla="*/ 251 w 719"/>
              <a:gd name="T41" fmla="*/ 24 h 719"/>
              <a:gd name="T42" fmla="*/ 205 w 719"/>
              <a:gd name="T43" fmla="*/ 39 h 719"/>
              <a:gd name="T44" fmla="*/ 180 w 719"/>
              <a:gd name="T45" fmla="*/ 79 h 719"/>
              <a:gd name="T46" fmla="*/ 142 w 719"/>
              <a:gd name="T47" fmla="*/ 88 h 719"/>
              <a:gd name="T48" fmla="*/ 111 w 719"/>
              <a:gd name="T49" fmla="*/ 102 h 719"/>
              <a:gd name="T50" fmla="*/ 86 w 719"/>
              <a:gd name="T51" fmla="*/ 141 h 719"/>
              <a:gd name="T52" fmla="*/ 78 w 719"/>
              <a:gd name="T53" fmla="*/ 180 h 719"/>
              <a:gd name="T54" fmla="*/ 37 w 719"/>
              <a:gd name="T55" fmla="*/ 207 h 719"/>
              <a:gd name="T56" fmla="*/ 22 w 719"/>
              <a:gd name="T57" fmla="*/ 252 h 719"/>
              <a:gd name="T58" fmla="*/ 38 w 719"/>
              <a:gd name="T59" fmla="*/ 296 h 719"/>
              <a:gd name="T60" fmla="*/ 6 w 719"/>
              <a:gd name="T61" fmla="*/ 332 h 719"/>
              <a:gd name="T62" fmla="*/ 3 w 719"/>
              <a:gd name="T63" fmla="*/ 380 h 719"/>
              <a:gd name="T64" fmla="*/ 31 w 719"/>
              <a:gd name="T65" fmla="*/ 420 h 719"/>
              <a:gd name="T66" fmla="*/ 23 w 719"/>
              <a:gd name="T67" fmla="*/ 460 h 719"/>
              <a:gd name="T68" fmla="*/ 32 w 719"/>
              <a:gd name="T69" fmla="*/ 507 h 719"/>
              <a:gd name="T70" fmla="*/ 68 w 719"/>
              <a:gd name="T71" fmla="*/ 538 h 719"/>
              <a:gd name="T72" fmla="*/ 85 w 719"/>
              <a:gd name="T73" fmla="*/ 571 h 719"/>
              <a:gd name="T74" fmla="*/ 106 w 719"/>
              <a:gd name="T75" fmla="*/ 615 h 719"/>
              <a:gd name="T76" fmla="*/ 135 w 719"/>
              <a:gd name="T77" fmla="*/ 633 h 719"/>
              <a:gd name="T78" fmla="*/ 177 w 719"/>
              <a:gd name="T79" fmla="*/ 633 h 719"/>
              <a:gd name="T80" fmla="*/ 197 w 719"/>
              <a:gd name="T81" fmla="*/ 676 h 719"/>
              <a:gd name="T82" fmla="*/ 242 w 719"/>
              <a:gd name="T83" fmla="*/ 698 h 719"/>
              <a:gd name="T84" fmla="*/ 288 w 719"/>
              <a:gd name="T85" fmla="*/ 687 h 719"/>
              <a:gd name="T86" fmla="*/ 322 w 719"/>
              <a:gd name="T87" fmla="*/ 709 h 719"/>
              <a:gd name="T88" fmla="*/ 370 w 719"/>
              <a:gd name="T89" fmla="*/ 719 h 719"/>
              <a:gd name="T90" fmla="*/ 412 w 719"/>
              <a:gd name="T91" fmla="*/ 697 h 719"/>
              <a:gd name="T92" fmla="*/ 449 w 719"/>
              <a:gd name="T93" fmla="*/ 695 h 719"/>
              <a:gd name="T94" fmla="*/ 497 w 719"/>
              <a:gd name="T95" fmla="*/ 693 h 719"/>
              <a:gd name="T96" fmla="*/ 533 w 719"/>
              <a:gd name="T97" fmla="*/ 661 h 719"/>
              <a:gd name="T98" fmla="*/ 563 w 719"/>
              <a:gd name="T99" fmla="*/ 635 h 719"/>
              <a:gd name="T100" fmla="*/ 597 w 719"/>
              <a:gd name="T101" fmla="*/ 628 h 719"/>
              <a:gd name="T102" fmla="*/ 626 w 719"/>
              <a:gd name="T103" fmla="*/ 599 h 719"/>
              <a:gd name="T104" fmla="*/ 634 w 719"/>
              <a:gd name="T105" fmla="*/ 551 h 719"/>
              <a:gd name="T106" fmla="*/ 668 w 719"/>
              <a:gd name="T107" fmla="*/ 528 h 719"/>
              <a:gd name="T108" fmla="*/ 694 w 719"/>
              <a:gd name="T109" fmla="*/ 488 h 719"/>
              <a:gd name="T110" fmla="*/ 691 w 719"/>
              <a:gd name="T111" fmla="*/ 441 h 719"/>
              <a:gd name="T112" fmla="*/ 703 w 719"/>
              <a:gd name="T113" fmla="*/ 406 h 719"/>
              <a:gd name="T114" fmla="*/ 719 w 719"/>
              <a:gd name="T115" fmla="*/ 360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19" h="719">
                <a:moveTo>
                  <a:pt x="519" y="263"/>
                </a:moveTo>
                <a:lnTo>
                  <a:pt x="292" y="475"/>
                </a:lnTo>
                <a:lnTo>
                  <a:pt x="288" y="477"/>
                </a:lnTo>
                <a:lnTo>
                  <a:pt x="285" y="479"/>
                </a:lnTo>
                <a:lnTo>
                  <a:pt x="279" y="477"/>
                </a:lnTo>
                <a:lnTo>
                  <a:pt x="276" y="475"/>
                </a:lnTo>
                <a:lnTo>
                  <a:pt x="200" y="400"/>
                </a:lnTo>
                <a:lnTo>
                  <a:pt x="197" y="396"/>
                </a:lnTo>
                <a:lnTo>
                  <a:pt x="196" y="391"/>
                </a:lnTo>
                <a:lnTo>
                  <a:pt x="197" y="387"/>
                </a:lnTo>
                <a:lnTo>
                  <a:pt x="200" y="382"/>
                </a:lnTo>
                <a:lnTo>
                  <a:pt x="204" y="380"/>
                </a:lnTo>
                <a:lnTo>
                  <a:pt x="208" y="379"/>
                </a:lnTo>
                <a:lnTo>
                  <a:pt x="213" y="380"/>
                </a:lnTo>
                <a:lnTo>
                  <a:pt x="217" y="382"/>
                </a:lnTo>
                <a:lnTo>
                  <a:pt x="285" y="450"/>
                </a:lnTo>
                <a:lnTo>
                  <a:pt x="502" y="247"/>
                </a:lnTo>
                <a:lnTo>
                  <a:pt x="507" y="243"/>
                </a:lnTo>
                <a:lnTo>
                  <a:pt x="511" y="243"/>
                </a:lnTo>
                <a:lnTo>
                  <a:pt x="515" y="243"/>
                </a:lnTo>
                <a:lnTo>
                  <a:pt x="520" y="247"/>
                </a:lnTo>
                <a:lnTo>
                  <a:pt x="522" y="251"/>
                </a:lnTo>
                <a:lnTo>
                  <a:pt x="523" y="255"/>
                </a:lnTo>
                <a:lnTo>
                  <a:pt x="522" y="260"/>
                </a:lnTo>
                <a:lnTo>
                  <a:pt x="519" y="263"/>
                </a:lnTo>
                <a:close/>
                <a:moveTo>
                  <a:pt x="719" y="360"/>
                </a:moveTo>
                <a:lnTo>
                  <a:pt x="719" y="350"/>
                </a:lnTo>
                <a:lnTo>
                  <a:pt x="716" y="341"/>
                </a:lnTo>
                <a:lnTo>
                  <a:pt x="713" y="332"/>
                </a:lnTo>
                <a:lnTo>
                  <a:pt x="709" y="323"/>
                </a:lnTo>
                <a:lnTo>
                  <a:pt x="703" y="315"/>
                </a:lnTo>
                <a:lnTo>
                  <a:pt x="696" y="308"/>
                </a:lnTo>
                <a:lnTo>
                  <a:pt x="689" y="302"/>
                </a:lnTo>
                <a:lnTo>
                  <a:pt x="681" y="296"/>
                </a:lnTo>
                <a:lnTo>
                  <a:pt x="687" y="289"/>
                </a:lnTo>
                <a:lnTo>
                  <a:pt x="691" y="280"/>
                </a:lnTo>
                <a:lnTo>
                  <a:pt x="694" y="271"/>
                </a:lnTo>
                <a:lnTo>
                  <a:pt x="696" y="262"/>
                </a:lnTo>
                <a:lnTo>
                  <a:pt x="696" y="252"/>
                </a:lnTo>
                <a:lnTo>
                  <a:pt x="696" y="243"/>
                </a:lnTo>
                <a:lnTo>
                  <a:pt x="694" y="233"/>
                </a:lnTo>
                <a:lnTo>
                  <a:pt x="692" y="223"/>
                </a:lnTo>
                <a:lnTo>
                  <a:pt x="688" y="215"/>
                </a:lnTo>
                <a:lnTo>
                  <a:pt x="682" y="207"/>
                </a:lnTo>
                <a:lnTo>
                  <a:pt x="675" y="199"/>
                </a:lnTo>
                <a:lnTo>
                  <a:pt x="668" y="193"/>
                </a:lnTo>
                <a:lnTo>
                  <a:pt x="660" y="188"/>
                </a:lnTo>
                <a:lnTo>
                  <a:pt x="651" y="184"/>
                </a:lnTo>
                <a:lnTo>
                  <a:pt x="641" y="180"/>
                </a:lnTo>
                <a:lnTo>
                  <a:pt x="631" y="179"/>
                </a:lnTo>
                <a:lnTo>
                  <a:pt x="634" y="169"/>
                </a:lnTo>
                <a:lnTo>
                  <a:pt x="635" y="161"/>
                </a:lnTo>
                <a:lnTo>
                  <a:pt x="635" y="151"/>
                </a:lnTo>
                <a:lnTo>
                  <a:pt x="632" y="141"/>
                </a:lnTo>
                <a:lnTo>
                  <a:pt x="630" y="131"/>
                </a:lnTo>
                <a:lnTo>
                  <a:pt x="626" y="122"/>
                </a:lnTo>
                <a:lnTo>
                  <a:pt x="620" y="114"/>
                </a:lnTo>
                <a:lnTo>
                  <a:pt x="614" y="106"/>
                </a:lnTo>
                <a:lnTo>
                  <a:pt x="608" y="102"/>
                </a:lnTo>
                <a:lnTo>
                  <a:pt x="603" y="98"/>
                </a:lnTo>
                <a:lnTo>
                  <a:pt x="597" y="94"/>
                </a:lnTo>
                <a:lnTo>
                  <a:pt x="590" y="91"/>
                </a:lnTo>
                <a:lnTo>
                  <a:pt x="584" y="89"/>
                </a:lnTo>
                <a:lnTo>
                  <a:pt x="577" y="88"/>
                </a:lnTo>
                <a:lnTo>
                  <a:pt x="569" y="87"/>
                </a:lnTo>
                <a:lnTo>
                  <a:pt x="563" y="85"/>
                </a:lnTo>
                <a:lnTo>
                  <a:pt x="552" y="87"/>
                </a:lnTo>
                <a:lnTo>
                  <a:pt x="542" y="89"/>
                </a:lnTo>
                <a:lnTo>
                  <a:pt x="540" y="79"/>
                </a:lnTo>
                <a:lnTo>
                  <a:pt x="536" y="70"/>
                </a:lnTo>
                <a:lnTo>
                  <a:pt x="533" y="61"/>
                </a:lnTo>
                <a:lnTo>
                  <a:pt x="528" y="53"/>
                </a:lnTo>
                <a:lnTo>
                  <a:pt x="522" y="46"/>
                </a:lnTo>
                <a:lnTo>
                  <a:pt x="514" y="39"/>
                </a:lnTo>
                <a:lnTo>
                  <a:pt x="507" y="34"/>
                </a:lnTo>
                <a:lnTo>
                  <a:pt x="497" y="28"/>
                </a:lnTo>
                <a:lnTo>
                  <a:pt x="488" y="26"/>
                </a:lnTo>
                <a:lnTo>
                  <a:pt x="478" y="24"/>
                </a:lnTo>
                <a:lnTo>
                  <a:pt x="468" y="24"/>
                </a:lnTo>
                <a:lnTo>
                  <a:pt x="458" y="25"/>
                </a:lnTo>
                <a:lnTo>
                  <a:pt x="449" y="27"/>
                </a:lnTo>
                <a:lnTo>
                  <a:pt x="440" y="29"/>
                </a:lnTo>
                <a:lnTo>
                  <a:pt x="431" y="34"/>
                </a:lnTo>
                <a:lnTo>
                  <a:pt x="424" y="39"/>
                </a:lnTo>
                <a:lnTo>
                  <a:pt x="418" y="31"/>
                </a:lnTo>
                <a:lnTo>
                  <a:pt x="412" y="24"/>
                </a:lnTo>
                <a:lnTo>
                  <a:pt x="405" y="17"/>
                </a:lnTo>
                <a:lnTo>
                  <a:pt x="397" y="11"/>
                </a:lnTo>
                <a:lnTo>
                  <a:pt x="388" y="7"/>
                </a:lnTo>
                <a:lnTo>
                  <a:pt x="380" y="4"/>
                </a:lnTo>
                <a:lnTo>
                  <a:pt x="370" y="2"/>
                </a:lnTo>
                <a:lnTo>
                  <a:pt x="360" y="0"/>
                </a:lnTo>
                <a:lnTo>
                  <a:pt x="350" y="2"/>
                </a:lnTo>
                <a:lnTo>
                  <a:pt x="340" y="4"/>
                </a:lnTo>
                <a:lnTo>
                  <a:pt x="331" y="7"/>
                </a:lnTo>
                <a:lnTo>
                  <a:pt x="322" y="11"/>
                </a:lnTo>
                <a:lnTo>
                  <a:pt x="314" y="17"/>
                </a:lnTo>
                <a:lnTo>
                  <a:pt x="307" y="24"/>
                </a:lnTo>
                <a:lnTo>
                  <a:pt x="301" y="31"/>
                </a:lnTo>
                <a:lnTo>
                  <a:pt x="296" y="39"/>
                </a:lnTo>
                <a:lnTo>
                  <a:pt x="288" y="34"/>
                </a:lnTo>
                <a:lnTo>
                  <a:pt x="279" y="29"/>
                </a:lnTo>
                <a:lnTo>
                  <a:pt x="270" y="27"/>
                </a:lnTo>
                <a:lnTo>
                  <a:pt x="260" y="25"/>
                </a:lnTo>
                <a:lnTo>
                  <a:pt x="251" y="24"/>
                </a:lnTo>
                <a:lnTo>
                  <a:pt x="242" y="24"/>
                </a:lnTo>
                <a:lnTo>
                  <a:pt x="232" y="26"/>
                </a:lnTo>
                <a:lnTo>
                  <a:pt x="222" y="28"/>
                </a:lnTo>
                <a:lnTo>
                  <a:pt x="213" y="34"/>
                </a:lnTo>
                <a:lnTo>
                  <a:pt x="205" y="39"/>
                </a:lnTo>
                <a:lnTo>
                  <a:pt x="197" y="46"/>
                </a:lnTo>
                <a:lnTo>
                  <a:pt x="192" y="52"/>
                </a:lnTo>
                <a:lnTo>
                  <a:pt x="186" y="61"/>
                </a:lnTo>
                <a:lnTo>
                  <a:pt x="182" y="69"/>
                </a:lnTo>
                <a:lnTo>
                  <a:pt x="180" y="79"/>
                </a:lnTo>
                <a:lnTo>
                  <a:pt x="177" y="89"/>
                </a:lnTo>
                <a:lnTo>
                  <a:pt x="168" y="87"/>
                </a:lnTo>
                <a:lnTo>
                  <a:pt x="156" y="85"/>
                </a:lnTo>
                <a:lnTo>
                  <a:pt x="149" y="87"/>
                </a:lnTo>
                <a:lnTo>
                  <a:pt x="142" y="88"/>
                </a:lnTo>
                <a:lnTo>
                  <a:pt x="135" y="89"/>
                </a:lnTo>
                <a:lnTo>
                  <a:pt x="129" y="91"/>
                </a:lnTo>
                <a:lnTo>
                  <a:pt x="122" y="94"/>
                </a:lnTo>
                <a:lnTo>
                  <a:pt x="117" y="98"/>
                </a:lnTo>
                <a:lnTo>
                  <a:pt x="111" y="102"/>
                </a:lnTo>
                <a:lnTo>
                  <a:pt x="106" y="106"/>
                </a:lnTo>
                <a:lnTo>
                  <a:pt x="99" y="114"/>
                </a:lnTo>
                <a:lnTo>
                  <a:pt x="94" y="122"/>
                </a:lnTo>
                <a:lnTo>
                  <a:pt x="89" y="131"/>
                </a:lnTo>
                <a:lnTo>
                  <a:pt x="86" y="141"/>
                </a:lnTo>
                <a:lnTo>
                  <a:pt x="85" y="151"/>
                </a:lnTo>
                <a:lnTo>
                  <a:pt x="85" y="161"/>
                </a:lnTo>
                <a:lnTo>
                  <a:pt x="85" y="169"/>
                </a:lnTo>
                <a:lnTo>
                  <a:pt x="87" y="179"/>
                </a:lnTo>
                <a:lnTo>
                  <a:pt x="78" y="180"/>
                </a:lnTo>
                <a:lnTo>
                  <a:pt x="68" y="184"/>
                </a:lnTo>
                <a:lnTo>
                  <a:pt x="59" y="188"/>
                </a:lnTo>
                <a:lnTo>
                  <a:pt x="52" y="193"/>
                </a:lnTo>
                <a:lnTo>
                  <a:pt x="44" y="199"/>
                </a:lnTo>
                <a:lnTo>
                  <a:pt x="37" y="207"/>
                </a:lnTo>
                <a:lnTo>
                  <a:pt x="32" y="215"/>
                </a:lnTo>
                <a:lnTo>
                  <a:pt x="27" y="223"/>
                </a:lnTo>
                <a:lnTo>
                  <a:pt x="24" y="233"/>
                </a:lnTo>
                <a:lnTo>
                  <a:pt x="23" y="243"/>
                </a:lnTo>
                <a:lnTo>
                  <a:pt x="22" y="252"/>
                </a:lnTo>
                <a:lnTo>
                  <a:pt x="23" y="262"/>
                </a:lnTo>
                <a:lnTo>
                  <a:pt x="25" y="271"/>
                </a:lnTo>
                <a:lnTo>
                  <a:pt x="28" y="280"/>
                </a:lnTo>
                <a:lnTo>
                  <a:pt x="33" y="289"/>
                </a:lnTo>
                <a:lnTo>
                  <a:pt x="38" y="296"/>
                </a:lnTo>
                <a:lnTo>
                  <a:pt x="31" y="302"/>
                </a:lnTo>
                <a:lnTo>
                  <a:pt x="23" y="308"/>
                </a:lnTo>
                <a:lnTo>
                  <a:pt x="16" y="315"/>
                </a:lnTo>
                <a:lnTo>
                  <a:pt x="11" y="323"/>
                </a:lnTo>
                <a:lnTo>
                  <a:pt x="6" y="332"/>
                </a:lnTo>
                <a:lnTo>
                  <a:pt x="3" y="341"/>
                </a:lnTo>
                <a:lnTo>
                  <a:pt x="1" y="350"/>
                </a:lnTo>
                <a:lnTo>
                  <a:pt x="0" y="360"/>
                </a:lnTo>
                <a:lnTo>
                  <a:pt x="1" y="370"/>
                </a:lnTo>
                <a:lnTo>
                  <a:pt x="3" y="380"/>
                </a:lnTo>
                <a:lnTo>
                  <a:pt x="6" y="389"/>
                </a:lnTo>
                <a:lnTo>
                  <a:pt x="11" y="398"/>
                </a:lnTo>
                <a:lnTo>
                  <a:pt x="16" y="406"/>
                </a:lnTo>
                <a:lnTo>
                  <a:pt x="23" y="413"/>
                </a:lnTo>
                <a:lnTo>
                  <a:pt x="31" y="420"/>
                </a:lnTo>
                <a:lnTo>
                  <a:pt x="38" y="424"/>
                </a:lnTo>
                <a:lnTo>
                  <a:pt x="33" y="433"/>
                </a:lnTo>
                <a:lnTo>
                  <a:pt x="28" y="441"/>
                </a:lnTo>
                <a:lnTo>
                  <a:pt x="25" y="450"/>
                </a:lnTo>
                <a:lnTo>
                  <a:pt x="23" y="460"/>
                </a:lnTo>
                <a:lnTo>
                  <a:pt x="22" y="470"/>
                </a:lnTo>
                <a:lnTo>
                  <a:pt x="23" y="479"/>
                </a:lnTo>
                <a:lnTo>
                  <a:pt x="24" y="488"/>
                </a:lnTo>
                <a:lnTo>
                  <a:pt x="27" y="498"/>
                </a:lnTo>
                <a:lnTo>
                  <a:pt x="32" y="507"/>
                </a:lnTo>
                <a:lnTo>
                  <a:pt x="37" y="515"/>
                </a:lnTo>
                <a:lnTo>
                  <a:pt x="44" y="523"/>
                </a:lnTo>
                <a:lnTo>
                  <a:pt x="52" y="528"/>
                </a:lnTo>
                <a:lnTo>
                  <a:pt x="59" y="534"/>
                </a:lnTo>
                <a:lnTo>
                  <a:pt x="68" y="538"/>
                </a:lnTo>
                <a:lnTo>
                  <a:pt x="78" y="540"/>
                </a:lnTo>
                <a:lnTo>
                  <a:pt x="87" y="543"/>
                </a:lnTo>
                <a:lnTo>
                  <a:pt x="85" y="551"/>
                </a:lnTo>
                <a:lnTo>
                  <a:pt x="85" y="561"/>
                </a:lnTo>
                <a:lnTo>
                  <a:pt x="85" y="571"/>
                </a:lnTo>
                <a:lnTo>
                  <a:pt x="86" y="580"/>
                </a:lnTo>
                <a:lnTo>
                  <a:pt x="89" y="590"/>
                </a:lnTo>
                <a:lnTo>
                  <a:pt x="94" y="599"/>
                </a:lnTo>
                <a:lnTo>
                  <a:pt x="99" y="608"/>
                </a:lnTo>
                <a:lnTo>
                  <a:pt x="106" y="615"/>
                </a:lnTo>
                <a:lnTo>
                  <a:pt x="111" y="620"/>
                </a:lnTo>
                <a:lnTo>
                  <a:pt x="117" y="624"/>
                </a:lnTo>
                <a:lnTo>
                  <a:pt x="122" y="628"/>
                </a:lnTo>
                <a:lnTo>
                  <a:pt x="129" y="631"/>
                </a:lnTo>
                <a:lnTo>
                  <a:pt x="135" y="633"/>
                </a:lnTo>
                <a:lnTo>
                  <a:pt x="142" y="634"/>
                </a:lnTo>
                <a:lnTo>
                  <a:pt x="149" y="635"/>
                </a:lnTo>
                <a:lnTo>
                  <a:pt x="156" y="635"/>
                </a:lnTo>
                <a:lnTo>
                  <a:pt x="168" y="635"/>
                </a:lnTo>
                <a:lnTo>
                  <a:pt x="177" y="633"/>
                </a:lnTo>
                <a:lnTo>
                  <a:pt x="180" y="643"/>
                </a:lnTo>
                <a:lnTo>
                  <a:pt x="182" y="652"/>
                </a:lnTo>
                <a:lnTo>
                  <a:pt x="186" y="661"/>
                </a:lnTo>
                <a:lnTo>
                  <a:pt x="192" y="668"/>
                </a:lnTo>
                <a:lnTo>
                  <a:pt x="197" y="676"/>
                </a:lnTo>
                <a:lnTo>
                  <a:pt x="205" y="683"/>
                </a:lnTo>
                <a:lnTo>
                  <a:pt x="213" y="688"/>
                </a:lnTo>
                <a:lnTo>
                  <a:pt x="222" y="693"/>
                </a:lnTo>
                <a:lnTo>
                  <a:pt x="232" y="696"/>
                </a:lnTo>
                <a:lnTo>
                  <a:pt x="242" y="698"/>
                </a:lnTo>
                <a:lnTo>
                  <a:pt x="251" y="698"/>
                </a:lnTo>
                <a:lnTo>
                  <a:pt x="260" y="697"/>
                </a:lnTo>
                <a:lnTo>
                  <a:pt x="270" y="695"/>
                </a:lnTo>
                <a:lnTo>
                  <a:pt x="279" y="692"/>
                </a:lnTo>
                <a:lnTo>
                  <a:pt x="288" y="687"/>
                </a:lnTo>
                <a:lnTo>
                  <a:pt x="296" y="682"/>
                </a:lnTo>
                <a:lnTo>
                  <a:pt x="301" y="689"/>
                </a:lnTo>
                <a:lnTo>
                  <a:pt x="307" y="697"/>
                </a:lnTo>
                <a:lnTo>
                  <a:pt x="314" y="704"/>
                </a:lnTo>
                <a:lnTo>
                  <a:pt x="322" y="709"/>
                </a:lnTo>
                <a:lnTo>
                  <a:pt x="331" y="714"/>
                </a:lnTo>
                <a:lnTo>
                  <a:pt x="340" y="717"/>
                </a:lnTo>
                <a:lnTo>
                  <a:pt x="350" y="719"/>
                </a:lnTo>
                <a:lnTo>
                  <a:pt x="360" y="719"/>
                </a:lnTo>
                <a:lnTo>
                  <a:pt x="370" y="719"/>
                </a:lnTo>
                <a:lnTo>
                  <a:pt x="380" y="717"/>
                </a:lnTo>
                <a:lnTo>
                  <a:pt x="388" y="714"/>
                </a:lnTo>
                <a:lnTo>
                  <a:pt x="397" y="709"/>
                </a:lnTo>
                <a:lnTo>
                  <a:pt x="405" y="704"/>
                </a:lnTo>
                <a:lnTo>
                  <a:pt x="412" y="697"/>
                </a:lnTo>
                <a:lnTo>
                  <a:pt x="418" y="689"/>
                </a:lnTo>
                <a:lnTo>
                  <a:pt x="424" y="682"/>
                </a:lnTo>
                <a:lnTo>
                  <a:pt x="431" y="687"/>
                </a:lnTo>
                <a:lnTo>
                  <a:pt x="440" y="692"/>
                </a:lnTo>
                <a:lnTo>
                  <a:pt x="449" y="695"/>
                </a:lnTo>
                <a:lnTo>
                  <a:pt x="458" y="697"/>
                </a:lnTo>
                <a:lnTo>
                  <a:pt x="468" y="698"/>
                </a:lnTo>
                <a:lnTo>
                  <a:pt x="478" y="698"/>
                </a:lnTo>
                <a:lnTo>
                  <a:pt x="488" y="696"/>
                </a:lnTo>
                <a:lnTo>
                  <a:pt x="497" y="693"/>
                </a:lnTo>
                <a:lnTo>
                  <a:pt x="507" y="688"/>
                </a:lnTo>
                <a:lnTo>
                  <a:pt x="514" y="683"/>
                </a:lnTo>
                <a:lnTo>
                  <a:pt x="522" y="676"/>
                </a:lnTo>
                <a:lnTo>
                  <a:pt x="528" y="668"/>
                </a:lnTo>
                <a:lnTo>
                  <a:pt x="533" y="661"/>
                </a:lnTo>
                <a:lnTo>
                  <a:pt x="536" y="652"/>
                </a:lnTo>
                <a:lnTo>
                  <a:pt x="540" y="643"/>
                </a:lnTo>
                <a:lnTo>
                  <a:pt x="541" y="633"/>
                </a:lnTo>
                <a:lnTo>
                  <a:pt x="552" y="635"/>
                </a:lnTo>
                <a:lnTo>
                  <a:pt x="563" y="635"/>
                </a:lnTo>
                <a:lnTo>
                  <a:pt x="569" y="635"/>
                </a:lnTo>
                <a:lnTo>
                  <a:pt x="577" y="634"/>
                </a:lnTo>
                <a:lnTo>
                  <a:pt x="584" y="633"/>
                </a:lnTo>
                <a:lnTo>
                  <a:pt x="590" y="631"/>
                </a:lnTo>
                <a:lnTo>
                  <a:pt x="597" y="628"/>
                </a:lnTo>
                <a:lnTo>
                  <a:pt x="603" y="624"/>
                </a:lnTo>
                <a:lnTo>
                  <a:pt x="608" y="620"/>
                </a:lnTo>
                <a:lnTo>
                  <a:pt x="614" y="615"/>
                </a:lnTo>
                <a:lnTo>
                  <a:pt x="620" y="608"/>
                </a:lnTo>
                <a:lnTo>
                  <a:pt x="626" y="599"/>
                </a:lnTo>
                <a:lnTo>
                  <a:pt x="630" y="590"/>
                </a:lnTo>
                <a:lnTo>
                  <a:pt x="632" y="580"/>
                </a:lnTo>
                <a:lnTo>
                  <a:pt x="635" y="571"/>
                </a:lnTo>
                <a:lnTo>
                  <a:pt x="635" y="561"/>
                </a:lnTo>
                <a:lnTo>
                  <a:pt x="634" y="551"/>
                </a:lnTo>
                <a:lnTo>
                  <a:pt x="631" y="543"/>
                </a:lnTo>
                <a:lnTo>
                  <a:pt x="641" y="540"/>
                </a:lnTo>
                <a:lnTo>
                  <a:pt x="651" y="538"/>
                </a:lnTo>
                <a:lnTo>
                  <a:pt x="660" y="534"/>
                </a:lnTo>
                <a:lnTo>
                  <a:pt x="668" y="528"/>
                </a:lnTo>
                <a:lnTo>
                  <a:pt x="675" y="523"/>
                </a:lnTo>
                <a:lnTo>
                  <a:pt x="682" y="515"/>
                </a:lnTo>
                <a:lnTo>
                  <a:pt x="688" y="507"/>
                </a:lnTo>
                <a:lnTo>
                  <a:pt x="692" y="498"/>
                </a:lnTo>
                <a:lnTo>
                  <a:pt x="694" y="488"/>
                </a:lnTo>
                <a:lnTo>
                  <a:pt x="696" y="479"/>
                </a:lnTo>
                <a:lnTo>
                  <a:pt x="698" y="470"/>
                </a:lnTo>
                <a:lnTo>
                  <a:pt x="696" y="460"/>
                </a:lnTo>
                <a:lnTo>
                  <a:pt x="694" y="450"/>
                </a:lnTo>
                <a:lnTo>
                  <a:pt x="691" y="441"/>
                </a:lnTo>
                <a:lnTo>
                  <a:pt x="687" y="433"/>
                </a:lnTo>
                <a:lnTo>
                  <a:pt x="681" y="424"/>
                </a:lnTo>
                <a:lnTo>
                  <a:pt x="689" y="420"/>
                </a:lnTo>
                <a:lnTo>
                  <a:pt x="696" y="413"/>
                </a:lnTo>
                <a:lnTo>
                  <a:pt x="703" y="406"/>
                </a:lnTo>
                <a:lnTo>
                  <a:pt x="709" y="398"/>
                </a:lnTo>
                <a:lnTo>
                  <a:pt x="713" y="389"/>
                </a:lnTo>
                <a:lnTo>
                  <a:pt x="716" y="380"/>
                </a:lnTo>
                <a:lnTo>
                  <a:pt x="719" y="370"/>
                </a:lnTo>
                <a:lnTo>
                  <a:pt x="719" y="360"/>
                </a:lnTo>
                <a:close/>
              </a:path>
            </a:pathLst>
          </a:custGeom>
          <a:noFill/>
          <a:ln w="28575">
            <a:solidFill>
              <a:schemeClr val="bg1"/>
            </a:solidFill>
          </a:ln>
        </p:spPr>
        <p:txBody>
          <a:bodyPr vert="horz" wrap="square" lIns="91440" tIns="45720" rIns="91440" bIns="45720" numCol="1" rtlCol="0" anchor="t" anchorCtr="0" compatLnSpc="1">
            <a:prstTxWarp prst="textNoShape">
              <a:avLst/>
            </a:prstTxWarp>
          </a:bodyPr>
          <a:lstStyle/>
          <a:p>
            <a:pPr rtl="0"/>
            <a:endParaRPr lang="fr-FR" dirty="0"/>
          </a:p>
        </p:txBody>
      </p:sp>
      <p:sp>
        <p:nvSpPr>
          <p:cNvPr id="28" name="ZoneTexte 27">
            <a:extLst>
              <a:ext uri="{FF2B5EF4-FFF2-40B4-BE49-F238E27FC236}">
                <a16:creationId xmlns="" xmlns:a16="http://schemas.microsoft.com/office/drawing/2014/main" id="{2F02EC1B-0590-241D-5D03-D2EDC722ADA4}"/>
              </a:ext>
            </a:extLst>
          </p:cNvPr>
          <p:cNvSpPr txBox="1"/>
          <p:nvPr/>
        </p:nvSpPr>
        <p:spPr>
          <a:xfrm>
            <a:off x="1675753" y="148048"/>
            <a:ext cx="8562839" cy="584775"/>
          </a:xfrm>
          <a:prstGeom prst="rect">
            <a:avLst/>
          </a:prstGeom>
          <a:noFill/>
        </p:spPr>
        <p:txBody>
          <a:bodyPr wrap="square">
            <a:spAutoFit/>
          </a:bodyPr>
          <a:lstStyle/>
          <a:p>
            <a:r>
              <a:rPr lang="fr-FR" sz="3200" b="1" dirty="0" smtClean="0">
                <a:solidFill>
                  <a:srgbClr val="1C314D"/>
                </a:solidFill>
                <a:latin typeface="Times New Roman" panose="02020603050405020304" pitchFamily="18" charset="0"/>
                <a:cs typeface="Times New Roman" panose="02020603050405020304" pitchFamily="18" charset="0"/>
              </a:rPr>
              <a:t>Objectif :</a:t>
            </a:r>
            <a:endParaRPr lang="fr-FR" sz="3200" b="1" dirty="0">
              <a:solidFill>
                <a:srgbClr val="1C314D"/>
              </a:solidFill>
              <a:latin typeface="Times New Roman" panose="02020603050405020304" pitchFamily="18" charset="0"/>
              <a:cs typeface="Times New Roman" panose="02020603050405020304" pitchFamily="18" charset="0"/>
            </a:endParaRPr>
          </a:p>
        </p:txBody>
      </p:sp>
      <p:cxnSp>
        <p:nvCxnSpPr>
          <p:cNvPr id="29" name="Connecteur droit 28">
            <a:extLst>
              <a:ext uri="{FF2B5EF4-FFF2-40B4-BE49-F238E27FC236}">
                <a16:creationId xmlns="" xmlns:a16="http://schemas.microsoft.com/office/drawing/2014/main" id="{7220891C-AB8A-80B5-F314-F867C8496776}"/>
              </a:ext>
            </a:extLst>
          </p:cNvPr>
          <p:cNvCxnSpPr/>
          <p:nvPr/>
        </p:nvCxnSpPr>
        <p:spPr>
          <a:xfrm flipV="1">
            <a:off x="1663512" y="743003"/>
            <a:ext cx="9865187" cy="29433"/>
          </a:xfrm>
          <a:prstGeom prst="line">
            <a:avLst/>
          </a:prstGeom>
        </p:spPr>
        <p:style>
          <a:lnRef idx="1">
            <a:schemeClr val="dk1"/>
          </a:lnRef>
          <a:fillRef idx="0">
            <a:schemeClr val="dk1"/>
          </a:fillRef>
          <a:effectRef idx="0">
            <a:schemeClr val="dk1"/>
          </a:effectRef>
          <a:fontRef idx="minor">
            <a:schemeClr val="tx1"/>
          </a:fontRef>
        </p:style>
      </p:cxnSp>
      <p:grpSp>
        <p:nvGrpSpPr>
          <p:cNvPr id="34" name="Groupe 33">
            <a:extLst>
              <a:ext uri="{FF2B5EF4-FFF2-40B4-BE49-F238E27FC236}">
                <a16:creationId xmlns="" xmlns:a16="http://schemas.microsoft.com/office/drawing/2014/main" id="{ECD16D42-6246-459C-81B5-8BA79A383643}"/>
              </a:ext>
            </a:extLst>
          </p:cNvPr>
          <p:cNvGrpSpPr/>
          <p:nvPr/>
        </p:nvGrpSpPr>
        <p:grpSpPr>
          <a:xfrm>
            <a:off x="5099804" y="1350232"/>
            <a:ext cx="6992114" cy="2154565"/>
            <a:chOff x="5099804" y="1350232"/>
            <a:chExt cx="6992114" cy="2154565"/>
          </a:xfrm>
        </p:grpSpPr>
        <p:sp>
          <p:nvSpPr>
            <p:cNvPr id="35" name="Rectangle 34">
              <a:extLst>
                <a:ext uri="{FF2B5EF4-FFF2-40B4-BE49-F238E27FC236}">
                  <a16:creationId xmlns="" xmlns:a16="http://schemas.microsoft.com/office/drawing/2014/main" id="{96B8EC32-9E41-00D9-325B-1F04CEA60F12}"/>
                </a:ext>
              </a:extLst>
            </p:cNvPr>
            <p:cNvSpPr/>
            <p:nvPr/>
          </p:nvSpPr>
          <p:spPr>
            <a:xfrm>
              <a:off x="5953555" y="1459470"/>
              <a:ext cx="5819115" cy="1125237"/>
            </a:xfrm>
            <a:prstGeom prst="rect">
              <a:avLst/>
            </a:prstGeom>
            <a:gradFill flip="none" rotWithShape="1">
              <a:gsLst>
                <a:gs pos="0">
                  <a:srgbClr val="1E9EBC"/>
                </a:gs>
                <a:gs pos="100000">
                  <a:srgbClr val="A0DFEE"/>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7000"/>
                </a:lnSpc>
                <a:spcAft>
                  <a:spcPts val="800"/>
                </a:spcAft>
              </a:pPr>
              <a:endParaRPr lang="x-none" sz="11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36" name="Ellipse 35">
              <a:extLst>
                <a:ext uri="{FF2B5EF4-FFF2-40B4-BE49-F238E27FC236}">
                  <a16:creationId xmlns="" xmlns:a16="http://schemas.microsoft.com/office/drawing/2014/main" id="{5031FC25-02D3-C1C3-7CE3-F99D294A184F}"/>
                </a:ext>
              </a:extLst>
            </p:cNvPr>
            <p:cNvSpPr/>
            <p:nvPr/>
          </p:nvSpPr>
          <p:spPr>
            <a:xfrm>
              <a:off x="11095607" y="1456388"/>
              <a:ext cx="996311" cy="1126517"/>
            </a:xfrm>
            <a:prstGeom prst="ellipse">
              <a:avLst/>
            </a:prstGeom>
            <a:gradFill flip="none" rotWithShape="1">
              <a:gsLst>
                <a:gs pos="0">
                  <a:srgbClr val="36AFCE">
                    <a:shade val="30000"/>
                    <a:satMod val="115000"/>
                  </a:srgbClr>
                </a:gs>
                <a:gs pos="50000">
                  <a:srgbClr val="36AFCE">
                    <a:shade val="67500"/>
                    <a:satMod val="115000"/>
                  </a:srgbClr>
                </a:gs>
                <a:gs pos="100000">
                  <a:srgbClr val="36AFCE">
                    <a:shade val="100000"/>
                    <a:satMod val="115000"/>
                  </a:srgbClr>
                </a:gs>
              </a:gsLst>
              <a:lin ang="0" scaled="1"/>
              <a:tileRect/>
            </a:gra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dirty="0"/>
            </a:p>
          </p:txBody>
        </p:sp>
        <p:sp>
          <p:nvSpPr>
            <p:cNvPr id="37" name="Forme libre : forme 43">
              <a:extLst>
                <a:ext uri="{FF2B5EF4-FFF2-40B4-BE49-F238E27FC236}">
                  <a16:creationId xmlns="" xmlns:a16="http://schemas.microsoft.com/office/drawing/2014/main" id="{70D1F3DE-545B-485F-7488-75C9F7682EA2}"/>
                </a:ext>
              </a:extLst>
            </p:cNvPr>
            <p:cNvSpPr/>
            <p:nvPr/>
          </p:nvSpPr>
          <p:spPr>
            <a:xfrm>
              <a:off x="5099804" y="1456388"/>
              <a:ext cx="871499" cy="2048409"/>
            </a:xfrm>
            <a:custGeom>
              <a:avLst/>
              <a:gdLst>
                <a:gd name="connsiteX0" fmla="*/ 798991 w 798991"/>
                <a:gd name="connsiteY0" fmla="*/ 0 h 1660125"/>
                <a:gd name="connsiteX1" fmla="*/ 0 w 798991"/>
                <a:gd name="connsiteY1" fmla="*/ 1367161 h 1660125"/>
                <a:gd name="connsiteX2" fmla="*/ 0 w 798991"/>
                <a:gd name="connsiteY2" fmla="*/ 1660125 h 1660125"/>
                <a:gd name="connsiteX3" fmla="*/ 798991 w 798991"/>
                <a:gd name="connsiteY3" fmla="*/ 896645 h 1660125"/>
                <a:gd name="connsiteX4" fmla="*/ 798991 w 798991"/>
                <a:gd name="connsiteY4" fmla="*/ 0 h 16601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8991" h="1660125">
                  <a:moveTo>
                    <a:pt x="798991" y="0"/>
                  </a:moveTo>
                  <a:lnTo>
                    <a:pt x="0" y="1367161"/>
                  </a:lnTo>
                  <a:lnTo>
                    <a:pt x="0" y="1660125"/>
                  </a:lnTo>
                  <a:lnTo>
                    <a:pt x="798991" y="896645"/>
                  </a:lnTo>
                  <a:cubicBezTo>
                    <a:pt x="796032" y="603682"/>
                    <a:pt x="793072" y="310719"/>
                    <a:pt x="798991" y="0"/>
                  </a:cubicBezTo>
                  <a:close/>
                </a:path>
              </a:pathLst>
            </a:custGeom>
            <a:gradFill flip="none" rotWithShape="1">
              <a:gsLst>
                <a:gs pos="0">
                  <a:srgbClr val="36AFCE">
                    <a:shade val="30000"/>
                    <a:satMod val="115000"/>
                  </a:srgbClr>
                </a:gs>
                <a:gs pos="50000">
                  <a:srgbClr val="36AFCE">
                    <a:shade val="67500"/>
                    <a:satMod val="115000"/>
                  </a:srgbClr>
                </a:gs>
                <a:gs pos="100000">
                  <a:srgbClr val="36AFCE">
                    <a:shade val="100000"/>
                    <a:satMod val="115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dirty="0"/>
            </a:p>
          </p:txBody>
        </p:sp>
        <p:sp>
          <p:nvSpPr>
            <p:cNvPr id="38" name="ZoneTexte 37">
              <a:extLst>
                <a:ext uri="{FF2B5EF4-FFF2-40B4-BE49-F238E27FC236}">
                  <a16:creationId xmlns="" xmlns:a16="http://schemas.microsoft.com/office/drawing/2014/main" id="{B841C7BF-5BC9-DD0C-D173-7D0975B24278}"/>
                </a:ext>
              </a:extLst>
            </p:cNvPr>
            <p:cNvSpPr txBox="1"/>
            <p:nvPr/>
          </p:nvSpPr>
          <p:spPr>
            <a:xfrm>
              <a:off x="6001190" y="1350232"/>
              <a:ext cx="5163135" cy="1338828"/>
            </a:xfrm>
            <a:prstGeom prst="rect">
              <a:avLst/>
            </a:prstGeom>
            <a:noFill/>
          </p:spPr>
          <p:txBody>
            <a:bodyPr wrap="square">
              <a:spAutoFit/>
            </a:bodyPr>
            <a:lstStyle/>
            <a:p>
              <a:pPr>
                <a:lnSpc>
                  <a:spcPct val="150000"/>
                </a:lnSpc>
              </a:pPr>
              <a:r>
                <a:rPr lang="fr-FR" dirty="0">
                  <a:solidFill>
                    <a:srgbClr val="050505"/>
                  </a:solidFill>
                  <a:latin typeface="Segoe UI Historic" panose="020B0502040204020203" pitchFamily="34" charset="0"/>
                </a:rPr>
                <a:t>Nous cherchons à améliorer l'efficacité des transports publics en réduisant le surpeuplement des </a:t>
              </a:r>
              <a:r>
                <a:rPr lang="fr-FR" dirty="0" smtClean="0">
                  <a:solidFill>
                    <a:srgbClr val="050505"/>
                  </a:solidFill>
                  <a:latin typeface="Segoe UI Historic" panose="020B0502040204020203" pitchFamily="34" charset="0"/>
                </a:rPr>
                <a:t>bus</a:t>
              </a:r>
              <a:endParaRPr lang="fr-FR" dirty="0">
                <a:latin typeface="Söhne"/>
                <a:cs typeface="Times New Roman" panose="02020603050405020304" pitchFamily="18" charset="0"/>
              </a:endParaRPr>
            </a:p>
          </p:txBody>
        </p:sp>
      </p:grpSp>
      <p:sp>
        <p:nvSpPr>
          <p:cNvPr id="40" name="Rectangle 39">
            <a:extLst>
              <a:ext uri="{FF2B5EF4-FFF2-40B4-BE49-F238E27FC236}">
                <a16:creationId xmlns="" xmlns:a16="http://schemas.microsoft.com/office/drawing/2014/main" id="{CBFBFA85-DBCD-2F2D-2B9E-118F00251668}"/>
              </a:ext>
            </a:extLst>
          </p:cNvPr>
          <p:cNvSpPr/>
          <p:nvPr/>
        </p:nvSpPr>
        <p:spPr>
          <a:xfrm rot="16200000">
            <a:off x="3828259" y="2240654"/>
            <a:ext cx="366178" cy="2179793"/>
          </a:xfrm>
          <a:prstGeom prst="rect">
            <a:avLst/>
          </a:prstGeom>
          <a:gradFill flip="none" rotWithShape="1">
            <a:gsLst>
              <a:gs pos="0">
                <a:srgbClr val="36AFCE">
                  <a:shade val="30000"/>
                  <a:satMod val="115000"/>
                </a:srgbClr>
              </a:gs>
              <a:gs pos="50000">
                <a:srgbClr val="36AFCE">
                  <a:shade val="67500"/>
                  <a:satMod val="115000"/>
                </a:srgbClr>
              </a:gs>
              <a:gs pos="100000">
                <a:srgbClr val="36AFCE">
                  <a:shade val="100000"/>
                  <a:satMod val="115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dirty="0"/>
          </a:p>
        </p:txBody>
      </p:sp>
      <p:sp>
        <p:nvSpPr>
          <p:cNvPr id="41" name="Rectangle 40">
            <a:extLst>
              <a:ext uri="{FF2B5EF4-FFF2-40B4-BE49-F238E27FC236}">
                <a16:creationId xmlns="" xmlns:a16="http://schemas.microsoft.com/office/drawing/2014/main" id="{E410056D-38CD-1DC4-219F-C329229CA6B7}"/>
              </a:ext>
            </a:extLst>
          </p:cNvPr>
          <p:cNvSpPr/>
          <p:nvPr/>
        </p:nvSpPr>
        <p:spPr>
          <a:xfrm rot="16200000">
            <a:off x="3828261" y="2684124"/>
            <a:ext cx="366177" cy="2179794"/>
          </a:xfrm>
          <a:prstGeom prst="rect">
            <a:avLst/>
          </a:prstGeom>
          <a:gradFill flip="none" rotWithShape="1">
            <a:gsLst>
              <a:gs pos="0">
                <a:srgbClr val="36AFCE">
                  <a:shade val="30000"/>
                  <a:satMod val="115000"/>
                </a:srgbClr>
              </a:gs>
              <a:gs pos="50000">
                <a:srgbClr val="36AFCE">
                  <a:shade val="67500"/>
                  <a:satMod val="115000"/>
                </a:srgbClr>
              </a:gs>
              <a:gs pos="100000">
                <a:srgbClr val="36AFCE">
                  <a:shade val="100000"/>
                  <a:satMod val="115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dirty="0"/>
          </a:p>
        </p:txBody>
      </p:sp>
      <p:grpSp>
        <p:nvGrpSpPr>
          <p:cNvPr id="42" name="Groupe 41">
            <a:extLst>
              <a:ext uri="{FF2B5EF4-FFF2-40B4-BE49-F238E27FC236}">
                <a16:creationId xmlns="" xmlns:a16="http://schemas.microsoft.com/office/drawing/2014/main" id="{DEAF4BE5-91C0-4071-A217-BBD84FBE60CA}"/>
              </a:ext>
            </a:extLst>
          </p:cNvPr>
          <p:cNvGrpSpPr/>
          <p:nvPr/>
        </p:nvGrpSpPr>
        <p:grpSpPr>
          <a:xfrm>
            <a:off x="5097121" y="3166535"/>
            <a:ext cx="6994797" cy="1174951"/>
            <a:chOff x="5097122" y="3182174"/>
            <a:chExt cx="6994797" cy="1174951"/>
          </a:xfrm>
        </p:grpSpPr>
        <p:sp>
          <p:nvSpPr>
            <p:cNvPr id="43" name="Rectangle 42">
              <a:extLst>
                <a:ext uri="{FF2B5EF4-FFF2-40B4-BE49-F238E27FC236}">
                  <a16:creationId xmlns="" xmlns:a16="http://schemas.microsoft.com/office/drawing/2014/main" id="{0947246B-AE86-32FA-B024-66987987CF89}"/>
                </a:ext>
              </a:extLst>
            </p:cNvPr>
            <p:cNvSpPr/>
            <p:nvPr/>
          </p:nvSpPr>
          <p:spPr>
            <a:xfrm>
              <a:off x="5953551" y="3182174"/>
              <a:ext cx="5596484" cy="1125235"/>
            </a:xfrm>
            <a:prstGeom prst="rect">
              <a:avLst/>
            </a:prstGeom>
            <a:gradFill flip="none" rotWithShape="1">
              <a:gsLst>
                <a:gs pos="0">
                  <a:srgbClr val="209FBD"/>
                </a:gs>
                <a:gs pos="100000">
                  <a:srgbClr val="9EDEED"/>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7000"/>
                </a:lnSpc>
                <a:spcAft>
                  <a:spcPts val="800"/>
                </a:spcAft>
              </a:pPr>
              <a:endParaRPr lang="x-none" dirty="0">
                <a:effectLst/>
                <a:latin typeface="Calibri" panose="020F0502020204030204" pitchFamily="34" charset="0"/>
                <a:ea typeface="Calibri" panose="020F0502020204030204" pitchFamily="34" charset="0"/>
                <a:cs typeface="Arial" panose="020B0604020202020204" pitchFamily="34" charset="0"/>
              </a:endParaRPr>
            </a:p>
          </p:txBody>
        </p:sp>
        <p:sp>
          <p:nvSpPr>
            <p:cNvPr id="44" name="Ellipse 43">
              <a:extLst>
                <a:ext uri="{FF2B5EF4-FFF2-40B4-BE49-F238E27FC236}">
                  <a16:creationId xmlns="" xmlns:a16="http://schemas.microsoft.com/office/drawing/2014/main" id="{B81CBC51-F369-A900-1B9E-A61657F023F6}"/>
                </a:ext>
              </a:extLst>
            </p:cNvPr>
            <p:cNvSpPr/>
            <p:nvPr/>
          </p:nvSpPr>
          <p:spPr>
            <a:xfrm>
              <a:off x="11095608" y="3230608"/>
              <a:ext cx="996311" cy="1126517"/>
            </a:xfrm>
            <a:prstGeom prst="ellipse">
              <a:avLst/>
            </a:prstGeom>
            <a:gradFill flip="none" rotWithShape="1">
              <a:gsLst>
                <a:gs pos="0">
                  <a:srgbClr val="36AFCE">
                    <a:shade val="30000"/>
                    <a:satMod val="115000"/>
                  </a:srgbClr>
                </a:gs>
                <a:gs pos="50000">
                  <a:srgbClr val="36AFCE">
                    <a:shade val="67500"/>
                    <a:satMod val="115000"/>
                  </a:srgbClr>
                </a:gs>
                <a:gs pos="100000">
                  <a:srgbClr val="36AFCE">
                    <a:shade val="100000"/>
                    <a:satMod val="115000"/>
                  </a:srgbClr>
                </a:gs>
              </a:gsLst>
              <a:lin ang="0" scaled="1"/>
              <a:tileRect/>
            </a:gra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b="1" dirty="0"/>
            </a:p>
          </p:txBody>
        </p:sp>
        <p:sp>
          <p:nvSpPr>
            <p:cNvPr id="45" name="Forme libre : forme 44">
              <a:extLst>
                <a:ext uri="{FF2B5EF4-FFF2-40B4-BE49-F238E27FC236}">
                  <a16:creationId xmlns="" xmlns:a16="http://schemas.microsoft.com/office/drawing/2014/main" id="{B55580B9-9D17-16D7-B5F3-B87A6D54D1CA}"/>
                </a:ext>
              </a:extLst>
            </p:cNvPr>
            <p:cNvSpPr/>
            <p:nvPr/>
          </p:nvSpPr>
          <p:spPr>
            <a:xfrm>
              <a:off x="5097122" y="3214857"/>
              <a:ext cx="864397" cy="1113630"/>
            </a:xfrm>
            <a:custGeom>
              <a:avLst/>
              <a:gdLst>
                <a:gd name="connsiteX0" fmla="*/ 788670 w 792480"/>
                <a:gd name="connsiteY0" fmla="*/ 0 h 902970"/>
                <a:gd name="connsiteX1" fmla="*/ 0 w 792480"/>
                <a:gd name="connsiteY1" fmla="*/ 308610 h 902970"/>
                <a:gd name="connsiteX2" fmla="*/ 0 w 792480"/>
                <a:gd name="connsiteY2" fmla="*/ 598170 h 902970"/>
                <a:gd name="connsiteX3" fmla="*/ 792480 w 792480"/>
                <a:gd name="connsiteY3" fmla="*/ 902970 h 902970"/>
                <a:gd name="connsiteX4" fmla="*/ 788670 w 792480"/>
                <a:gd name="connsiteY4" fmla="*/ 0 h 9029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2480" h="902970">
                  <a:moveTo>
                    <a:pt x="788670" y="0"/>
                  </a:moveTo>
                  <a:lnTo>
                    <a:pt x="0" y="308610"/>
                  </a:lnTo>
                  <a:lnTo>
                    <a:pt x="0" y="598170"/>
                  </a:lnTo>
                  <a:lnTo>
                    <a:pt x="792480" y="902970"/>
                  </a:lnTo>
                  <a:lnTo>
                    <a:pt x="788670" y="0"/>
                  </a:lnTo>
                  <a:close/>
                </a:path>
              </a:pathLst>
            </a:custGeom>
            <a:gradFill flip="none" rotWithShape="1">
              <a:gsLst>
                <a:gs pos="0">
                  <a:srgbClr val="36AFCE">
                    <a:shade val="30000"/>
                    <a:satMod val="115000"/>
                  </a:srgbClr>
                </a:gs>
                <a:gs pos="50000">
                  <a:srgbClr val="36AFCE">
                    <a:shade val="67500"/>
                    <a:satMod val="115000"/>
                  </a:srgbClr>
                </a:gs>
                <a:gs pos="100000">
                  <a:srgbClr val="36AFCE">
                    <a:shade val="100000"/>
                    <a:satMod val="115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dirty="0"/>
            </a:p>
          </p:txBody>
        </p:sp>
        <p:sp>
          <p:nvSpPr>
            <p:cNvPr id="46" name="ZoneTexte 45">
              <a:extLst>
                <a:ext uri="{FF2B5EF4-FFF2-40B4-BE49-F238E27FC236}">
                  <a16:creationId xmlns="" xmlns:a16="http://schemas.microsoft.com/office/drawing/2014/main" id="{1261EEBD-0CB8-1687-A801-1850E401EEAA}"/>
                </a:ext>
              </a:extLst>
            </p:cNvPr>
            <p:cNvSpPr txBox="1"/>
            <p:nvPr/>
          </p:nvSpPr>
          <p:spPr>
            <a:xfrm>
              <a:off x="5986282" y="3368015"/>
              <a:ext cx="5229502" cy="507831"/>
            </a:xfrm>
            <a:prstGeom prst="rect">
              <a:avLst/>
            </a:prstGeom>
            <a:noFill/>
          </p:spPr>
          <p:txBody>
            <a:bodyPr wrap="square">
              <a:spAutoFit/>
            </a:bodyPr>
            <a:lstStyle/>
            <a:p>
              <a:pPr>
                <a:lnSpc>
                  <a:spcPct val="150000"/>
                </a:lnSpc>
              </a:pPr>
              <a:r>
                <a:rPr lang="fr-FR" dirty="0">
                  <a:solidFill>
                    <a:srgbClr val="050505"/>
                  </a:solidFill>
                  <a:latin typeface="Segoe UI Historic" panose="020B0502040204020203" pitchFamily="34" charset="0"/>
                </a:rPr>
                <a:t>en diminuant les temps d'attente pour les </a:t>
              </a:r>
              <a:r>
                <a:rPr lang="fr-FR" dirty="0" smtClean="0">
                  <a:solidFill>
                    <a:srgbClr val="050505"/>
                  </a:solidFill>
                  <a:latin typeface="Segoe UI Historic" panose="020B0502040204020203" pitchFamily="34" charset="0"/>
                </a:rPr>
                <a:t>citoyen </a:t>
              </a:r>
              <a:endParaRPr lang="fr-FR" b="1" dirty="0">
                <a:latin typeface="Times New Roman" panose="02020603050405020304" pitchFamily="18" charset="0"/>
                <a:cs typeface="Times New Roman" panose="02020603050405020304" pitchFamily="18" charset="0"/>
              </a:endParaRPr>
            </a:p>
          </p:txBody>
        </p:sp>
      </p:grpSp>
      <p:sp>
        <p:nvSpPr>
          <p:cNvPr id="48" name="Rectangle 47">
            <a:extLst>
              <a:ext uri="{FF2B5EF4-FFF2-40B4-BE49-F238E27FC236}">
                <a16:creationId xmlns="" xmlns:a16="http://schemas.microsoft.com/office/drawing/2014/main" id="{D297D899-B08B-8900-D372-B04CE1560F99}"/>
              </a:ext>
            </a:extLst>
          </p:cNvPr>
          <p:cNvSpPr/>
          <p:nvPr/>
        </p:nvSpPr>
        <p:spPr>
          <a:xfrm rot="16200000">
            <a:off x="3826157" y="3283190"/>
            <a:ext cx="366174" cy="2200687"/>
          </a:xfrm>
          <a:prstGeom prst="rect">
            <a:avLst/>
          </a:prstGeom>
          <a:gradFill flip="none" rotWithShape="1">
            <a:gsLst>
              <a:gs pos="0">
                <a:srgbClr val="36AFCE">
                  <a:shade val="30000"/>
                  <a:satMod val="115000"/>
                </a:srgbClr>
              </a:gs>
              <a:gs pos="50000">
                <a:srgbClr val="36AFCE">
                  <a:shade val="67500"/>
                  <a:satMod val="115000"/>
                </a:srgbClr>
              </a:gs>
              <a:gs pos="100000">
                <a:srgbClr val="36AFCE">
                  <a:shade val="100000"/>
                  <a:satMod val="115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grpSp>
        <p:nvGrpSpPr>
          <p:cNvPr id="49" name="Groupe 48">
            <a:extLst>
              <a:ext uri="{FF2B5EF4-FFF2-40B4-BE49-F238E27FC236}">
                <a16:creationId xmlns="" xmlns:a16="http://schemas.microsoft.com/office/drawing/2014/main" id="{385698BB-BC71-491A-A12D-0D0EE022C290}"/>
              </a:ext>
            </a:extLst>
          </p:cNvPr>
          <p:cNvGrpSpPr/>
          <p:nvPr/>
        </p:nvGrpSpPr>
        <p:grpSpPr>
          <a:xfrm>
            <a:off x="5109588" y="4226594"/>
            <a:ext cx="6982330" cy="2073343"/>
            <a:chOff x="5109589" y="4051255"/>
            <a:chExt cx="6982330" cy="2073343"/>
          </a:xfrm>
        </p:grpSpPr>
        <p:sp>
          <p:nvSpPr>
            <p:cNvPr id="50" name="Rectangle 49">
              <a:extLst>
                <a:ext uri="{FF2B5EF4-FFF2-40B4-BE49-F238E27FC236}">
                  <a16:creationId xmlns="" xmlns:a16="http://schemas.microsoft.com/office/drawing/2014/main" id="{B4313A7C-916C-DA48-BBF9-DBA44AFAC81D}"/>
                </a:ext>
              </a:extLst>
            </p:cNvPr>
            <p:cNvSpPr/>
            <p:nvPr/>
          </p:nvSpPr>
          <p:spPr>
            <a:xfrm>
              <a:off x="5953552" y="4973244"/>
              <a:ext cx="5596484" cy="1125235"/>
            </a:xfrm>
            <a:prstGeom prst="rect">
              <a:avLst/>
            </a:prstGeom>
            <a:gradFill flip="none" rotWithShape="1">
              <a:gsLst>
                <a:gs pos="0">
                  <a:srgbClr val="22A0BE"/>
                </a:gs>
                <a:gs pos="100000">
                  <a:srgbClr val="9DDEED"/>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7000"/>
                </a:lnSpc>
                <a:spcAft>
                  <a:spcPts val="800"/>
                </a:spcAft>
              </a:pPr>
              <a:endParaRPr lang="x-none" dirty="0">
                <a:effectLst/>
                <a:latin typeface="Calibri" panose="020F0502020204030204" pitchFamily="34" charset="0"/>
                <a:ea typeface="Calibri" panose="020F0502020204030204" pitchFamily="34" charset="0"/>
                <a:cs typeface="Arial" panose="020B0604020202020204" pitchFamily="34" charset="0"/>
              </a:endParaRPr>
            </a:p>
          </p:txBody>
        </p:sp>
        <p:sp>
          <p:nvSpPr>
            <p:cNvPr id="51" name="Ellipse 50">
              <a:extLst>
                <a:ext uri="{FF2B5EF4-FFF2-40B4-BE49-F238E27FC236}">
                  <a16:creationId xmlns="" xmlns:a16="http://schemas.microsoft.com/office/drawing/2014/main" id="{3836E3DD-4C89-F838-BF7C-085BECDEB9A2}"/>
                </a:ext>
              </a:extLst>
            </p:cNvPr>
            <p:cNvSpPr/>
            <p:nvPr/>
          </p:nvSpPr>
          <p:spPr>
            <a:xfrm>
              <a:off x="11095608" y="4998081"/>
              <a:ext cx="996311" cy="1126517"/>
            </a:xfrm>
            <a:prstGeom prst="ellipse">
              <a:avLst/>
            </a:prstGeom>
            <a:gradFill flip="none" rotWithShape="1">
              <a:gsLst>
                <a:gs pos="0">
                  <a:srgbClr val="36AFCE">
                    <a:shade val="30000"/>
                    <a:satMod val="115000"/>
                  </a:srgbClr>
                </a:gs>
                <a:gs pos="50000">
                  <a:srgbClr val="36AFCE">
                    <a:shade val="67500"/>
                    <a:satMod val="115000"/>
                  </a:srgbClr>
                </a:gs>
                <a:gs pos="100000">
                  <a:srgbClr val="36AFCE">
                    <a:shade val="100000"/>
                    <a:satMod val="115000"/>
                  </a:srgbClr>
                </a:gs>
              </a:gsLst>
              <a:lin ang="0" scaled="1"/>
              <a:tileRect/>
            </a:gra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b="1" dirty="0"/>
            </a:p>
          </p:txBody>
        </p:sp>
        <p:sp>
          <p:nvSpPr>
            <p:cNvPr id="52" name="Forme libre : forme 46">
              <a:extLst>
                <a:ext uri="{FF2B5EF4-FFF2-40B4-BE49-F238E27FC236}">
                  <a16:creationId xmlns="" xmlns:a16="http://schemas.microsoft.com/office/drawing/2014/main" id="{3E62F348-B62C-A538-1D37-DEE49EE6247E}"/>
                </a:ext>
              </a:extLst>
            </p:cNvPr>
            <p:cNvSpPr/>
            <p:nvPr/>
          </p:nvSpPr>
          <p:spPr>
            <a:xfrm>
              <a:off x="5109589" y="4051255"/>
              <a:ext cx="851930" cy="2034607"/>
            </a:xfrm>
            <a:custGeom>
              <a:avLst/>
              <a:gdLst>
                <a:gd name="connsiteX0" fmla="*/ 777240 w 781050"/>
                <a:gd name="connsiteY0" fmla="*/ 742950 h 1649730"/>
                <a:gd name="connsiteX1" fmla="*/ 0 w 781050"/>
                <a:gd name="connsiteY1" fmla="*/ 0 h 1649730"/>
                <a:gd name="connsiteX2" fmla="*/ 11430 w 781050"/>
                <a:gd name="connsiteY2" fmla="*/ 281940 h 1649730"/>
                <a:gd name="connsiteX3" fmla="*/ 781050 w 781050"/>
                <a:gd name="connsiteY3" fmla="*/ 1649730 h 1649730"/>
                <a:gd name="connsiteX4" fmla="*/ 777240 w 781050"/>
                <a:gd name="connsiteY4" fmla="*/ 742950 h 16497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050" h="1649730">
                  <a:moveTo>
                    <a:pt x="777240" y="742950"/>
                  </a:moveTo>
                  <a:lnTo>
                    <a:pt x="0" y="0"/>
                  </a:lnTo>
                  <a:lnTo>
                    <a:pt x="11430" y="281940"/>
                  </a:lnTo>
                  <a:lnTo>
                    <a:pt x="781050" y="1649730"/>
                  </a:lnTo>
                  <a:lnTo>
                    <a:pt x="777240" y="742950"/>
                  </a:lnTo>
                  <a:close/>
                </a:path>
              </a:pathLst>
            </a:custGeom>
            <a:gradFill flip="none" rotWithShape="1">
              <a:gsLst>
                <a:gs pos="0">
                  <a:srgbClr val="36AFCE">
                    <a:shade val="30000"/>
                    <a:satMod val="115000"/>
                  </a:srgbClr>
                </a:gs>
                <a:gs pos="50000">
                  <a:srgbClr val="36AFCE">
                    <a:shade val="67500"/>
                    <a:satMod val="115000"/>
                  </a:srgbClr>
                </a:gs>
                <a:gs pos="100000">
                  <a:srgbClr val="36AFCE">
                    <a:shade val="100000"/>
                    <a:satMod val="115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dirty="0"/>
            </a:p>
          </p:txBody>
        </p:sp>
        <p:sp>
          <p:nvSpPr>
            <p:cNvPr id="53" name="ZoneTexte 52">
              <a:extLst>
                <a:ext uri="{FF2B5EF4-FFF2-40B4-BE49-F238E27FC236}">
                  <a16:creationId xmlns="" xmlns:a16="http://schemas.microsoft.com/office/drawing/2014/main" id="{A36140E4-917C-1BE8-6235-D82AE154A972}"/>
                </a:ext>
              </a:extLst>
            </p:cNvPr>
            <p:cNvSpPr txBox="1"/>
            <p:nvPr/>
          </p:nvSpPr>
          <p:spPr>
            <a:xfrm>
              <a:off x="5886479" y="5038029"/>
              <a:ext cx="5347238" cy="923330"/>
            </a:xfrm>
            <a:prstGeom prst="rect">
              <a:avLst/>
            </a:prstGeom>
            <a:noFill/>
          </p:spPr>
          <p:txBody>
            <a:bodyPr wrap="square" rtlCol="0">
              <a:spAutoFit/>
            </a:bodyPr>
            <a:lstStyle/>
            <a:p>
              <a:pPr>
                <a:lnSpc>
                  <a:spcPct val="150000"/>
                </a:lnSpc>
              </a:pPr>
              <a:r>
                <a:rPr lang="fr-FR" dirty="0"/>
                <a:t>un système de transport plus efficient et </a:t>
              </a:r>
              <a:r>
                <a:rPr lang="fr-FR" dirty="0" smtClean="0"/>
                <a:t>orienté </a:t>
              </a:r>
              <a:r>
                <a:rPr lang="fr-FR" dirty="0"/>
                <a:t>vers les besoins réels des citoyens tunisiens</a:t>
              </a:r>
              <a:endParaRPr lang="fr-FR" b="1" dirty="0">
                <a:latin typeface="Söhne"/>
                <a:cs typeface="Times New Roman" panose="02020603050405020304" pitchFamily="18" charset="0"/>
              </a:endParaRPr>
            </a:p>
          </p:txBody>
        </p:sp>
      </p:grpSp>
      <p:sp>
        <p:nvSpPr>
          <p:cNvPr id="55" name="Losange 54">
            <a:extLst>
              <a:ext uri="{FF2B5EF4-FFF2-40B4-BE49-F238E27FC236}">
                <a16:creationId xmlns="" xmlns:a16="http://schemas.microsoft.com/office/drawing/2014/main" id="{EC04FFBA-C8FA-6CF1-0A6B-AF4E522EF042}"/>
              </a:ext>
            </a:extLst>
          </p:cNvPr>
          <p:cNvSpPr/>
          <p:nvPr/>
        </p:nvSpPr>
        <p:spPr>
          <a:xfrm>
            <a:off x="1055851" y="2233616"/>
            <a:ext cx="3195220" cy="3301099"/>
          </a:xfrm>
          <a:prstGeom prst="diamond">
            <a:avLst/>
          </a:prstGeom>
          <a:gradFill flip="none" rotWithShape="1">
            <a:gsLst>
              <a:gs pos="0">
                <a:srgbClr val="36AFCE">
                  <a:shade val="30000"/>
                  <a:satMod val="115000"/>
                </a:srgbClr>
              </a:gs>
              <a:gs pos="50000">
                <a:srgbClr val="36AFCE">
                  <a:shade val="67500"/>
                  <a:satMod val="115000"/>
                </a:srgbClr>
              </a:gs>
              <a:gs pos="100000">
                <a:srgbClr val="36AFCE">
                  <a:shade val="100000"/>
                  <a:satMod val="115000"/>
                </a:srgbClr>
              </a:gs>
            </a:gsLst>
            <a:lin ang="0" scaled="1"/>
            <a:tileRect/>
          </a:gradFill>
          <a:ln>
            <a:solidFill>
              <a:schemeClr val="bg2">
                <a:lumMod val="75000"/>
              </a:schemeClr>
            </a:solidFill>
          </a:ln>
          <a:scene3d>
            <a:camera prst="obliqueTopRight">
              <a:rot lat="0" lon="2159400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sz="2000" b="1" dirty="0"/>
          </a:p>
        </p:txBody>
      </p:sp>
      <p:pic>
        <p:nvPicPr>
          <p:cNvPr id="27" name="Image 2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723621" y="2835863"/>
            <a:ext cx="2067454" cy="2067454"/>
          </a:xfrm>
          <a:prstGeom prst="rect">
            <a:avLst/>
          </a:prstGeom>
        </p:spPr>
      </p:pic>
      <p:pic>
        <p:nvPicPr>
          <p:cNvPr id="56" name="Image 5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1237822" y="1629249"/>
            <a:ext cx="736204" cy="736204"/>
          </a:xfrm>
          <a:prstGeom prst="rect">
            <a:avLst/>
          </a:prstGeom>
        </p:spPr>
      </p:pic>
      <p:pic>
        <p:nvPicPr>
          <p:cNvPr id="57" name="Image 56"/>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flipH="1">
            <a:off x="11306001" y="3504797"/>
            <a:ext cx="628380" cy="628380"/>
          </a:xfrm>
          <a:prstGeom prst="rect">
            <a:avLst/>
          </a:prstGeom>
        </p:spPr>
      </p:pic>
      <p:pic>
        <p:nvPicPr>
          <p:cNvPr id="58" name="Image 57"/>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1164326" y="5293554"/>
            <a:ext cx="858871" cy="858871"/>
          </a:xfrm>
          <a:prstGeom prst="rect">
            <a:avLst/>
          </a:prstGeom>
        </p:spPr>
      </p:pic>
    </p:spTree>
    <p:extLst>
      <p:ext uri="{BB962C8B-B14F-4D97-AF65-F5344CB8AC3E}">
        <p14:creationId xmlns:p14="http://schemas.microsoft.com/office/powerpoint/2010/main" val="2316459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heel(1)">
                                      <p:cBhvr>
                                        <p:cTn id="7" dur="1000"/>
                                        <p:tgtEl>
                                          <p:spTgt spid="3"/>
                                        </p:tgtEl>
                                      </p:cBhvr>
                                    </p:animEffect>
                                  </p:childTnLst>
                                </p:cTn>
                              </p:par>
                            </p:childTnLst>
                          </p:cTn>
                        </p:par>
                        <p:par>
                          <p:cTn id="8" fill="hold">
                            <p:stCondLst>
                              <p:cond delay="1000"/>
                            </p:stCondLst>
                            <p:childTnLst>
                              <p:par>
                                <p:cTn id="9" presetID="2" presetClass="entr" presetSubtype="8" fill="hold" grpId="0" nodeType="afterEffect">
                                  <p:stCondLst>
                                    <p:cond delay="0"/>
                                  </p:stCondLst>
                                  <p:childTnLst>
                                    <p:set>
                                      <p:cBhvr>
                                        <p:cTn id="10" dur="1" fill="hold">
                                          <p:stCondLst>
                                            <p:cond delay="0"/>
                                          </p:stCondLst>
                                        </p:cTn>
                                        <p:tgtEl>
                                          <p:spTgt spid="28"/>
                                        </p:tgtEl>
                                        <p:attrNameLst>
                                          <p:attrName>style.visibility</p:attrName>
                                        </p:attrNameLst>
                                      </p:cBhvr>
                                      <p:to>
                                        <p:strVal val="visible"/>
                                      </p:to>
                                    </p:set>
                                    <p:anim calcmode="lin" valueType="num">
                                      <p:cBhvr additive="base">
                                        <p:cTn id="11" dur="1000" fill="hold"/>
                                        <p:tgtEl>
                                          <p:spTgt spid="28"/>
                                        </p:tgtEl>
                                        <p:attrNameLst>
                                          <p:attrName>ppt_x</p:attrName>
                                        </p:attrNameLst>
                                      </p:cBhvr>
                                      <p:tavLst>
                                        <p:tav tm="0">
                                          <p:val>
                                            <p:strVal val="0-#ppt_w/2"/>
                                          </p:val>
                                        </p:tav>
                                        <p:tav tm="100000">
                                          <p:val>
                                            <p:strVal val="#ppt_x"/>
                                          </p:val>
                                        </p:tav>
                                      </p:tavLst>
                                    </p:anim>
                                    <p:anim calcmode="lin" valueType="num">
                                      <p:cBhvr additive="base">
                                        <p:cTn id="12" dur="1000" fill="hold"/>
                                        <p:tgtEl>
                                          <p:spTgt spid="28"/>
                                        </p:tgtEl>
                                        <p:attrNameLst>
                                          <p:attrName>ppt_y</p:attrName>
                                        </p:attrNameLst>
                                      </p:cBhvr>
                                      <p:tavLst>
                                        <p:tav tm="0">
                                          <p:val>
                                            <p:strVal val="#ppt_y"/>
                                          </p:val>
                                        </p:tav>
                                        <p:tav tm="100000">
                                          <p:val>
                                            <p:strVal val="#ppt_y"/>
                                          </p:val>
                                        </p:tav>
                                      </p:tavLst>
                                    </p:anim>
                                  </p:childTnLst>
                                </p:cTn>
                              </p:par>
                            </p:childTnLst>
                          </p:cTn>
                        </p:par>
                        <p:par>
                          <p:cTn id="13" fill="hold">
                            <p:stCondLst>
                              <p:cond delay="2000"/>
                            </p:stCondLst>
                            <p:childTnLst>
                              <p:par>
                                <p:cTn id="14" presetID="22" presetClass="entr" presetSubtype="4" fill="hold" grpId="0" nodeType="afterEffect">
                                  <p:stCondLst>
                                    <p:cond delay="0"/>
                                  </p:stCondLst>
                                  <p:childTnLst>
                                    <p:set>
                                      <p:cBhvr>
                                        <p:cTn id="15" dur="1" fill="hold">
                                          <p:stCondLst>
                                            <p:cond delay="0"/>
                                          </p:stCondLst>
                                        </p:cTn>
                                        <p:tgtEl>
                                          <p:spTgt spid="55"/>
                                        </p:tgtEl>
                                        <p:attrNameLst>
                                          <p:attrName>style.visibility</p:attrName>
                                        </p:attrNameLst>
                                      </p:cBhvr>
                                      <p:to>
                                        <p:strVal val="visible"/>
                                      </p:to>
                                    </p:set>
                                    <p:animEffect transition="in" filter="wipe(down)">
                                      <p:cBhvr>
                                        <p:cTn id="16" dur="500"/>
                                        <p:tgtEl>
                                          <p:spTgt spid="55"/>
                                        </p:tgtEl>
                                      </p:cBhvr>
                                    </p:animEffect>
                                  </p:childTnLst>
                                </p:cTn>
                              </p:par>
                            </p:childTnLst>
                          </p:cTn>
                        </p:par>
                        <p:par>
                          <p:cTn id="17" fill="hold">
                            <p:stCondLst>
                              <p:cond delay="2500"/>
                            </p:stCondLst>
                            <p:childTnLst>
                              <p:par>
                                <p:cTn id="18" presetID="22" presetClass="entr" presetSubtype="4" fill="hold" nodeType="afterEffect">
                                  <p:stCondLst>
                                    <p:cond delay="0"/>
                                  </p:stCondLst>
                                  <p:childTnLst>
                                    <p:set>
                                      <p:cBhvr>
                                        <p:cTn id="19" dur="1" fill="hold">
                                          <p:stCondLst>
                                            <p:cond delay="0"/>
                                          </p:stCondLst>
                                        </p:cTn>
                                        <p:tgtEl>
                                          <p:spTgt spid="27"/>
                                        </p:tgtEl>
                                        <p:attrNameLst>
                                          <p:attrName>style.visibility</p:attrName>
                                        </p:attrNameLst>
                                      </p:cBhvr>
                                      <p:to>
                                        <p:strVal val="visible"/>
                                      </p:to>
                                    </p:set>
                                    <p:animEffect transition="in" filter="wipe(down)">
                                      <p:cBhvr>
                                        <p:cTn id="20" dur="500"/>
                                        <p:tgtEl>
                                          <p:spTgt spid="27"/>
                                        </p:tgtEl>
                                      </p:cBhvr>
                                    </p:animEffect>
                                  </p:childTnLst>
                                </p:cTn>
                              </p:par>
                            </p:childTnLst>
                          </p:cTn>
                        </p:par>
                        <p:par>
                          <p:cTn id="21" fill="hold">
                            <p:stCondLst>
                              <p:cond delay="3000"/>
                            </p:stCondLst>
                            <p:childTnLst>
                              <p:par>
                                <p:cTn id="22" presetID="22" presetClass="entr" presetSubtype="4" fill="hold" grpId="0" nodeType="afterEffect">
                                  <p:stCondLst>
                                    <p:cond delay="0"/>
                                  </p:stCondLst>
                                  <p:childTnLst>
                                    <p:set>
                                      <p:cBhvr>
                                        <p:cTn id="23" dur="1" fill="hold">
                                          <p:stCondLst>
                                            <p:cond delay="0"/>
                                          </p:stCondLst>
                                        </p:cTn>
                                        <p:tgtEl>
                                          <p:spTgt spid="40"/>
                                        </p:tgtEl>
                                        <p:attrNameLst>
                                          <p:attrName>style.visibility</p:attrName>
                                        </p:attrNameLst>
                                      </p:cBhvr>
                                      <p:to>
                                        <p:strVal val="visible"/>
                                      </p:to>
                                    </p:set>
                                    <p:animEffect transition="in" filter="wipe(down)">
                                      <p:cBhvr>
                                        <p:cTn id="24" dur="500"/>
                                        <p:tgtEl>
                                          <p:spTgt spid="40"/>
                                        </p:tgtEl>
                                      </p:cBhvr>
                                    </p:animEffect>
                                  </p:childTnLst>
                                </p:cTn>
                              </p:par>
                            </p:childTnLst>
                          </p:cTn>
                        </p:par>
                        <p:par>
                          <p:cTn id="25" fill="hold">
                            <p:stCondLst>
                              <p:cond delay="3500"/>
                            </p:stCondLst>
                            <p:childTnLst>
                              <p:par>
                                <p:cTn id="26" presetID="22" presetClass="entr" presetSubtype="4" fill="hold" nodeType="afterEffect">
                                  <p:stCondLst>
                                    <p:cond delay="0"/>
                                  </p:stCondLst>
                                  <p:childTnLst>
                                    <p:set>
                                      <p:cBhvr>
                                        <p:cTn id="27" dur="1" fill="hold">
                                          <p:stCondLst>
                                            <p:cond delay="0"/>
                                          </p:stCondLst>
                                        </p:cTn>
                                        <p:tgtEl>
                                          <p:spTgt spid="34"/>
                                        </p:tgtEl>
                                        <p:attrNameLst>
                                          <p:attrName>style.visibility</p:attrName>
                                        </p:attrNameLst>
                                      </p:cBhvr>
                                      <p:to>
                                        <p:strVal val="visible"/>
                                      </p:to>
                                    </p:set>
                                    <p:animEffect transition="in" filter="wipe(down)">
                                      <p:cBhvr>
                                        <p:cTn id="28" dur="500"/>
                                        <p:tgtEl>
                                          <p:spTgt spid="34"/>
                                        </p:tgtEl>
                                      </p:cBhvr>
                                    </p:animEffect>
                                  </p:childTnLst>
                                </p:cTn>
                              </p:par>
                            </p:childTnLst>
                          </p:cTn>
                        </p:par>
                        <p:par>
                          <p:cTn id="29" fill="hold">
                            <p:stCondLst>
                              <p:cond delay="4000"/>
                            </p:stCondLst>
                            <p:childTnLst>
                              <p:par>
                                <p:cTn id="30" presetID="22" presetClass="entr" presetSubtype="4" fill="hold" nodeType="afterEffect">
                                  <p:stCondLst>
                                    <p:cond delay="0"/>
                                  </p:stCondLst>
                                  <p:childTnLst>
                                    <p:set>
                                      <p:cBhvr>
                                        <p:cTn id="31" dur="1" fill="hold">
                                          <p:stCondLst>
                                            <p:cond delay="0"/>
                                          </p:stCondLst>
                                        </p:cTn>
                                        <p:tgtEl>
                                          <p:spTgt spid="56"/>
                                        </p:tgtEl>
                                        <p:attrNameLst>
                                          <p:attrName>style.visibility</p:attrName>
                                        </p:attrNameLst>
                                      </p:cBhvr>
                                      <p:to>
                                        <p:strVal val="visible"/>
                                      </p:to>
                                    </p:set>
                                    <p:animEffect transition="in" filter="wipe(down)">
                                      <p:cBhvr>
                                        <p:cTn id="32" dur="500"/>
                                        <p:tgtEl>
                                          <p:spTgt spid="56"/>
                                        </p:tgtEl>
                                      </p:cBhvr>
                                    </p:animEffect>
                                  </p:childTnLst>
                                </p:cTn>
                              </p:par>
                            </p:childTnLst>
                          </p:cTn>
                        </p:par>
                        <p:par>
                          <p:cTn id="33" fill="hold">
                            <p:stCondLst>
                              <p:cond delay="4500"/>
                            </p:stCondLst>
                            <p:childTnLst>
                              <p:par>
                                <p:cTn id="34" presetID="22" presetClass="entr" presetSubtype="4" fill="hold" grpId="0" nodeType="afterEffect">
                                  <p:stCondLst>
                                    <p:cond delay="0"/>
                                  </p:stCondLst>
                                  <p:childTnLst>
                                    <p:set>
                                      <p:cBhvr>
                                        <p:cTn id="35" dur="1" fill="hold">
                                          <p:stCondLst>
                                            <p:cond delay="0"/>
                                          </p:stCondLst>
                                        </p:cTn>
                                        <p:tgtEl>
                                          <p:spTgt spid="41"/>
                                        </p:tgtEl>
                                        <p:attrNameLst>
                                          <p:attrName>style.visibility</p:attrName>
                                        </p:attrNameLst>
                                      </p:cBhvr>
                                      <p:to>
                                        <p:strVal val="visible"/>
                                      </p:to>
                                    </p:set>
                                    <p:animEffect transition="in" filter="wipe(down)">
                                      <p:cBhvr>
                                        <p:cTn id="36" dur="500"/>
                                        <p:tgtEl>
                                          <p:spTgt spid="41"/>
                                        </p:tgtEl>
                                      </p:cBhvr>
                                    </p:animEffect>
                                  </p:childTnLst>
                                </p:cTn>
                              </p:par>
                            </p:childTnLst>
                          </p:cTn>
                        </p:par>
                        <p:par>
                          <p:cTn id="37" fill="hold">
                            <p:stCondLst>
                              <p:cond delay="5000"/>
                            </p:stCondLst>
                            <p:childTnLst>
                              <p:par>
                                <p:cTn id="38" presetID="22" presetClass="entr" presetSubtype="4" fill="hold" nodeType="afterEffect">
                                  <p:stCondLst>
                                    <p:cond delay="0"/>
                                  </p:stCondLst>
                                  <p:childTnLst>
                                    <p:set>
                                      <p:cBhvr>
                                        <p:cTn id="39" dur="1" fill="hold">
                                          <p:stCondLst>
                                            <p:cond delay="0"/>
                                          </p:stCondLst>
                                        </p:cTn>
                                        <p:tgtEl>
                                          <p:spTgt spid="42"/>
                                        </p:tgtEl>
                                        <p:attrNameLst>
                                          <p:attrName>style.visibility</p:attrName>
                                        </p:attrNameLst>
                                      </p:cBhvr>
                                      <p:to>
                                        <p:strVal val="visible"/>
                                      </p:to>
                                    </p:set>
                                    <p:animEffect transition="in" filter="wipe(down)">
                                      <p:cBhvr>
                                        <p:cTn id="40" dur="500"/>
                                        <p:tgtEl>
                                          <p:spTgt spid="42"/>
                                        </p:tgtEl>
                                      </p:cBhvr>
                                    </p:animEffect>
                                  </p:childTnLst>
                                </p:cTn>
                              </p:par>
                            </p:childTnLst>
                          </p:cTn>
                        </p:par>
                        <p:par>
                          <p:cTn id="41" fill="hold">
                            <p:stCondLst>
                              <p:cond delay="5500"/>
                            </p:stCondLst>
                            <p:childTnLst>
                              <p:par>
                                <p:cTn id="42" presetID="22" presetClass="entr" presetSubtype="4" fill="hold" nodeType="afterEffect">
                                  <p:stCondLst>
                                    <p:cond delay="0"/>
                                  </p:stCondLst>
                                  <p:childTnLst>
                                    <p:set>
                                      <p:cBhvr>
                                        <p:cTn id="43" dur="1" fill="hold">
                                          <p:stCondLst>
                                            <p:cond delay="0"/>
                                          </p:stCondLst>
                                        </p:cTn>
                                        <p:tgtEl>
                                          <p:spTgt spid="57"/>
                                        </p:tgtEl>
                                        <p:attrNameLst>
                                          <p:attrName>style.visibility</p:attrName>
                                        </p:attrNameLst>
                                      </p:cBhvr>
                                      <p:to>
                                        <p:strVal val="visible"/>
                                      </p:to>
                                    </p:set>
                                    <p:animEffect transition="in" filter="wipe(down)">
                                      <p:cBhvr>
                                        <p:cTn id="44" dur="500"/>
                                        <p:tgtEl>
                                          <p:spTgt spid="57"/>
                                        </p:tgtEl>
                                      </p:cBhvr>
                                    </p:animEffect>
                                  </p:childTnLst>
                                </p:cTn>
                              </p:par>
                            </p:childTnLst>
                          </p:cTn>
                        </p:par>
                        <p:par>
                          <p:cTn id="45" fill="hold">
                            <p:stCondLst>
                              <p:cond delay="6000"/>
                            </p:stCondLst>
                            <p:childTnLst>
                              <p:par>
                                <p:cTn id="46" presetID="22" presetClass="entr" presetSubtype="4" fill="hold" grpId="0" nodeType="afterEffect">
                                  <p:stCondLst>
                                    <p:cond delay="0"/>
                                  </p:stCondLst>
                                  <p:childTnLst>
                                    <p:set>
                                      <p:cBhvr>
                                        <p:cTn id="47" dur="1" fill="hold">
                                          <p:stCondLst>
                                            <p:cond delay="0"/>
                                          </p:stCondLst>
                                        </p:cTn>
                                        <p:tgtEl>
                                          <p:spTgt spid="48"/>
                                        </p:tgtEl>
                                        <p:attrNameLst>
                                          <p:attrName>style.visibility</p:attrName>
                                        </p:attrNameLst>
                                      </p:cBhvr>
                                      <p:to>
                                        <p:strVal val="visible"/>
                                      </p:to>
                                    </p:set>
                                    <p:animEffect transition="in" filter="wipe(down)">
                                      <p:cBhvr>
                                        <p:cTn id="48" dur="500"/>
                                        <p:tgtEl>
                                          <p:spTgt spid="48"/>
                                        </p:tgtEl>
                                      </p:cBhvr>
                                    </p:animEffect>
                                  </p:childTnLst>
                                </p:cTn>
                              </p:par>
                            </p:childTnLst>
                          </p:cTn>
                        </p:par>
                        <p:par>
                          <p:cTn id="49" fill="hold">
                            <p:stCondLst>
                              <p:cond delay="6500"/>
                            </p:stCondLst>
                            <p:childTnLst>
                              <p:par>
                                <p:cTn id="50" presetID="22" presetClass="entr" presetSubtype="4" fill="hold" nodeType="afterEffect">
                                  <p:stCondLst>
                                    <p:cond delay="0"/>
                                  </p:stCondLst>
                                  <p:childTnLst>
                                    <p:set>
                                      <p:cBhvr>
                                        <p:cTn id="51" dur="1" fill="hold">
                                          <p:stCondLst>
                                            <p:cond delay="0"/>
                                          </p:stCondLst>
                                        </p:cTn>
                                        <p:tgtEl>
                                          <p:spTgt spid="49"/>
                                        </p:tgtEl>
                                        <p:attrNameLst>
                                          <p:attrName>style.visibility</p:attrName>
                                        </p:attrNameLst>
                                      </p:cBhvr>
                                      <p:to>
                                        <p:strVal val="visible"/>
                                      </p:to>
                                    </p:set>
                                    <p:animEffect transition="in" filter="wipe(down)">
                                      <p:cBhvr>
                                        <p:cTn id="52" dur="500"/>
                                        <p:tgtEl>
                                          <p:spTgt spid="49"/>
                                        </p:tgtEl>
                                      </p:cBhvr>
                                    </p:animEffect>
                                  </p:childTnLst>
                                </p:cTn>
                              </p:par>
                            </p:childTnLst>
                          </p:cTn>
                        </p:par>
                        <p:par>
                          <p:cTn id="53" fill="hold">
                            <p:stCondLst>
                              <p:cond delay="7000"/>
                            </p:stCondLst>
                            <p:childTnLst>
                              <p:par>
                                <p:cTn id="54" presetID="22" presetClass="entr" presetSubtype="4" fill="hold" nodeType="afterEffect">
                                  <p:stCondLst>
                                    <p:cond delay="0"/>
                                  </p:stCondLst>
                                  <p:childTnLst>
                                    <p:set>
                                      <p:cBhvr>
                                        <p:cTn id="55" dur="1" fill="hold">
                                          <p:stCondLst>
                                            <p:cond delay="0"/>
                                          </p:stCondLst>
                                        </p:cTn>
                                        <p:tgtEl>
                                          <p:spTgt spid="58"/>
                                        </p:tgtEl>
                                        <p:attrNameLst>
                                          <p:attrName>style.visibility</p:attrName>
                                        </p:attrNameLst>
                                      </p:cBhvr>
                                      <p:to>
                                        <p:strVal val="visible"/>
                                      </p:to>
                                    </p:set>
                                    <p:animEffect transition="in" filter="wipe(down)">
                                      <p:cBhvr>
                                        <p:cTn id="56"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40" grpId="0" animBg="1"/>
      <p:bldP spid="41" grpId="0" animBg="1"/>
      <p:bldP spid="48" grpId="0" animBg="1"/>
      <p:bldP spid="5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CB573F9B-5E4B-649B-F93D-1D43217D87AF}"/>
              </a:ext>
            </a:extLst>
          </p:cNvPr>
          <p:cNvSpPr/>
          <p:nvPr/>
        </p:nvSpPr>
        <p:spPr>
          <a:xfrm>
            <a:off x="-13239" y="0"/>
            <a:ext cx="12205239" cy="5873261"/>
          </a:xfrm>
          <a:prstGeom prst="rect">
            <a:avLst/>
          </a:prstGeom>
          <a:solidFill>
            <a:srgbClr val="1D6FA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fr-FR" sz="4600" b="1" dirty="0">
              <a:solidFill>
                <a:schemeClr val="bg1"/>
              </a:solidFill>
              <a:latin typeface="Times New Roman" panose="02020603050405020304" pitchFamily="18" charset="0"/>
              <a:ea typeface="Cambria" panose="02040503050406030204" pitchFamily="18" charset="0"/>
              <a:cs typeface="Times New Roman" panose="02020603050405020304" pitchFamily="18" charset="0"/>
            </a:endParaRPr>
          </a:p>
        </p:txBody>
      </p:sp>
      <p:sp>
        <p:nvSpPr>
          <p:cNvPr id="3" name="Rectangle 2">
            <a:extLst>
              <a:ext uri="{FF2B5EF4-FFF2-40B4-BE49-F238E27FC236}">
                <a16:creationId xmlns="" xmlns:a16="http://schemas.microsoft.com/office/drawing/2014/main" id="{B3D1BF02-5F3B-0885-2D6B-A28B1CF7002E}"/>
              </a:ext>
            </a:extLst>
          </p:cNvPr>
          <p:cNvSpPr/>
          <p:nvPr/>
        </p:nvSpPr>
        <p:spPr>
          <a:xfrm>
            <a:off x="-13239" y="420106"/>
            <a:ext cx="1137306" cy="85976"/>
          </a:xfrm>
          <a:prstGeom prst="rect">
            <a:avLst/>
          </a:prstGeom>
          <a:gradFill flip="none" rotWithShape="1">
            <a:gsLst>
              <a:gs pos="0">
                <a:srgbClr val="36AFCE">
                  <a:shade val="30000"/>
                  <a:satMod val="115000"/>
                </a:srgbClr>
              </a:gs>
              <a:gs pos="50000">
                <a:srgbClr val="36AFCE">
                  <a:shade val="67500"/>
                  <a:satMod val="115000"/>
                </a:srgbClr>
              </a:gs>
              <a:gs pos="100000">
                <a:srgbClr val="36AFCE">
                  <a:shade val="100000"/>
                  <a:satMod val="115000"/>
                </a:srgb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 name="Ellipse 3">
            <a:extLst>
              <a:ext uri="{FF2B5EF4-FFF2-40B4-BE49-F238E27FC236}">
                <a16:creationId xmlns="" xmlns:a16="http://schemas.microsoft.com/office/drawing/2014/main" id="{9CA28511-B40D-4210-06D8-04434E20EF7F}"/>
              </a:ext>
            </a:extLst>
          </p:cNvPr>
          <p:cNvSpPr/>
          <p:nvPr/>
        </p:nvSpPr>
        <p:spPr>
          <a:xfrm>
            <a:off x="1152310" y="137424"/>
            <a:ext cx="651787" cy="616141"/>
          </a:xfrm>
          <a:prstGeom prst="ellipse">
            <a:avLst/>
          </a:prstGeom>
          <a:gradFill flip="none" rotWithShape="1">
            <a:gsLst>
              <a:gs pos="0">
                <a:srgbClr val="36AFCE">
                  <a:shade val="30000"/>
                  <a:satMod val="115000"/>
                </a:srgbClr>
              </a:gs>
              <a:gs pos="50000">
                <a:srgbClr val="36AFCE">
                  <a:shade val="67500"/>
                  <a:satMod val="115000"/>
                </a:srgbClr>
              </a:gs>
              <a:gs pos="100000">
                <a:srgbClr val="36AFCE">
                  <a:shade val="100000"/>
                  <a:satMod val="115000"/>
                </a:srgbClr>
              </a:gs>
            </a:gsLst>
            <a:lin ang="8100000" scaled="1"/>
            <a:tileRect/>
          </a:gradFill>
          <a:ln w="571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Rectangle 4">
            <a:extLst>
              <a:ext uri="{FF2B5EF4-FFF2-40B4-BE49-F238E27FC236}">
                <a16:creationId xmlns="" xmlns:a16="http://schemas.microsoft.com/office/drawing/2014/main" id="{DECF6E99-6BFF-C013-6FBF-0A8B5AE722FE}"/>
              </a:ext>
            </a:extLst>
          </p:cNvPr>
          <p:cNvSpPr/>
          <p:nvPr/>
        </p:nvSpPr>
        <p:spPr>
          <a:xfrm>
            <a:off x="1832340" y="388022"/>
            <a:ext cx="1080820" cy="94281"/>
          </a:xfrm>
          <a:prstGeom prst="rect">
            <a:avLst/>
          </a:prstGeom>
          <a:gradFill flip="none" rotWithShape="1">
            <a:gsLst>
              <a:gs pos="0">
                <a:srgbClr val="36AFCE">
                  <a:shade val="30000"/>
                  <a:satMod val="115000"/>
                </a:srgbClr>
              </a:gs>
              <a:gs pos="50000">
                <a:srgbClr val="36AFCE">
                  <a:shade val="67500"/>
                  <a:satMod val="115000"/>
                </a:srgbClr>
              </a:gs>
              <a:gs pos="100000">
                <a:srgbClr val="36AFCE">
                  <a:shade val="100000"/>
                  <a:satMod val="115000"/>
                </a:srgb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Rectangle 6">
            <a:extLst>
              <a:ext uri="{FF2B5EF4-FFF2-40B4-BE49-F238E27FC236}">
                <a16:creationId xmlns="" xmlns:a16="http://schemas.microsoft.com/office/drawing/2014/main" id="{CE198D23-E2BD-2F76-448B-976D453DB3D3}"/>
              </a:ext>
            </a:extLst>
          </p:cNvPr>
          <p:cNvSpPr/>
          <p:nvPr/>
        </p:nvSpPr>
        <p:spPr>
          <a:xfrm>
            <a:off x="3633479" y="388022"/>
            <a:ext cx="1080820" cy="94281"/>
          </a:xfrm>
          <a:prstGeom prst="rect">
            <a:avLst/>
          </a:prstGeom>
          <a:gradFill flip="none" rotWithShape="1">
            <a:gsLst>
              <a:gs pos="0">
                <a:srgbClr val="36AFCE">
                  <a:shade val="30000"/>
                  <a:satMod val="115000"/>
                </a:srgbClr>
              </a:gs>
              <a:gs pos="50000">
                <a:srgbClr val="36AFCE">
                  <a:shade val="67500"/>
                  <a:satMod val="115000"/>
                </a:srgbClr>
              </a:gs>
              <a:gs pos="100000">
                <a:srgbClr val="36AFCE">
                  <a:shade val="100000"/>
                  <a:satMod val="115000"/>
                </a:srgb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Ellipse 7">
            <a:extLst>
              <a:ext uri="{FF2B5EF4-FFF2-40B4-BE49-F238E27FC236}">
                <a16:creationId xmlns="" xmlns:a16="http://schemas.microsoft.com/office/drawing/2014/main" id="{B74DF0B0-35A9-5D8C-C132-33EEEF1A452D}"/>
              </a:ext>
            </a:extLst>
          </p:cNvPr>
          <p:cNvSpPr/>
          <p:nvPr/>
        </p:nvSpPr>
        <p:spPr>
          <a:xfrm>
            <a:off x="2939860" y="122247"/>
            <a:ext cx="651787" cy="616141"/>
          </a:xfrm>
          <a:prstGeom prst="ellipse">
            <a:avLst/>
          </a:prstGeom>
          <a:gradFill flip="none" rotWithShape="1">
            <a:gsLst>
              <a:gs pos="0">
                <a:srgbClr val="36AFCE">
                  <a:shade val="30000"/>
                  <a:satMod val="115000"/>
                </a:srgbClr>
              </a:gs>
              <a:gs pos="50000">
                <a:srgbClr val="36AFCE">
                  <a:shade val="67500"/>
                  <a:satMod val="115000"/>
                </a:srgbClr>
              </a:gs>
              <a:gs pos="100000">
                <a:srgbClr val="36AFCE">
                  <a:shade val="100000"/>
                  <a:satMod val="115000"/>
                </a:srgbClr>
              </a:gs>
            </a:gsLst>
            <a:lin ang="8100000" scaled="1"/>
            <a:tileRect/>
          </a:gradFill>
          <a:ln w="571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Rectangle 8">
            <a:extLst>
              <a:ext uri="{FF2B5EF4-FFF2-40B4-BE49-F238E27FC236}">
                <a16:creationId xmlns="" xmlns:a16="http://schemas.microsoft.com/office/drawing/2014/main" id="{257E1F3E-20D3-487C-4394-D74888E98BAF}"/>
              </a:ext>
            </a:extLst>
          </p:cNvPr>
          <p:cNvSpPr/>
          <p:nvPr/>
        </p:nvSpPr>
        <p:spPr>
          <a:xfrm>
            <a:off x="5377092" y="383176"/>
            <a:ext cx="1080820" cy="94281"/>
          </a:xfrm>
          <a:prstGeom prst="rect">
            <a:avLst/>
          </a:prstGeom>
          <a:gradFill flip="none" rotWithShape="1">
            <a:gsLst>
              <a:gs pos="0">
                <a:srgbClr val="36AFCE">
                  <a:shade val="30000"/>
                  <a:satMod val="115000"/>
                </a:srgbClr>
              </a:gs>
              <a:gs pos="50000">
                <a:srgbClr val="36AFCE">
                  <a:shade val="67500"/>
                  <a:satMod val="115000"/>
                </a:srgbClr>
              </a:gs>
              <a:gs pos="100000">
                <a:srgbClr val="36AFCE">
                  <a:shade val="100000"/>
                  <a:satMod val="115000"/>
                </a:srgb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Ellipse 9">
            <a:extLst>
              <a:ext uri="{FF2B5EF4-FFF2-40B4-BE49-F238E27FC236}">
                <a16:creationId xmlns="" xmlns:a16="http://schemas.microsoft.com/office/drawing/2014/main" id="{76985217-B097-6845-9BFA-9ABFDC7F14C1}"/>
              </a:ext>
            </a:extLst>
          </p:cNvPr>
          <p:cNvSpPr/>
          <p:nvPr/>
        </p:nvSpPr>
        <p:spPr>
          <a:xfrm>
            <a:off x="4719072" y="213224"/>
            <a:ext cx="651787" cy="616141"/>
          </a:xfrm>
          <a:prstGeom prst="ellipse">
            <a:avLst/>
          </a:prstGeom>
          <a:gradFill flip="none" rotWithShape="1">
            <a:gsLst>
              <a:gs pos="0">
                <a:srgbClr val="36AFCE">
                  <a:shade val="30000"/>
                  <a:satMod val="115000"/>
                </a:srgbClr>
              </a:gs>
              <a:gs pos="50000">
                <a:srgbClr val="36AFCE">
                  <a:shade val="67500"/>
                  <a:satMod val="115000"/>
                </a:srgbClr>
              </a:gs>
              <a:gs pos="100000">
                <a:srgbClr val="36AFCE">
                  <a:shade val="100000"/>
                  <a:satMod val="115000"/>
                </a:srgbClr>
              </a:gs>
            </a:gsLst>
            <a:lin ang="8100000" scaled="1"/>
            <a:tileRect/>
          </a:gradFill>
          <a:ln w="571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Rectangle 10">
            <a:extLst>
              <a:ext uri="{FF2B5EF4-FFF2-40B4-BE49-F238E27FC236}">
                <a16:creationId xmlns="" xmlns:a16="http://schemas.microsoft.com/office/drawing/2014/main" id="{4F26B36C-C9B5-75DD-F8AF-E780029D63ED}"/>
              </a:ext>
            </a:extLst>
          </p:cNvPr>
          <p:cNvSpPr/>
          <p:nvPr/>
        </p:nvSpPr>
        <p:spPr>
          <a:xfrm>
            <a:off x="7180075" y="388018"/>
            <a:ext cx="1090302" cy="89439"/>
          </a:xfrm>
          <a:prstGeom prst="rect">
            <a:avLst/>
          </a:prstGeom>
          <a:gradFill flip="none" rotWithShape="1">
            <a:gsLst>
              <a:gs pos="0">
                <a:srgbClr val="36AFCE">
                  <a:shade val="30000"/>
                  <a:satMod val="115000"/>
                </a:srgbClr>
              </a:gs>
              <a:gs pos="50000">
                <a:srgbClr val="36AFCE">
                  <a:shade val="67500"/>
                  <a:satMod val="115000"/>
                </a:srgbClr>
              </a:gs>
              <a:gs pos="100000">
                <a:srgbClr val="36AFCE">
                  <a:shade val="100000"/>
                  <a:satMod val="115000"/>
                </a:srgb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2" name="Ellipse 11">
            <a:extLst>
              <a:ext uri="{FF2B5EF4-FFF2-40B4-BE49-F238E27FC236}">
                <a16:creationId xmlns="" xmlns:a16="http://schemas.microsoft.com/office/drawing/2014/main" id="{D2C53A30-8955-FE42-9658-C0945116086A}"/>
              </a:ext>
            </a:extLst>
          </p:cNvPr>
          <p:cNvSpPr/>
          <p:nvPr/>
        </p:nvSpPr>
        <p:spPr>
          <a:xfrm>
            <a:off x="6506622" y="136820"/>
            <a:ext cx="651787" cy="616141"/>
          </a:xfrm>
          <a:prstGeom prst="ellipse">
            <a:avLst/>
          </a:prstGeom>
          <a:gradFill flip="none" rotWithShape="1">
            <a:gsLst>
              <a:gs pos="0">
                <a:srgbClr val="36AFCE">
                  <a:shade val="30000"/>
                  <a:satMod val="115000"/>
                </a:srgbClr>
              </a:gs>
              <a:gs pos="50000">
                <a:srgbClr val="36AFCE">
                  <a:shade val="67500"/>
                  <a:satMod val="115000"/>
                </a:srgbClr>
              </a:gs>
              <a:gs pos="100000">
                <a:srgbClr val="36AFCE">
                  <a:shade val="100000"/>
                  <a:satMod val="115000"/>
                </a:srgbClr>
              </a:gs>
            </a:gsLst>
            <a:lin ang="8100000" scaled="1"/>
            <a:tileRect/>
          </a:gradFill>
          <a:ln w="571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3" name="Rectangle 12">
            <a:extLst>
              <a:ext uri="{FF2B5EF4-FFF2-40B4-BE49-F238E27FC236}">
                <a16:creationId xmlns="" xmlns:a16="http://schemas.microsoft.com/office/drawing/2014/main" id="{2FFD0BFB-CA27-35A4-16D7-55EA97D74C21}"/>
              </a:ext>
            </a:extLst>
          </p:cNvPr>
          <p:cNvSpPr/>
          <p:nvPr/>
        </p:nvSpPr>
        <p:spPr>
          <a:xfrm>
            <a:off x="8953312" y="398767"/>
            <a:ext cx="1080820" cy="94281"/>
          </a:xfrm>
          <a:prstGeom prst="rect">
            <a:avLst/>
          </a:prstGeom>
          <a:gradFill flip="none" rotWithShape="1">
            <a:gsLst>
              <a:gs pos="0">
                <a:srgbClr val="36AFCE">
                  <a:shade val="30000"/>
                  <a:satMod val="115000"/>
                </a:srgbClr>
              </a:gs>
              <a:gs pos="50000">
                <a:srgbClr val="36AFCE">
                  <a:shade val="67500"/>
                  <a:satMod val="115000"/>
                </a:srgbClr>
              </a:gs>
              <a:gs pos="100000">
                <a:srgbClr val="36AFCE">
                  <a:shade val="100000"/>
                  <a:satMod val="115000"/>
                </a:srgb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Ellipse 13">
            <a:extLst>
              <a:ext uri="{FF2B5EF4-FFF2-40B4-BE49-F238E27FC236}">
                <a16:creationId xmlns="" xmlns:a16="http://schemas.microsoft.com/office/drawing/2014/main" id="{A8F921AE-38EC-BA5A-7866-A02B4FE2589A}"/>
              </a:ext>
            </a:extLst>
          </p:cNvPr>
          <p:cNvSpPr/>
          <p:nvPr/>
        </p:nvSpPr>
        <p:spPr>
          <a:xfrm>
            <a:off x="8270377" y="91163"/>
            <a:ext cx="651787" cy="616141"/>
          </a:xfrm>
          <a:prstGeom prst="ellipse">
            <a:avLst/>
          </a:prstGeom>
          <a:gradFill flip="none" rotWithShape="1">
            <a:gsLst>
              <a:gs pos="0">
                <a:srgbClr val="36AFCE">
                  <a:shade val="30000"/>
                  <a:satMod val="115000"/>
                </a:srgbClr>
              </a:gs>
              <a:gs pos="50000">
                <a:srgbClr val="36AFCE">
                  <a:shade val="67500"/>
                  <a:satMod val="115000"/>
                </a:srgbClr>
              </a:gs>
              <a:gs pos="100000">
                <a:srgbClr val="36AFCE">
                  <a:shade val="100000"/>
                  <a:satMod val="115000"/>
                </a:srgbClr>
              </a:gs>
            </a:gsLst>
            <a:lin ang="8100000" scaled="1"/>
            <a:tileRect/>
          </a:gradFill>
          <a:ln w="571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Rectangle 14">
            <a:extLst>
              <a:ext uri="{FF2B5EF4-FFF2-40B4-BE49-F238E27FC236}">
                <a16:creationId xmlns="" xmlns:a16="http://schemas.microsoft.com/office/drawing/2014/main" id="{B331D288-F8F0-0036-061D-55106264FAFF}"/>
              </a:ext>
            </a:extLst>
          </p:cNvPr>
          <p:cNvSpPr/>
          <p:nvPr/>
        </p:nvSpPr>
        <p:spPr>
          <a:xfrm>
            <a:off x="11059905" y="398767"/>
            <a:ext cx="1153011" cy="87847"/>
          </a:xfrm>
          <a:prstGeom prst="rect">
            <a:avLst/>
          </a:prstGeom>
          <a:gradFill flip="none" rotWithShape="1">
            <a:gsLst>
              <a:gs pos="0">
                <a:srgbClr val="36AFCE">
                  <a:shade val="30000"/>
                  <a:satMod val="115000"/>
                </a:srgbClr>
              </a:gs>
              <a:gs pos="50000">
                <a:srgbClr val="36AFCE">
                  <a:shade val="67500"/>
                  <a:satMod val="115000"/>
                </a:srgbClr>
              </a:gs>
              <a:gs pos="100000">
                <a:srgbClr val="36AFCE">
                  <a:shade val="100000"/>
                  <a:satMod val="115000"/>
                </a:srgb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6" name="Image 15">
            <a:extLst>
              <a:ext uri="{FF2B5EF4-FFF2-40B4-BE49-F238E27FC236}">
                <a16:creationId xmlns="" xmlns:a16="http://schemas.microsoft.com/office/drawing/2014/main" id="{390ED7B3-C8B5-68E0-ADED-234FB2F4C36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86681" y="212513"/>
            <a:ext cx="409790" cy="409790"/>
          </a:xfrm>
          <a:prstGeom prst="rect">
            <a:avLst/>
          </a:prstGeom>
        </p:spPr>
      </p:pic>
      <p:pic>
        <p:nvPicPr>
          <p:cNvPr id="17" name="Image 16">
            <a:extLst>
              <a:ext uri="{FF2B5EF4-FFF2-40B4-BE49-F238E27FC236}">
                <a16:creationId xmlns="" xmlns:a16="http://schemas.microsoft.com/office/drawing/2014/main" id="{0C0808E6-CBB0-20DF-F771-243A4A83A22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040865" y="212513"/>
            <a:ext cx="446152" cy="446152"/>
          </a:xfrm>
          <a:prstGeom prst="rect">
            <a:avLst/>
          </a:prstGeom>
        </p:spPr>
      </p:pic>
      <p:pic>
        <p:nvPicPr>
          <p:cNvPr id="18" name="Image 17">
            <a:extLst>
              <a:ext uri="{FF2B5EF4-FFF2-40B4-BE49-F238E27FC236}">
                <a16:creationId xmlns="" xmlns:a16="http://schemas.microsoft.com/office/drawing/2014/main" id="{2F0E5AAC-7C2F-B985-DC3F-73DC4171989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824688" y="295667"/>
            <a:ext cx="434475" cy="434475"/>
          </a:xfrm>
          <a:prstGeom prst="rect">
            <a:avLst/>
          </a:prstGeom>
        </p:spPr>
      </p:pic>
      <p:pic>
        <p:nvPicPr>
          <p:cNvPr id="19" name="Image 18">
            <a:extLst>
              <a:ext uri="{FF2B5EF4-FFF2-40B4-BE49-F238E27FC236}">
                <a16:creationId xmlns="" xmlns:a16="http://schemas.microsoft.com/office/drawing/2014/main" id="{446EBA92-C858-7D28-8441-3BCBBA197758}"/>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633384" y="247286"/>
            <a:ext cx="375018" cy="375018"/>
          </a:xfrm>
          <a:prstGeom prst="rect">
            <a:avLst/>
          </a:prstGeom>
        </p:spPr>
      </p:pic>
      <p:grpSp>
        <p:nvGrpSpPr>
          <p:cNvPr id="20" name="Groupe 19" descr="Icône de papier et stylo ">
            <a:extLst>
              <a:ext uri="{FF2B5EF4-FFF2-40B4-BE49-F238E27FC236}">
                <a16:creationId xmlns="" xmlns:a16="http://schemas.microsoft.com/office/drawing/2014/main" id="{4F45F177-87D4-C73B-C543-1FA887A00A4E}"/>
              </a:ext>
            </a:extLst>
          </p:cNvPr>
          <p:cNvGrpSpPr/>
          <p:nvPr/>
        </p:nvGrpSpPr>
        <p:grpSpPr>
          <a:xfrm>
            <a:off x="8412576" y="216382"/>
            <a:ext cx="422266" cy="346227"/>
            <a:chOff x="7018338" y="4656138"/>
            <a:chExt cx="287337" cy="285750"/>
          </a:xfrm>
          <a:solidFill>
            <a:schemeClr val="bg1"/>
          </a:solidFill>
        </p:grpSpPr>
        <p:sp>
          <p:nvSpPr>
            <p:cNvPr id="21" name="Forme libre 4604">
              <a:extLst>
                <a:ext uri="{FF2B5EF4-FFF2-40B4-BE49-F238E27FC236}">
                  <a16:creationId xmlns="" xmlns:a16="http://schemas.microsoft.com/office/drawing/2014/main" id="{40878F0F-A7A4-546F-3761-0A06BD0E7F82}"/>
                </a:ext>
              </a:extLst>
            </p:cNvPr>
            <p:cNvSpPr>
              <a:spLocks noEditPoints="1"/>
            </p:cNvSpPr>
            <p:nvPr/>
          </p:nvSpPr>
          <p:spPr bwMode="auto">
            <a:xfrm>
              <a:off x="7018338" y="4656138"/>
              <a:ext cx="230188" cy="285750"/>
            </a:xfrm>
            <a:custGeom>
              <a:avLst/>
              <a:gdLst>
                <a:gd name="T0" fmla="*/ 351 w 723"/>
                <a:gd name="T1" fmla="*/ 416 h 903"/>
                <a:gd name="T2" fmla="*/ 348 w 723"/>
                <a:gd name="T3" fmla="*/ 400 h 903"/>
                <a:gd name="T4" fmla="*/ 362 w 723"/>
                <a:gd name="T5" fmla="*/ 391 h 903"/>
                <a:gd name="T6" fmla="*/ 525 w 723"/>
                <a:gd name="T7" fmla="*/ 398 h 903"/>
                <a:gd name="T8" fmla="*/ 525 w 723"/>
                <a:gd name="T9" fmla="*/ 414 h 903"/>
                <a:gd name="T10" fmla="*/ 513 w 723"/>
                <a:gd name="T11" fmla="*/ 572 h 903"/>
                <a:gd name="T12" fmla="*/ 349 w 723"/>
                <a:gd name="T13" fmla="*/ 565 h 903"/>
                <a:gd name="T14" fmla="*/ 349 w 723"/>
                <a:gd name="T15" fmla="*/ 548 h 903"/>
                <a:gd name="T16" fmla="*/ 513 w 723"/>
                <a:gd name="T17" fmla="*/ 542 h 903"/>
                <a:gd name="T18" fmla="*/ 526 w 723"/>
                <a:gd name="T19" fmla="*/ 551 h 903"/>
                <a:gd name="T20" fmla="*/ 523 w 723"/>
                <a:gd name="T21" fmla="*/ 568 h 903"/>
                <a:gd name="T22" fmla="*/ 362 w 723"/>
                <a:gd name="T23" fmla="*/ 722 h 903"/>
                <a:gd name="T24" fmla="*/ 348 w 723"/>
                <a:gd name="T25" fmla="*/ 713 h 903"/>
                <a:gd name="T26" fmla="*/ 351 w 723"/>
                <a:gd name="T27" fmla="*/ 696 h 903"/>
                <a:gd name="T28" fmla="*/ 515 w 723"/>
                <a:gd name="T29" fmla="*/ 693 h 903"/>
                <a:gd name="T30" fmla="*/ 528 w 723"/>
                <a:gd name="T31" fmla="*/ 704 h 903"/>
                <a:gd name="T32" fmla="*/ 521 w 723"/>
                <a:gd name="T33" fmla="*/ 720 h 903"/>
                <a:gd name="T34" fmla="*/ 232 w 723"/>
                <a:gd name="T35" fmla="*/ 405 h 903"/>
                <a:gd name="T36" fmla="*/ 198 w 723"/>
                <a:gd name="T37" fmla="*/ 381 h 903"/>
                <a:gd name="T38" fmla="*/ 200 w 723"/>
                <a:gd name="T39" fmla="*/ 365 h 903"/>
                <a:gd name="T40" fmla="*/ 217 w 723"/>
                <a:gd name="T41" fmla="*/ 362 h 903"/>
                <a:gd name="T42" fmla="*/ 296 w 723"/>
                <a:gd name="T43" fmla="*/ 302 h 903"/>
                <a:gd name="T44" fmla="*/ 312 w 723"/>
                <a:gd name="T45" fmla="*/ 306 h 903"/>
                <a:gd name="T46" fmla="*/ 315 w 723"/>
                <a:gd name="T47" fmla="*/ 321 h 903"/>
                <a:gd name="T48" fmla="*/ 226 w 723"/>
                <a:gd name="T49" fmla="*/ 556 h 903"/>
                <a:gd name="T50" fmla="*/ 197 w 723"/>
                <a:gd name="T51" fmla="*/ 529 h 903"/>
                <a:gd name="T52" fmla="*/ 203 w 723"/>
                <a:gd name="T53" fmla="*/ 514 h 903"/>
                <a:gd name="T54" fmla="*/ 219 w 723"/>
                <a:gd name="T55" fmla="*/ 514 h 903"/>
                <a:gd name="T56" fmla="*/ 298 w 723"/>
                <a:gd name="T57" fmla="*/ 451 h 903"/>
                <a:gd name="T58" fmla="*/ 314 w 723"/>
                <a:gd name="T59" fmla="*/ 458 h 903"/>
                <a:gd name="T60" fmla="*/ 314 w 723"/>
                <a:gd name="T61" fmla="*/ 475 h 903"/>
                <a:gd name="T62" fmla="*/ 155 w 723"/>
                <a:gd name="T63" fmla="*/ 238 h 903"/>
                <a:gd name="T64" fmla="*/ 208 w 723"/>
                <a:gd name="T65" fmla="*/ 197 h 903"/>
                <a:gd name="T66" fmla="*/ 164 w 723"/>
                <a:gd name="T67" fmla="*/ 236 h 903"/>
                <a:gd name="T68" fmla="*/ 31 w 723"/>
                <a:gd name="T69" fmla="*/ 125 h 903"/>
                <a:gd name="T70" fmla="*/ 53 w 723"/>
                <a:gd name="T71" fmla="*/ 68 h 903"/>
                <a:gd name="T72" fmla="*/ 101 w 723"/>
                <a:gd name="T73" fmla="*/ 35 h 903"/>
                <a:gd name="T74" fmla="*/ 150 w 723"/>
                <a:gd name="T75" fmla="*/ 36 h 903"/>
                <a:gd name="T76" fmla="*/ 210 w 723"/>
                <a:gd name="T77" fmla="*/ 80 h 903"/>
                <a:gd name="T78" fmla="*/ 226 w 723"/>
                <a:gd name="T79" fmla="*/ 143 h 903"/>
                <a:gd name="T80" fmla="*/ 125 w 723"/>
                <a:gd name="T81" fmla="*/ 154 h 903"/>
                <a:gd name="T82" fmla="*/ 136 w 723"/>
                <a:gd name="T83" fmla="*/ 0 h 903"/>
                <a:gd name="T84" fmla="*/ 104 w 723"/>
                <a:gd name="T85" fmla="*/ 2 h 903"/>
                <a:gd name="T86" fmla="*/ 39 w 723"/>
                <a:gd name="T87" fmla="*/ 40 h 903"/>
                <a:gd name="T88" fmla="*/ 4 w 723"/>
                <a:gd name="T89" fmla="*/ 108 h 903"/>
                <a:gd name="T90" fmla="*/ 4 w 723"/>
                <a:gd name="T91" fmla="*/ 625 h 903"/>
                <a:gd name="T92" fmla="*/ 121 w 723"/>
                <a:gd name="T93" fmla="*/ 632 h 903"/>
                <a:gd name="T94" fmla="*/ 128 w 723"/>
                <a:gd name="T95" fmla="*/ 901 h 903"/>
                <a:gd name="T96" fmla="*/ 593 w 723"/>
                <a:gd name="T97" fmla="*/ 902 h 903"/>
                <a:gd name="T98" fmla="*/ 603 w 723"/>
                <a:gd name="T99" fmla="*/ 888 h 903"/>
                <a:gd name="T100" fmla="*/ 660 w 723"/>
                <a:gd name="T101" fmla="*/ 248 h 903"/>
                <a:gd name="T102" fmla="*/ 708 w 723"/>
                <a:gd name="T103" fmla="*/ 194 h 903"/>
                <a:gd name="T104" fmla="*/ 723 w 723"/>
                <a:gd name="T105" fmla="*/ 121 h 903"/>
                <a:gd name="T106" fmla="*/ 691 w 723"/>
                <a:gd name="T107" fmla="*/ 50 h 903"/>
                <a:gd name="T108" fmla="*/ 627 w 723"/>
                <a:gd name="T109" fmla="*/ 6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23" h="903">
                  <a:moveTo>
                    <a:pt x="513" y="421"/>
                  </a:moveTo>
                  <a:lnTo>
                    <a:pt x="362" y="421"/>
                  </a:lnTo>
                  <a:lnTo>
                    <a:pt x="359" y="421"/>
                  </a:lnTo>
                  <a:lnTo>
                    <a:pt x="356" y="420"/>
                  </a:lnTo>
                  <a:lnTo>
                    <a:pt x="354" y="418"/>
                  </a:lnTo>
                  <a:lnTo>
                    <a:pt x="351" y="416"/>
                  </a:lnTo>
                  <a:lnTo>
                    <a:pt x="349" y="414"/>
                  </a:lnTo>
                  <a:lnTo>
                    <a:pt x="348" y="412"/>
                  </a:lnTo>
                  <a:lnTo>
                    <a:pt x="347" y="409"/>
                  </a:lnTo>
                  <a:lnTo>
                    <a:pt x="347" y="406"/>
                  </a:lnTo>
                  <a:lnTo>
                    <a:pt x="347" y="403"/>
                  </a:lnTo>
                  <a:lnTo>
                    <a:pt x="348" y="400"/>
                  </a:lnTo>
                  <a:lnTo>
                    <a:pt x="349" y="398"/>
                  </a:lnTo>
                  <a:lnTo>
                    <a:pt x="351" y="396"/>
                  </a:lnTo>
                  <a:lnTo>
                    <a:pt x="354" y="394"/>
                  </a:lnTo>
                  <a:lnTo>
                    <a:pt x="356" y="393"/>
                  </a:lnTo>
                  <a:lnTo>
                    <a:pt x="359" y="391"/>
                  </a:lnTo>
                  <a:lnTo>
                    <a:pt x="362" y="391"/>
                  </a:lnTo>
                  <a:lnTo>
                    <a:pt x="513" y="391"/>
                  </a:lnTo>
                  <a:lnTo>
                    <a:pt x="515" y="391"/>
                  </a:lnTo>
                  <a:lnTo>
                    <a:pt x="519" y="393"/>
                  </a:lnTo>
                  <a:lnTo>
                    <a:pt x="521" y="394"/>
                  </a:lnTo>
                  <a:lnTo>
                    <a:pt x="523" y="396"/>
                  </a:lnTo>
                  <a:lnTo>
                    <a:pt x="525" y="398"/>
                  </a:lnTo>
                  <a:lnTo>
                    <a:pt x="526" y="400"/>
                  </a:lnTo>
                  <a:lnTo>
                    <a:pt x="528" y="403"/>
                  </a:lnTo>
                  <a:lnTo>
                    <a:pt x="528" y="406"/>
                  </a:lnTo>
                  <a:lnTo>
                    <a:pt x="528" y="409"/>
                  </a:lnTo>
                  <a:lnTo>
                    <a:pt x="526" y="412"/>
                  </a:lnTo>
                  <a:lnTo>
                    <a:pt x="525" y="414"/>
                  </a:lnTo>
                  <a:lnTo>
                    <a:pt x="523" y="416"/>
                  </a:lnTo>
                  <a:lnTo>
                    <a:pt x="521" y="418"/>
                  </a:lnTo>
                  <a:lnTo>
                    <a:pt x="519" y="420"/>
                  </a:lnTo>
                  <a:lnTo>
                    <a:pt x="515" y="421"/>
                  </a:lnTo>
                  <a:lnTo>
                    <a:pt x="513" y="421"/>
                  </a:lnTo>
                  <a:close/>
                  <a:moveTo>
                    <a:pt x="513" y="572"/>
                  </a:moveTo>
                  <a:lnTo>
                    <a:pt x="362" y="572"/>
                  </a:lnTo>
                  <a:lnTo>
                    <a:pt x="359" y="571"/>
                  </a:lnTo>
                  <a:lnTo>
                    <a:pt x="356" y="571"/>
                  </a:lnTo>
                  <a:lnTo>
                    <a:pt x="354" y="569"/>
                  </a:lnTo>
                  <a:lnTo>
                    <a:pt x="351" y="568"/>
                  </a:lnTo>
                  <a:lnTo>
                    <a:pt x="349" y="565"/>
                  </a:lnTo>
                  <a:lnTo>
                    <a:pt x="348" y="563"/>
                  </a:lnTo>
                  <a:lnTo>
                    <a:pt x="347" y="560"/>
                  </a:lnTo>
                  <a:lnTo>
                    <a:pt x="347" y="556"/>
                  </a:lnTo>
                  <a:lnTo>
                    <a:pt x="347" y="554"/>
                  </a:lnTo>
                  <a:lnTo>
                    <a:pt x="348" y="551"/>
                  </a:lnTo>
                  <a:lnTo>
                    <a:pt x="349" y="548"/>
                  </a:lnTo>
                  <a:lnTo>
                    <a:pt x="351" y="546"/>
                  </a:lnTo>
                  <a:lnTo>
                    <a:pt x="354" y="544"/>
                  </a:lnTo>
                  <a:lnTo>
                    <a:pt x="356" y="543"/>
                  </a:lnTo>
                  <a:lnTo>
                    <a:pt x="359" y="542"/>
                  </a:lnTo>
                  <a:lnTo>
                    <a:pt x="362" y="542"/>
                  </a:lnTo>
                  <a:lnTo>
                    <a:pt x="513" y="542"/>
                  </a:lnTo>
                  <a:lnTo>
                    <a:pt x="515" y="542"/>
                  </a:lnTo>
                  <a:lnTo>
                    <a:pt x="519" y="543"/>
                  </a:lnTo>
                  <a:lnTo>
                    <a:pt x="521" y="544"/>
                  </a:lnTo>
                  <a:lnTo>
                    <a:pt x="523" y="546"/>
                  </a:lnTo>
                  <a:lnTo>
                    <a:pt x="525" y="548"/>
                  </a:lnTo>
                  <a:lnTo>
                    <a:pt x="526" y="551"/>
                  </a:lnTo>
                  <a:lnTo>
                    <a:pt x="528" y="554"/>
                  </a:lnTo>
                  <a:lnTo>
                    <a:pt x="528" y="556"/>
                  </a:lnTo>
                  <a:lnTo>
                    <a:pt x="528" y="560"/>
                  </a:lnTo>
                  <a:lnTo>
                    <a:pt x="526" y="563"/>
                  </a:lnTo>
                  <a:lnTo>
                    <a:pt x="525" y="565"/>
                  </a:lnTo>
                  <a:lnTo>
                    <a:pt x="523" y="568"/>
                  </a:lnTo>
                  <a:lnTo>
                    <a:pt x="521" y="569"/>
                  </a:lnTo>
                  <a:lnTo>
                    <a:pt x="519" y="571"/>
                  </a:lnTo>
                  <a:lnTo>
                    <a:pt x="515" y="571"/>
                  </a:lnTo>
                  <a:lnTo>
                    <a:pt x="513" y="572"/>
                  </a:lnTo>
                  <a:close/>
                  <a:moveTo>
                    <a:pt x="513" y="722"/>
                  </a:moveTo>
                  <a:lnTo>
                    <a:pt x="362" y="722"/>
                  </a:lnTo>
                  <a:lnTo>
                    <a:pt x="359" y="722"/>
                  </a:lnTo>
                  <a:lnTo>
                    <a:pt x="356" y="721"/>
                  </a:lnTo>
                  <a:lnTo>
                    <a:pt x="354" y="720"/>
                  </a:lnTo>
                  <a:lnTo>
                    <a:pt x="351" y="718"/>
                  </a:lnTo>
                  <a:lnTo>
                    <a:pt x="349" y="716"/>
                  </a:lnTo>
                  <a:lnTo>
                    <a:pt x="348" y="713"/>
                  </a:lnTo>
                  <a:lnTo>
                    <a:pt x="347" y="710"/>
                  </a:lnTo>
                  <a:lnTo>
                    <a:pt x="347" y="708"/>
                  </a:lnTo>
                  <a:lnTo>
                    <a:pt x="347" y="704"/>
                  </a:lnTo>
                  <a:lnTo>
                    <a:pt x="348" y="702"/>
                  </a:lnTo>
                  <a:lnTo>
                    <a:pt x="349" y="699"/>
                  </a:lnTo>
                  <a:lnTo>
                    <a:pt x="351" y="696"/>
                  </a:lnTo>
                  <a:lnTo>
                    <a:pt x="354" y="695"/>
                  </a:lnTo>
                  <a:lnTo>
                    <a:pt x="356" y="693"/>
                  </a:lnTo>
                  <a:lnTo>
                    <a:pt x="359" y="693"/>
                  </a:lnTo>
                  <a:lnTo>
                    <a:pt x="362" y="692"/>
                  </a:lnTo>
                  <a:lnTo>
                    <a:pt x="513" y="692"/>
                  </a:lnTo>
                  <a:lnTo>
                    <a:pt x="515" y="693"/>
                  </a:lnTo>
                  <a:lnTo>
                    <a:pt x="519" y="693"/>
                  </a:lnTo>
                  <a:lnTo>
                    <a:pt x="521" y="695"/>
                  </a:lnTo>
                  <a:lnTo>
                    <a:pt x="523" y="696"/>
                  </a:lnTo>
                  <a:lnTo>
                    <a:pt x="525" y="699"/>
                  </a:lnTo>
                  <a:lnTo>
                    <a:pt x="526" y="702"/>
                  </a:lnTo>
                  <a:lnTo>
                    <a:pt x="528" y="704"/>
                  </a:lnTo>
                  <a:lnTo>
                    <a:pt x="528" y="708"/>
                  </a:lnTo>
                  <a:lnTo>
                    <a:pt x="528" y="710"/>
                  </a:lnTo>
                  <a:lnTo>
                    <a:pt x="526" y="713"/>
                  </a:lnTo>
                  <a:lnTo>
                    <a:pt x="525" y="716"/>
                  </a:lnTo>
                  <a:lnTo>
                    <a:pt x="523" y="718"/>
                  </a:lnTo>
                  <a:lnTo>
                    <a:pt x="521" y="720"/>
                  </a:lnTo>
                  <a:lnTo>
                    <a:pt x="519" y="721"/>
                  </a:lnTo>
                  <a:lnTo>
                    <a:pt x="515" y="722"/>
                  </a:lnTo>
                  <a:lnTo>
                    <a:pt x="513" y="722"/>
                  </a:lnTo>
                  <a:close/>
                  <a:moveTo>
                    <a:pt x="312" y="326"/>
                  </a:moveTo>
                  <a:lnTo>
                    <a:pt x="237" y="402"/>
                  </a:lnTo>
                  <a:lnTo>
                    <a:pt x="232" y="405"/>
                  </a:lnTo>
                  <a:lnTo>
                    <a:pt x="226" y="406"/>
                  </a:lnTo>
                  <a:lnTo>
                    <a:pt x="220" y="405"/>
                  </a:lnTo>
                  <a:lnTo>
                    <a:pt x="216" y="402"/>
                  </a:lnTo>
                  <a:lnTo>
                    <a:pt x="200" y="387"/>
                  </a:lnTo>
                  <a:lnTo>
                    <a:pt x="199" y="385"/>
                  </a:lnTo>
                  <a:lnTo>
                    <a:pt x="198" y="381"/>
                  </a:lnTo>
                  <a:lnTo>
                    <a:pt x="197" y="379"/>
                  </a:lnTo>
                  <a:lnTo>
                    <a:pt x="197" y="376"/>
                  </a:lnTo>
                  <a:lnTo>
                    <a:pt x="197" y="373"/>
                  </a:lnTo>
                  <a:lnTo>
                    <a:pt x="198" y="370"/>
                  </a:lnTo>
                  <a:lnTo>
                    <a:pt x="199" y="368"/>
                  </a:lnTo>
                  <a:lnTo>
                    <a:pt x="200" y="365"/>
                  </a:lnTo>
                  <a:lnTo>
                    <a:pt x="203" y="363"/>
                  </a:lnTo>
                  <a:lnTo>
                    <a:pt x="206" y="362"/>
                  </a:lnTo>
                  <a:lnTo>
                    <a:pt x="208" y="361"/>
                  </a:lnTo>
                  <a:lnTo>
                    <a:pt x="211" y="361"/>
                  </a:lnTo>
                  <a:lnTo>
                    <a:pt x="214" y="361"/>
                  </a:lnTo>
                  <a:lnTo>
                    <a:pt x="217" y="362"/>
                  </a:lnTo>
                  <a:lnTo>
                    <a:pt x="219" y="363"/>
                  </a:lnTo>
                  <a:lnTo>
                    <a:pt x="221" y="365"/>
                  </a:lnTo>
                  <a:lnTo>
                    <a:pt x="226" y="370"/>
                  </a:lnTo>
                  <a:lnTo>
                    <a:pt x="290" y="306"/>
                  </a:lnTo>
                  <a:lnTo>
                    <a:pt x="294" y="303"/>
                  </a:lnTo>
                  <a:lnTo>
                    <a:pt x="296" y="302"/>
                  </a:lnTo>
                  <a:lnTo>
                    <a:pt x="298" y="301"/>
                  </a:lnTo>
                  <a:lnTo>
                    <a:pt x="302" y="301"/>
                  </a:lnTo>
                  <a:lnTo>
                    <a:pt x="304" y="301"/>
                  </a:lnTo>
                  <a:lnTo>
                    <a:pt x="307" y="302"/>
                  </a:lnTo>
                  <a:lnTo>
                    <a:pt x="310" y="303"/>
                  </a:lnTo>
                  <a:lnTo>
                    <a:pt x="312" y="306"/>
                  </a:lnTo>
                  <a:lnTo>
                    <a:pt x="314" y="308"/>
                  </a:lnTo>
                  <a:lnTo>
                    <a:pt x="315" y="310"/>
                  </a:lnTo>
                  <a:lnTo>
                    <a:pt x="316" y="312"/>
                  </a:lnTo>
                  <a:lnTo>
                    <a:pt x="316" y="316"/>
                  </a:lnTo>
                  <a:lnTo>
                    <a:pt x="316" y="319"/>
                  </a:lnTo>
                  <a:lnTo>
                    <a:pt x="315" y="321"/>
                  </a:lnTo>
                  <a:lnTo>
                    <a:pt x="314" y="324"/>
                  </a:lnTo>
                  <a:lnTo>
                    <a:pt x="312" y="326"/>
                  </a:lnTo>
                  <a:close/>
                  <a:moveTo>
                    <a:pt x="312" y="477"/>
                  </a:moveTo>
                  <a:lnTo>
                    <a:pt x="237" y="552"/>
                  </a:lnTo>
                  <a:lnTo>
                    <a:pt x="232" y="555"/>
                  </a:lnTo>
                  <a:lnTo>
                    <a:pt x="226" y="556"/>
                  </a:lnTo>
                  <a:lnTo>
                    <a:pt x="220" y="555"/>
                  </a:lnTo>
                  <a:lnTo>
                    <a:pt x="216" y="552"/>
                  </a:lnTo>
                  <a:lnTo>
                    <a:pt x="200" y="537"/>
                  </a:lnTo>
                  <a:lnTo>
                    <a:pt x="199" y="535"/>
                  </a:lnTo>
                  <a:lnTo>
                    <a:pt x="198" y="533"/>
                  </a:lnTo>
                  <a:lnTo>
                    <a:pt x="197" y="529"/>
                  </a:lnTo>
                  <a:lnTo>
                    <a:pt x="197" y="527"/>
                  </a:lnTo>
                  <a:lnTo>
                    <a:pt x="197" y="524"/>
                  </a:lnTo>
                  <a:lnTo>
                    <a:pt x="198" y="521"/>
                  </a:lnTo>
                  <a:lnTo>
                    <a:pt x="199" y="518"/>
                  </a:lnTo>
                  <a:lnTo>
                    <a:pt x="200" y="516"/>
                  </a:lnTo>
                  <a:lnTo>
                    <a:pt x="203" y="514"/>
                  </a:lnTo>
                  <a:lnTo>
                    <a:pt x="206" y="512"/>
                  </a:lnTo>
                  <a:lnTo>
                    <a:pt x="208" y="512"/>
                  </a:lnTo>
                  <a:lnTo>
                    <a:pt x="211" y="511"/>
                  </a:lnTo>
                  <a:lnTo>
                    <a:pt x="214" y="512"/>
                  </a:lnTo>
                  <a:lnTo>
                    <a:pt x="217" y="512"/>
                  </a:lnTo>
                  <a:lnTo>
                    <a:pt x="219" y="514"/>
                  </a:lnTo>
                  <a:lnTo>
                    <a:pt x="221" y="516"/>
                  </a:lnTo>
                  <a:lnTo>
                    <a:pt x="226" y="520"/>
                  </a:lnTo>
                  <a:lnTo>
                    <a:pt x="290" y="456"/>
                  </a:lnTo>
                  <a:lnTo>
                    <a:pt x="294" y="454"/>
                  </a:lnTo>
                  <a:lnTo>
                    <a:pt x="296" y="452"/>
                  </a:lnTo>
                  <a:lnTo>
                    <a:pt x="298" y="451"/>
                  </a:lnTo>
                  <a:lnTo>
                    <a:pt x="302" y="451"/>
                  </a:lnTo>
                  <a:lnTo>
                    <a:pt x="304" y="451"/>
                  </a:lnTo>
                  <a:lnTo>
                    <a:pt x="307" y="452"/>
                  </a:lnTo>
                  <a:lnTo>
                    <a:pt x="310" y="454"/>
                  </a:lnTo>
                  <a:lnTo>
                    <a:pt x="312" y="456"/>
                  </a:lnTo>
                  <a:lnTo>
                    <a:pt x="314" y="458"/>
                  </a:lnTo>
                  <a:lnTo>
                    <a:pt x="315" y="460"/>
                  </a:lnTo>
                  <a:lnTo>
                    <a:pt x="316" y="464"/>
                  </a:lnTo>
                  <a:lnTo>
                    <a:pt x="316" y="466"/>
                  </a:lnTo>
                  <a:lnTo>
                    <a:pt x="316" y="469"/>
                  </a:lnTo>
                  <a:lnTo>
                    <a:pt x="315" y="472"/>
                  </a:lnTo>
                  <a:lnTo>
                    <a:pt x="314" y="475"/>
                  </a:lnTo>
                  <a:lnTo>
                    <a:pt x="312" y="477"/>
                  </a:lnTo>
                  <a:close/>
                  <a:moveTo>
                    <a:pt x="164" y="236"/>
                  </a:moveTo>
                  <a:lnTo>
                    <a:pt x="162" y="237"/>
                  </a:lnTo>
                  <a:lnTo>
                    <a:pt x="158" y="238"/>
                  </a:lnTo>
                  <a:lnTo>
                    <a:pt x="157" y="238"/>
                  </a:lnTo>
                  <a:lnTo>
                    <a:pt x="155" y="238"/>
                  </a:lnTo>
                  <a:lnTo>
                    <a:pt x="153" y="239"/>
                  </a:lnTo>
                  <a:lnTo>
                    <a:pt x="151" y="239"/>
                  </a:lnTo>
                  <a:lnTo>
                    <a:pt x="151" y="180"/>
                  </a:lnTo>
                  <a:lnTo>
                    <a:pt x="217" y="180"/>
                  </a:lnTo>
                  <a:lnTo>
                    <a:pt x="214" y="188"/>
                  </a:lnTo>
                  <a:lnTo>
                    <a:pt x="208" y="197"/>
                  </a:lnTo>
                  <a:lnTo>
                    <a:pt x="203" y="205"/>
                  </a:lnTo>
                  <a:lnTo>
                    <a:pt x="197" y="212"/>
                  </a:lnTo>
                  <a:lnTo>
                    <a:pt x="190" y="220"/>
                  </a:lnTo>
                  <a:lnTo>
                    <a:pt x="182" y="225"/>
                  </a:lnTo>
                  <a:lnTo>
                    <a:pt x="173" y="231"/>
                  </a:lnTo>
                  <a:lnTo>
                    <a:pt x="164" y="236"/>
                  </a:lnTo>
                  <a:close/>
                  <a:moveTo>
                    <a:pt x="121" y="166"/>
                  </a:moveTo>
                  <a:lnTo>
                    <a:pt x="121" y="256"/>
                  </a:lnTo>
                  <a:lnTo>
                    <a:pt x="121" y="601"/>
                  </a:lnTo>
                  <a:lnTo>
                    <a:pt x="31" y="601"/>
                  </a:lnTo>
                  <a:lnTo>
                    <a:pt x="31" y="135"/>
                  </a:lnTo>
                  <a:lnTo>
                    <a:pt x="31" y="125"/>
                  </a:lnTo>
                  <a:lnTo>
                    <a:pt x="33" y="115"/>
                  </a:lnTo>
                  <a:lnTo>
                    <a:pt x="35" y="105"/>
                  </a:lnTo>
                  <a:lnTo>
                    <a:pt x="39" y="94"/>
                  </a:lnTo>
                  <a:lnTo>
                    <a:pt x="43" y="85"/>
                  </a:lnTo>
                  <a:lnTo>
                    <a:pt x="48" y="77"/>
                  </a:lnTo>
                  <a:lnTo>
                    <a:pt x="53" y="68"/>
                  </a:lnTo>
                  <a:lnTo>
                    <a:pt x="60" y="62"/>
                  </a:lnTo>
                  <a:lnTo>
                    <a:pt x="67" y="55"/>
                  </a:lnTo>
                  <a:lnTo>
                    <a:pt x="75" y="48"/>
                  </a:lnTo>
                  <a:lnTo>
                    <a:pt x="83" y="42"/>
                  </a:lnTo>
                  <a:lnTo>
                    <a:pt x="92" y="38"/>
                  </a:lnTo>
                  <a:lnTo>
                    <a:pt x="101" y="35"/>
                  </a:lnTo>
                  <a:lnTo>
                    <a:pt x="110" y="32"/>
                  </a:lnTo>
                  <a:lnTo>
                    <a:pt x="120" y="30"/>
                  </a:lnTo>
                  <a:lnTo>
                    <a:pt x="129" y="30"/>
                  </a:lnTo>
                  <a:lnTo>
                    <a:pt x="132" y="30"/>
                  </a:lnTo>
                  <a:lnTo>
                    <a:pt x="135" y="30"/>
                  </a:lnTo>
                  <a:lnTo>
                    <a:pt x="150" y="36"/>
                  </a:lnTo>
                  <a:lnTo>
                    <a:pt x="164" y="41"/>
                  </a:lnTo>
                  <a:lnTo>
                    <a:pt x="176" y="48"/>
                  </a:lnTo>
                  <a:lnTo>
                    <a:pt x="188" y="56"/>
                  </a:lnTo>
                  <a:lnTo>
                    <a:pt x="197" y="63"/>
                  </a:lnTo>
                  <a:lnTo>
                    <a:pt x="205" y="71"/>
                  </a:lnTo>
                  <a:lnTo>
                    <a:pt x="210" y="80"/>
                  </a:lnTo>
                  <a:lnTo>
                    <a:pt x="216" y="88"/>
                  </a:lnTo>
                  <a:lnTo>
                    <a:pt x="220" y="99"/>
                  </a:lnTo>
                  <a:lnTo>
                    <a:pt x="224" y="110"/>
                  </a:lnTo>
                  <a:lnTo>
                    <a:pt x="226" y="123"/>
                  </a:lnTo>
                  <a:lnTo>
                    <a:pt x="226" y="135"/>
                  </a:lnTo>
                  <a:lnTo>
                    <a:pt x="226" y="143"/>
                  </a:lnTo>
                  <a:lnTo>
                    <a:pt x="225" y="150"/>
                  </a:lnTo>
                  <a:lnTo>
                    <a:pt x="136" y="150"/>
                  </a:lnTo>
                  <a:lnTo>
                    <a:pt x="133" y="151"/>
                  </a:lnTo>
                  <a:lnTo>
                    <a:pt x="130" y="151"/>
                  </a:lnTo>
                  <a:lnTo>
                    <a:pt x="128" y="153"/>
                  </a:lnTo>
                  <a:lnTo>
                    <a:pt x="125" y="154"/>
                  </a:lnTo>
                  <a:lnTo>
                    <a:pt x="123" y="156"/>
                  </a:lnTo>
                  <a:lnTo>
                    <a:pt x="122" y="160"/>
                  </a:lnTo>
                  <a:lnTo>
                    <a:pt x="121" y="162"/>
                  </a:lnTo>
                  <a:lnTo>
                    <a:pt x="121" y="166"/>
                  </a:lnTo>
                  <a:close/>
                  <a:moveTo>
                    <a:pt x="587" y="0"/>
                  </a:moveTo>
                  <a:lnTo>
                    <a:pt x="136" y="0"/>
                  </a:lnTo>
                  <a:lnTo>
                    <a:pt x="136" y="0"/>
                  </a:lnTo>
                  <a:lnTo>
                    <a:pt x="135" y="0"/>
                  </a:lnTo>
                  <a:lnTo>
                    <a:pt x="132" y="0"/>
                  </a:lnTo>
                  <a:lnTo>
                    <a:pt x="129" y="0"/>
                  </a:lnTo>
                  <a:lnTo>
                    <a:pt x="116" y="1"/>
                  </a:lnTo>
                  <a:lnTo>
                    <a:pt x="104" y="2"/>
                  </a:lnTo>
                  <a:lnTo>
                    <a:pt x="92" y="5"/>
                  </a:lnTo>
                  <a:lnTo>
                    <a:pt x="80" y="11"/>
                  </a:lnTo>
                  <a:lnTo>
                    <a:pt x="69" y="16"/>
                  </a:lnTo>
                  <a:lnTo>
                    <a:pt x="58" y="23"/>
                  </a:lnTo>
                  <a:lnTo>
                    <a:pt x="48" y="31"/>
                  </a:lnTo>
                  <a:lnTo>
                    <a:pt x="39" y="40"/>
                  </a:lnTo>
                  <a:lnTo>
                    <a:pt x="31" y="49"/>
                  </a:lnTo>
                  <a:lnTo>
                    <a:pt x="23" y="59"/>
                  </a:lnTo>
                  <a:lnTo>
                    <a:pt x="16" y="71"/>
                  </a:lnTo>
                  <a:lnTo>
                    <a:pt x="10" y="83"/>
                  </a:lnTo>
                  <a:lnTo>
                    <a:pt x="6" y="95"/>
                  </a:lnTo>
                  <a:lnTo>
                    <a:pt x="4" y="108"/>
                  </a:lnTo>
                  <a:lnTo>
                    <a:pt x="1" y="121"/>
                  </a:lnTo>
                  <a:lnTo>
                    <a:pt x="0" y="135"/>
                  </a:lnTo>
                  <a:lnTo>
                    <a:pt x="0" y="617"/>
                  </a:lnTo>
                  <a:lnTo>
                    <a:pt x="1" y="620"/>
                  </a:lnTo>
                  <a:lnTo>
                    <a:pt x="1" y="623"/>
                  </a:lnTo>
                  <a:lnTo>
                    <a:pt x="4" y="625"/>
                  </a:lnTo>
                  <a:lnTo>
                    <a:pt x="5" y="627"/>
                  </a:lnTo>
                  <a:lnTo>
                    <a:pt x="7" y="630"/>
                  </a:lnTo>
                  <a:lnTo>
                    <a:pt x="9" y="631"/>
                  </a:lnTo>
                  <a:lnTo>
                    <a:pt x="13" y="632"/>
                  </a:lnTo>
                  <a:lnTo>
                    <a:pt x="16" y="632"/>
                  </a:lnTo>
                  <a:lnTo>
                    <a:pt x="121" y="632"/>
                  </a:lnTo>
                  <a:lnTo>
                    <a:pt x="121" y="888"/>
                  </a:lnTo>
                  <a:lnTo>
                    <a:pt x="121" y="891"/>
                  </a:lnTo>
                  <a:lnTo>
                    <a:pt x="122" y="894"/>
                  </a:lnTo>
                  <a:lnTo>
                    <a:pt x="123" y="896"/>
                  </a:lnTo>
                  <a:lnTo>
                    <a:pt x="125" y="898"/>
                  </a:lnTo>
                  <a:lnTo>
                    <a:pt x="128" y="901"/>
                  </a:lnTo>
                  <a:lnTo>
                    <a:pt x="130" y="902"/>
                  </a:lnTo>
                  <a:lnTo>
                    <a:pt x="133" y="903"/>
                  </a:lnTo>
                  <a:lnTo>
                    <a:pt x="136" y="903"/>
                  </a:lnTo>
                  <a:lnTo>
                    <a:pt x="587" y="903"/>
                  </a:lnTo>
                  <a:lnTo>
                    <a:pt x="591" y="903"/>
                  </a:lnTo>
                  <a:lnTo>
                    <a:pt x="593" y="902"/>
                  </a:lnTo>
                  <a:lnTo>
                    <a:pt x="596" y="901"/>
                  </a:lnTo>
                  <a:lnTo>
                    <a:pt x="599" y="898"/>
                  </a:lnTo>
                  <a:lnTo>
                    <a:pt x="600" y="896"/>
                  </a:lnTo>
                  <a:lnTo>
                    <a:pt x="602" y="894"/>
                  </a:lnTo>
                  <a:lnTo>
                    <a:pt x="602" y="891"/>
                  </a:lnTo>
                  <a:lnTo>
                    <a:pt x="603" y="888"/>
                  </a:lnTo>
                  <a:lnTo>
                    <a:pt x="603" y="269"/>
                  </a:lnTo>
                  <a:lnTo>
                    <a:pt x="615" y="267"/>
                  </a:lnTo>
                  <a:lnTo>
                    <a:pt x="627" y="264"/>
                  </a:lnTo>
                  <a:lnTo>
                    <a:pt x="638" y="259"/>
                  </a:lnTo>
                  <a:lnTo>
                    <a:pt x="648" y="255"/>
                  </a:lnTo>
                  <a:lnTo>
                    <a:pt x="660" y="248"/>
                  </a:lnTo>
                  <a:lnTo>
                    <a:pt x="670" y="241"/>
                  </a:lnTo>
                  <a:lnTo>
                    <a:pt x="679" y="232"/>
                  </a:lnTo>
                  <a:lnTo>
                    <a:pt x="687" y="224"/>
                  </a:lnTo>
                  <a:lnTo>
                    <a:pt x="695" y="214"/>
                  </a:lnTo>
                  <a:lnTo>
                    <a:pt x="703" y="204"/>
                  </a:lnTo>
                  <a:lnTo>
                    <a:pt x="708" y="194"/>
                  </a:lnTo>
                  <a:lnTo>
                    <a:pt x="714" y="182"/>
                  </a:lnTo>
                  <a:lnTo>
                    <a:pt x="717" y="171"/>
                  </a:lnTo>
                  <a:lnTo>
                    <a:pt x="721" y="160"/>
                  </a:lnTo>
                  <a:lnTo>
                    <a:pt x="723" y="147"/>
                  </a:lnTo>
                  <a:lnTo>
                    <a:pt x="723" y="135"/>
                  </a:lnTo>
                  <a:lnTo>
                    <a:pt x="723" y="121"/>
                  </a:lnTo>
                  <a:lnTo>
                    <a:pt x="721" y="109"/>
                  </a:lnTo>
                  <a:lnTo>
                    <a:pt x="717" y="97"/>
                  </a:lnTo>
                  <a:lnTo>
                    <a:pt x="712" y="84"/>
                  </a:lnTo>
                  <a:lnTo>
                    <a:pt x="706" y="72"/>
                  </a:lnTo>
                  <a:lnTo>
                    <a:pt x="699" y="60"/>
                  </a:lnTo>
                  <a:lnTo>
                    <a:pt x="691" y="50"/>
                  </a:lnTo>
                  <a:lnTo>
                    <a:pt x="682" y="40"/>
                  </a:lnTo>
                  <a:lnTo>
                    <a:pt x="672" y="32"/>
                  </a:lnTo>
                  <a:lnTo>
                    <a:pt x="662" y="23"/>
                  </a:lnTo>
                  <a:lnTo>
                    <a:pt x="651" y="16"/>
                  </a:lnTo>
                  <a:lnTo>
                    <a:pt x="638" y="11"/>
                  </a:lnTo>
                  <a:lnTo>
                    <a:pt x="627" y="6"/>
                  </a:lnTo>
                  <a:lnTo>
                    <a:pt x="613" y="3"/>
                  </a:lnTo>
                  <a:lnTo>
                    <a:pt x="601" y="1"/>
                  </a:lnTo>
                  <a:lnTo>
                    <a:pt x="587" y="0"/>
                  </a:lnTo>
                  <a:lnTo>
                    <a:pt x="58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fr-FR" dirty="0"/>
            </a:p>
          </p:txBody>
        </p:sp>
        <p:sp>
          <p:nvSpPr>
            <p:cNvPr id="22" name="Forme libre 4605">
              <a:extLst>
                <a:ext uri="{FF2B5EF4-FFF2-40B4-BE49-F238E27FC236}">
                  <a16:creationId xmlns="" xmlns:a16="http://schemas.microsoft.com/office/drawing/2014/main" id="{40E99AA2-57F6-8442-B615-26A0575EAEC2}"/>
                </a:ext>
              </a:extLst>
            </p:cNvPr>
            <p:cNvSpPr>
              <a:spLocks/>
            </p:cNvSpPr>
            <p:nvPr/>
          </p:nvSpPr>
          <p:spPr bwMode="auto">
            <a:xfrm>
              <a:off x="7239000" y="4722813"/>
              <a:ext cx="66675" cy="128588"/>
            </a:xfrm>
            <a:custGeom>
              <a:avLst/>
              <a:gdLst>
                <a:gd name="T0" fmla="*/ 123 w 210"/>
                <a:gd name="T1" fmla="*/ 1 h 407"/>
                <a:gd name="T2" fmla="*/ 101 w 210"/>
                <a:gd name="T3" fmla="*/ 8 h 407"/>
                <a:gd name="T4" fmla="*/ 82 w 210"/>
                <a:gd name="T5" fmla="*/ 21 h 407"/>
                <a:gd name="T6" fmla="*/ 67 w 210"/>
                <a:gd name="T7" fmla="*/ 37 h 407"/>
                <a:gd name="T8" fmla="*/ 50 w 210"/>
                <a:gd name="T9" fmla="*/ 47 h 407"/>
                <a:gd name="T10" fmla="*/ 33 w 210"/>
                <a:gd name="T11" fmla="*/ 54 h 407"/>
                <a:gd name="T12" fmla="*/ 23 w 210"/>
                <a:gd name="T13" fmla="*/ 61 h 407"/>
                <a:gd name="T14" fmla="*/ 14 w 210"/>
                <a:gd name="T15" fmla="*/ 70 h 407"/>
                <a:gd name="T16" fmla="*/ 7 w 210"/>
                <a:gd name="T17" fmla="*/ 81 h 407"/>
                <a:gd name="T18" fmla="*/ 2 w 210"/>
                <a:gd name="T19" fmla="*/ 95 h 407"/>
                <a:gd name="T20" fmla="*/ 0 w 210"/>
                <a:gd name="T21" fmla="*/ 110 h 407"/>
                <a:gd name="T22" fmla="*/ 0 w 210"/>
                <a:gd name="T23" fmla="*/ 393 h 407"/>
                <a:gd name="T24" fmla="*/ 1 w 210"/>
                <a:gd name="T25" fmla="*/ 398 h 407"/>
                <a:gd name="T26" fmla="*/ 3 w 210"/>
                <a:gd name="T27" fmla="*/ 403 h 407"/>
                <a:gd name="T28" fmla="*/ 9 w 210"/>
                <a:gd name="T29" fmla="*/ 406 h 407"/>
                <a:gd name="T30" fmla="*/ 14 w 210"/>
                <a:gd name="T31" fmla="*/ 407 h 407"/>
                <a:gd name="T32" fmla="*/ 20 w 210"/>
                <a:gd name="T33" fmla="*/ 406 h 407"/>
                <a:gd name="T34" fmla="*/ 24 w 210"/>
                <a:gd name="T35" fmla="*/ 403 h 407"/>
                <a:gd name="T36" fmla="*/ 28 w 210"/>
                <a:gd name="T37" fmla="*/ 398 h 407"/>
                <a:gd name="T38" fmla="*/ 29 w 210"/>
                <a:gd name="T39" fmla="*/ 393 h 407"/>
                <a:gd name="T40" fmla="*/ 30 w 210"/>
                <a:gd name="T41" fmla="*/ 110 h 407"/>
                <a:gd name="T42" fmla="*/ 35 w 210"/>
                <a:gd name="T43" fmla="*/ 95 h 407"/>
                <a:gd name="T44" fmla="*/ 42 w 210"/>
                <a:gd name="T45" fmla="*/ 84 h 407"/>
                <a:gd name="T46" fmla="*/ 54 w 210"/>
                <a:gd name="T47" fmla="*/ 78 h 407"/>
                <a:gd name="T48" fmla="*/ 59 w 210"/>
                <a:gd name="T49" fmla="*/ 331 h 407"/>
                <a:gd name="T50" fmla="*/ 210 w 210"/>
                <a:gd name="T51" fmla="*/ 60 h 407"/>
                <a:gd name="T52" fmla="*/ 209 w 210"/>
                <a:gd name="T53" fmla="*/ 49 h 407"/>
                <a:gd name="T54" fmla="*/ 203 w 210"/>
                <a:gd name="T55" fmla="*/ 39 h 407"/>
                <a:gd name="T56" fmla="*/ 186 w 210"/>
                <a:gd name="T57" fmla="*/ 20 h 407"/>
                <a:gd name="T58" fmla="*/ 162 w 210"/>
                <a:gd name="T59" fmla="*/ 5 h 407"/>
                <a:gd name="T60" fmla="*/ 149 w 210"/>
                <a:gd name="T61" fmla="*/ 1 h 407"/>
                <a:gd name="T62" fmla="*/ 135 w 210"/>
                <a:gd name="T63"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10" h="407">
                  <a:moveTo>
                    <a:pt x="135" y="0"/>
                  </a:moveTo>
                  <a:lnTo>
                    <a:pt x="123" y="1"/>
                  </a:lnTo>
                  <a:lnTo>
                    <a:pt x="111" y="3"/>
                  </a:lnTo>
                  <a:lnTo>
                    <a:pt x="101" y="8"/>
                  </a:lnTo>
                  <a:lnTo>
                    <a:pt x="91" y="14"/>
                  </a:lnTo>
                  <a:lnTo>
                    <a:pt x="82" y="21"/>
                  </a:lnTo>
                  <a:lnTo>
                    <a:pt x="74" y="29"/>
                  </a:lnTo>
                  <a:lnTo>
                    <a:pt x="67" y="37"/>
                  </a:lnTo>
                  <a:lnTo>
                    <a:pt x="63" y="45"/>
                  </a:lnTo>
                  <a:lnTo>
                    <a:pt x="50" y="47"/>
                  </a:lnTo>
                  <a:lnTo>
                    <a:pt x="39" y="52"/>
                  </a:lnTo>
                  <a:lnTo>
                    <a:pt x="33" y="54"/>
                  </a:lnTo>
                  <a:lnTo>
                    <a:pt x="28" y="57"/>
                  </a:lnTo>
                  <a:lnTo>
                    <a:pt x="23" y="61"/>
                  </a:lnTo>
                  <a:lnTo>
                    <a:pt x="19" y="65"/>
                  </a:lnTo>
                  <a:lnTo>
                    <a:pt x="14" y="70"/>
                  </a:lnTo>
                  <a:lnTo>
                    <a:pt x="11" y="75"/>
                  </a:lnTo>
                  <a:lnTo>
                    <a:pt x="7" y="81"/>
                  </a:lnTo>
                  <a:lnTo>
                    <a:pt x="4" y="88"/>
                  </a:lnTo>
                  <a:lnTo>
                    <a:pt x="2" y="95"/>
                  </a:lnTo>
                  <a:lnTo>
                    <a:pt x="1" y="102"/>
                  </a:lnTo>
                  <a:lnTo>
                    <a:pt x="0" y="110"/>
                  </a:lnTo>
                  <a:lnTo>
                    <a:pt x="0" y="119"/>
                  </a:lnTo>
                  <a:lnTo>
                    <a:pt x="0" y="393"/>
                  </a:lnTo>
                  <a:lnTo>
                    <a:pt x="0" y="395"/>
                  </a:lnTo>
                  <a:lnTo>
                    <a:pt x="1" y="398"/>
                  </a:lnTo>
                  <a:lnTo>
                    <a:pt x="2" y="401"/>
                  </a:lnTo>
                  <a:lnTo>
                    <a:pt x="3" y="403"/>
                  </a:lnTo>
                  <a:lnTo>
                    <a:pt x="5" y="405"/>
                  </a:lnTo>
                  <a:lnTo>
                    <a:pt x="9" y="406"/>
                  </a:lnTo>
                  <a:lnTo>
                    <a:pt x="11" y="407"/>
                  </a:lnTo>
                  <a:lnTo>
                    <a:pt x="14" y="407"/>
                  </a:lnTo>
                  <a:lnTo>
                    <a:pt x="18" y="407"/>
                  </a:lnTo>
                  <a:lnTo>
                    <a:pt x="20" y="406"/>
                  </a:lnTo>
                  <a:lnTo>
                    <a:pt x="22" y="405"/>
                  </a:lnTo>
                  <a:lnTo>
                    <a:pt x="24" y="403"/>
                  </a:lnTo>
                  <a:lnTo>
                    <a:pt x="27" y="401"/>
                  </a:lnTo>
                  <a:lnTo>
                    <a:pt x="28" y="398"/>
                  </a:lnTo>
                  <a:lnTo>
                    <a:pt x="29" y="395"/>
                  </a:lnTo>
                  <a:lnTo>
                    <a:pt x="29" y="393"/>
                  </a:lnTo>
                  <a:lnTo>
                    <a:pt x="29" y="119"/>
                  </a:lnTo>
                  <a:lnTo>
                    <a:pt x="30" y="110"/>
                  </a:lnTo>
                  <a:lnTo>
                    <a:pt x="31" y="101"/>
                  </a:lnTo>
                  <a:lnTo>
                    <a:pt x="35" y="95"/>
                  </a:lnTo>
                  <a:lnTo>
                    <a:pt x="38" y="89"/>
                  </a:lnTo>
                  <a:lnTo>
                    <a:pt x="42" y="84"/>
                  </a:lnTo>
                  <a:lnTo>
                    <a:pt x="48" y="81"/>
                  </a:lnTo>
                  <a:lnTo>
                    <a:pt x="54" y="78"/>
                  </a:lnTo>
                  <a:lnTo>
                    <a:pt x="59" y="76"/>
                  </a:lnTo>
                  <a:lnTo>
                    <a:pt x="59" y="331"/>
                  </a:lnTo>
                  <a:lnTo>
                    <a:pt x="210" y="331"/>
                  </a:lnTo>
                  <a:lnTo>
                    <a:pt x="210" y="60"/>
                  </a:lnTo>
                  <a:lnTo>
                    <a:pt x="210" y="55"/>
                  </a:lnTo>
                  <a:lnTo>
                    <a:pt x="209" y="49"/>
                  </a:lnTo>
                  <a:lnTo>
                    <a:pt x="206" y="45"/>
                  </a:lnTo>
                  <a:lnTo>
                    <a:pt x="203" y="39"/>
                  </a:lnTo>
                  <a:lnTo>
                    <a:pt x="196" y="29"/>
                  </a:lnTo>
                  <a:lnTo>
                    <a:pt x="186" y="20"/>
                  </a:lnTo>
                  <a:lnTo>
                    <a:pt x="175" y="12"/>
                  </a:lnTo>
                  <a:lnTo>
                    <a:pt x="162" y="5"/>
                  </a:lnTo>
                  <a:lnTo>
                    <a:pt x="155" y="3"/>
                  </a:lnTo>
                  <a:lnTo>
                    <a:pt x="149" y="1"/>
                  </a:lnTo>
                  <a:lnTo>
                    <a:pt x="142" y="0"/>
                  </a:lnTo>
                  <a:lnTo>
                    <a:pt x="135" y="0"/>
                  </a:lnTo>
                  <a:lnTo>
                    <a:pt x="13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fr-FR" dirty="0"/>
            </a:p>
          </p:txBody>
        </p:sp>
        <p:sp>
          <p:nvSpPr>
            <p:cNvPr id="23" name="Forme libre 4606">
              <a:extLst>
                <a:ext uri="{FF2B5EF4-FFF2-40B4-BE49-F238E27FC236}">
                  <a16:creationId xmlns="" xmlns:a16="http://schemas.microsoft.com/office/drawing/2014/main" id="{475DD2B1-F4FF-28B7-D6A6-06E7D4FD8014}"/>
                </a:ext>
              </a:extLst>
            </p:cNvPr>
            <p:cNvSpPr>
              <a:spLocks/>
            </p:cNvSpPr>
            <p:nvPr/>
          </p:nvSpPr>
          <p:spPr bwMode="auto">
            <a:xfrm>
              <a:off x="7258050" y="4913313"/>
              <a:ext cx="47625" cy="28575"/>
            </a:xfrm>
            <a:custGeom>
              <a:avLst/>
              <a:gdLst>
                <a:gd name="T0" fmla="*/ 0 w 151"/>
                <a:gd name="T1" fmla="*/ 14 h 90"/>
                <a:gd name="T2" fmla="*/ 0 w 151"/>
                <a:gd name="T3" fmla="*/ 22 h 90"/>
                <a:gd name="T4" fmla="*/ 2 w 151"/>
                <a:gd name="T5" fmla="*/ 29 h 90"/>
                <a:gd name="T6" fmla="*/ 4 w 151"/>
                <a:gd name="T7" fmla="*/ 37 h 90"/>
                <a:gd name="T8" fmla="*/ 6 w 151"/>
                <a:gd name="T9" fmla="*/ 44 h 90"/>
                <a:gd name="T10" fmla="*/ 9 w 151"/>
                <a:gd name="T11" fmla="*/ 50 h 90"/>
                <a:gd name="T12" fmla="*/ 14 w 151"/>
                <a:gd name="T13" fmla="*/ 56 h 90"/>
                <a:gd name="T14" fmla="*/ 18 w 151"/>
                <a:gd name="T15" fmla="*/ 62 h 90"/>
                <a:gd name="T16" fmla="*/ 23 w 151"/>
                <a:gd name="T17" fmla="*/ 67 h 90"/>
                <a:gd name="T18" fmla="*/ 29 w 151"/>
                <a:gd name="T19" fmla="*/ 72 h 90"/>
                <a:gd name="T20" fmla="*/ 34 w 151"/>
                <a:gd name="T21" fmla="*/ 76 h 90"/>
                <a:gd name="T22" fmla="*/ 40 w 151"/>
                <a:gd name="T23" fmla="*/ 81 h 90"/>
                <a:gd name="T24" fmla="*/ 47 w 151"/>
                <a:gd name="T25" fmla="*/ 84 h 90"/>
                <a:gd name="T26" fmla="*/ 54 w 151"/>
                <a:gd name="T27" fmla="*/ 87 h 90"/>
                <a:gd name="T28" fmla="*/ 61 w 151"/>
                <a:gd name="T29" fmla="*/ 89 h 90"/>
                <a:gd name="T30" fmla="*/ 68 w 151"/>
                <a:gd name="T31" fmla="*/ 90 h 90"/>
                <a:gd name="T32" fmla="*/ 76 w 151"/>
                <a:gd name="T33" fmla="*/ 90 h 90"/>
                <a:gd name="T34" fmla="*/ 83 w 151"/>
                <a:gd name="T35" fmla="*/ 90 h 90"/>
                <a:gd name="T36" fmla="*/ 90 w 151"/>
                <a:gd name="T37" fmla="*/ 89 h 90"/>
                <a:gd name="T38" fmla="*/ 96 w 151"/>
                <a:gd name="T39" fmla="*/ 87 h 90"/>
                <a:gd name="T40" fmla="*/ 103 w 151"/>
                <a:gd name="T41" fmla="*/ 83 h 90"/>
                <a:gd name="T42" fmla="*/ 109 w 151"/>
                <a:gd name="T43" fmla="*/ 80 h 90"/>
                <a:gd name="T44" fmla="*/ 116 w 151"/>
                <a:gd name="T45" fmla="*/ 76 h 90"/>
                <a:gd name="T46" fmla="*/ 121 w 151"/>
                <a:gd name="T47" fmla="*/ 71 h 90"/>
                <a:gd name="T48" fmla="*/ 127 w 151"/>
                <a:gd name="T49" fmla="*/ 65 h 90"/>
                <a:gd name="T50" fmla="*/ 131 w 151"/>
                <a:gd name="T51" fmla="*/ 60 h 90"/>
                <a:gd name="T52" fmla="*/ 137 w 151"/>
                <a:gd name="T53" fmla="*/ 53 h 90"/>
                <a:gd name="T54" fmla="*/ 140 w 151"/>
                <a:gd name="T55" fmla="*/ 45 h 90"/>
                <a:gd name="T56" fmla="*/ 144 w 151"/>
                <a:gd name="T57" fmla="*/ 37 h 90"/>
                <a:gd name="T58" fmla="*/ 147 w 151"/>
                <a:gd name="T59" fmla="*/ 29 h 90"/>
                <a:gd name="T60" fmla="*/ 150 w 151"/>
                <a:gd name="T61" fmla="*/ 20 h 90"/>
                <a:gd name="T62" fmla="*/ 151 w 151"/>
                <a:gd name="T63" fmla="*/ 10 h 90"/>
                <a:gd name="T64" fmla="*/ 151 w 151"/>
                <a:gd name="T65" fmla="*/ 0 h 90"/>
                <a:gd name="T66" fmla="*/ 0 w 151"/>
                <a:gd name="T67" fmla="*/ 0 h 90"/>
                <a:gd name="T68" fmla="*/ 0 w 151"/>
                <a:gd name="T69" fmla="*/ 14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51" h="90">
                  <a:moveTo>
                    <a:pt x="0" y="14"/>
                  </a:moveTo>
                  <a:lnTo>
                    <a:pt x="0" y="22"/>
                  </a:lnTo>
                  <a:lnTo>
                    <a:pt x="2" y="29"/>
                  </a:lnTo>
                  <a:lnTo>
                    <a:pt x="4" y="37"/>
                  </a:lnTo>
                  <a:lnTo>
                    <a:pt x="6" y="44"/>
                  </a:lnTo>
                  <a:lnTo>
                    <a:pt x="9" y="50"/>
                  </a:lnTo>
                  <a:lnTo>
                    <a:pt x="14" y="56"/>
                  </a:lnTo>
                  <a:lnTo>
                    <a:pt x="18" y="62"/>
                  </a:lnTo>
                  <a:lnTo>
                    <a:pt x="23" y="67"/>
                  </a:lnTo>
                  <a:lnTo>
                    <a:pt x="29" y="72"/>
                  </a:lnTo>
                  <a:lnTo>
                    <a:pt x="34" y="76"/>
                  </a:lnTo>
                  <a:lnTo>
                    <a:pt x="40" y="81"/>
                  </a:lnTo>
                  <a:lnTo>
                    <a:pt x="47" y="84"/>
                  </a:lnTo>
                  <a:lnTo>
                    <a:pt x="54" y="87"/>
                  </a:lnTo>
                  <a:lnTo>
                    <a:pt x="61" y="89"/>
                  </a:lnTo>
                  <a:lnTo>
                    <a:pt x="68" y="90"/>
                  </a:lnTo>
                  <a:lnTo>
                    <a:pt x="76" y="90"/>
                  </a:lnTo>
                  <a:lnTo>
                    <a:pt x="83" y="90"/>
                  </a:lnTo>
                  <a:lnTo>
                    <a:pt x="90" y="89"/>
                  </a:lnTo>
                  <a:lnTo>
                    <a:pt x="96" y="87"/>
                  </a:lnTo>
                  <a:lnTo>
                    <a:pt x="103" y="83"/>
                  </a:lnTo>
                  <a:lnTo>
                    <a:pt x="109" y="80"/>
                  </a:lnTo>
                  <a:lnTo>
                    <a:pt x="116" y="76"/>
                  </a:lnTo>
                  <a:lnTo>
                    <a:pt x="121" y="71"/>
                  </a:lnTo>
                  <a:lnTo>
                    <a:pt x="127" y="65"/>
                  </a:lnTo>
                  <a:lnTo>
                    <a:pt x="131" y="60"/>
                  </a:lnTo>
                  <a:lnTo>
                    <a:pt x="137" y="53"/>
                  </a:lnTo>
                  <a:lnTo>
                    <a:pt x="140" y="45"/>
                  </a:lnTo>
                  <a:lnTo>
                    <a:pt x="144" y="37"/>
                  </a:lnTo>
                  <a:lnTo>
                    <a:pt x="147" y="29"/>
                  </a:lnTo>
                  <a:lnTo>
                    <a:pt x="150" y="20"/>
                  </a:lnTo>
                  <a:lnTo>
                    <a:pt x="151" y="10"/>
                  </a:lnTo>
                  <a:lnTo>
                    <a:pt x="151" y="0"/>
                  </a:lnTo>
                  <a:lnTo>
                    <a:pt x="0" y="0"/>
                  </a:lnTo>
                  <a:lnTo>
                    <a:pt x="0"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fr-FR" dirty="0"/>
            </a:p>
          </p:txBody>
        </p:sp>
        <p:sp>
          <p:nvSpPr>
            <p:cNvPr id="24" name="Rectangle 4607">
              <a:extLst>
                <a:ext uri="{FF2B5EF4-FFF2-40B4-BE49-F238E27FC236}">
                  <a16:creationId xmlns="" xmlns:a16="http://schemas.microsoft.com/office/drawing/2014/main" id="{F81F7D53-13B1-1DFD-1381-91404E42FBC8}"/>
                </a:ext>
              </a:extLst>
            </p:cNvPr>
            <p:cNvSpPr>
              <a:spLocks noChangeArrowheads="1"/>
            </p:cNvSpPr>
            <p:nvPr/>
          </p:nvSpPr>
          <p:spPr bwMode="auto">
            <a:xfrm>
              <a:off x="7258050" y="4837113"/>
              <a:ext cx="47625" cy="666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bodyPr>
            <a:lstStyle/>
            <a:p>
              <a:pPr rtl="0"/>
              <a:endParaRPr lang="fr-FR" dirty="0"/>
            </a:p>
          </p:txBody>
        </p:sp>
      </p:grpSp>
      <p:grpSp>
        <p:nvGrpSpPr>
          <p:cNvPr id="25" name="Groupe 24">
            <a:extLst>
              <a:ext uri="{FF2B5EF4-FFF2-40B4-BE49-F238E27FC236}">
                <a16:creationId xmlns="" xmlns:a16="http://schemas.microsoft.com/office/drawing/2014/main" id="{AAFB3A11-9FD3-4B5B-BB73-EC83A1128329}"/>
              </a:ext>
            </a:extLst>
          </p:cNvPr>
          <p:cNvGrpSpPr/>
          <p:nvPr/>
        </p:nvGrpSpPr>
        <p:grpSpPr>
          <a:xfrm>
            <a:off x="10061018" y="74588"/>
            <a:ext cx="972000" cy="936000"/>
            <a:chOff x="10087905" y="-32186"/>
            <a:chExt cx="972000" cy="936000"/>
          </a:xfrm>
        </p:grpSpPr>
        <p:sp>
          <p:nvSpPr>
            <p:cNvPr id="6" name="Ellipse 5">
              <a:extLst>
                <a:ext uri="{FF2B5EF4-FFF2-40B4-BE49-F238E27FC236}">
                  <a16:creationId xmlns="" xmlns:a16="http://schemas.microsoft.com/office/drawing/2014/main" id="{383A2F1D-F96E-E065-97FB-906AF27E18E5}"/>
                </a:ext>
              </a:extLst>
            </p:cNvPr>
            <p:cNvSpPr/>
            <p:nvPr/>
          </p:nvSpPr>
          <p:spPr>
            <a:xfrm>
              <a:off x="10087905" y="-32186"/>
              <a:ext cx="972000" cy="936000"/>
            </a:xfrm>
            <a:prstGeom prst="ellipse">
              <a:avLst/>
            </a:prstGeom>
            <a:gradFill flip="none" rotWithShape="1">
              <a:gsLst>
                <a:gs pos="0">
                  <a:srgbClr val="36AFCE">
                    <a:shade val="30000"/>
                    <a:satMod val="115000"/>
                  </a:srgbClr>
                </a:gs>
                <a:gs pos="50000">
                  <a:srgbClr val="36AFCE">
                    <a:shade val="67500"/>
                    <a:satMod val="115000"/>
                  </a:srgbClr>
                </a:gs>
                <a:gs pos="100000">
                  <a:srgbClr val="36AFCE">
                    <a:shade val="100000"/>
                    <a:satMod val="115000"/>
                  </a:srgbClr>
                </a:gs>
              </a:gsLst>
              <a:lin ang="8100000" scaled="1"/>
              <a:tileRect/>
            </a:gradFill>
            <a:ln w="571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7" name="Forme libre 1671" descr="Icône de coche ">
              <a:extLst>
                <a:ext uri="{FF2B5EF4-FFF2-40B4-BE49-F238E27FC236}">
                  <a16:creationId xmlns="" xmlns:a16="http://schemas.microsoft.com/office/drawing/2014/main" id="{BF24C5FE-0091-F8AE-18F2-708C16F12693}"/>
                </a:ext>
              </a:extLst>
            </p:cNvPr>
            <p:cNvSpPr>
              <a:spLocks noEditPoints="1"/>
            </p:cNvSpPr>
            <p:nvPr/>
          </p:nvSpPr>
          <p:spPr bwMode="auto">
            <a:xfrm>
              <a:off x="10280159" y="176582"/>
              <a:ext cx="567135" cy="511005"/>
            </a:xfrm>
            <a:custGeom>
              <a:avLst/>
              <a:gdLst>
                <a:gd name="T0" fmla="*/ 279 w 719"/>
                <a:gd name="T1" fmla="*/ 477 h 719"/>
                <a:gd name="T2" fmla="*/ 197 w 719"/>
                <a:gd name="T3" fmla="*/ 387 h 719"/>
                <a:gd name="T4" fmla="*/ 217 w 719"/>
                <a:gd name="T5" fmla="*/ 382 h 719"/>
                <a:gd name="T6" fmla="*/ 515 w 719"/>
                <a:gd name="T7" fmla="*/ 243 h 719"/>
                <a:gd name="T8" fmla="*/ 519 w 719"/>
                <a:gd name="T9" fmla="*/ 263 h 719"/>
                <a:gd name="T10" fmla="*/ 709 w 719"/>
                <a:gd name="T11" fmla="*/ 323 h 719"/>
                <a:gd name="T12" fmla="*/ 687 w 719"/>
                <a:gd name="T13" fmla="*/ 289 h 719"/>
                <a:gd name="T14" fmla="*/ 696 w 719"/>
                <a:gd name="T15" fmla="*/ 243 h 719"/>
                <a:gd name="T16" fmla="*/ 675 w 719"/>
                <a:gd name="T17" fmla="*/ 199 h 719"/>
                <a:gd name="T18" fmla="*/ 631 w 719"/>
                <a:gd name="T19" fmla="*/ 179 h 719"/>
                <a:gd name="T20" fmla="*/ 630 w 719"/>
                <a:gd name="T21" fmla="*/ 131 h 719"/>
                <a:gd name="T22" fmla="*/ 603 w 719"/>
                <a:gd name="T23" fmla="*/ 98 h 719"/>
                <a:gd name="T24" fmla="*/ 569 w 719"/>
                <a:gd name="T25" fmla="*/ 87 h 719"/>
                <a:gd name="T26" fmla="*/ 536 w 719"/>
                <a:gd name="T27" fmla="*/ 70 h 719"/>
                <a:gd name="T28" fmla="*/ 507 w 719"/>
                <a:gd name="T29" fmla="*/ 34 h 719"/>
                <a:gd name="T30" fmla="*/ 458 w 719"/>
                <a:gd name="T31" fmla="*/ 25 h 719"/>
                <a:gd name="T32" fmla="*/ 418 w 719"/>
                <a:gd name="T33" fmla="*/ 31 h 719"/>
                <a:gd name="T34" fmla="*/ 380 w 719"/>
                <a:gd name="T35" fmla="*/ 4 h 719"/>
                <a:gd name="T36" fmla="*/ 331 w 719"/>
                <a:gd name="T37" fmla="*/ 7 h 719"/>
                <a:gd name="T38" fmla="*/ 296 w 719"/>
                <a:gd name="T39" fmla="*/ 39 h 719"/>
                <a:gd name="T40" fmla="*/ 251 w 719"/>
                <a:gd name="T41" fmla="*/ 24 h 719"/>
                <a:gd name="T42" fmla="*/ 205 w 719"/>
                <a:gd name="T43" fmla="*/ 39 h 719"/>
                <a:gd name="T44" fmla="*/ 180 w 719"/>
                <a:gd name="T45" fmla="*/ 79 h 719"/>
                <a:gd name="T46" fmla="*/ 142 w 719"/>
                <a:gd name="T47" fmla="*/ 88 h 719"/>
                <a:gd name="T48" fmla="*/ 111 w 719"/>
                <a:gd name="T49" fmla="*/ 102 h 719"/>
                <a:gd name="T50" fmla="*/ 86 w 719"/>
                <a:gd name="T51" fmla="*/ 141 h 719"/>
                <a:gd name="T52" fmla="*/ 78 w 719"/>
                <a:gd name="T53" fmla="*/ 180 h 719"/>
                <a:gd name="T54" fmla="*/ 37 w 719"/>
                <a:gd name="T55" fmla="*/ 207 h 719"/>
                <a:gd name="T56" fmla="*/ 22 w 719"/>
                <a:gd name="T57" fmla="*/ 252 h 719"/>
                <a:gd name="T58" fmla="*/ 38 w 719"/>
                <a:gd name="T59" fmla="*/ 296 h 719"/>
                <a:gd name="T60" fmla="*/ 6 w 719"/>
                <a:gd name="T61" fmla="*/ 332 h 719"/>
                <a:gd name="T62" fmla="*/ 3 w 719"/>
                <a:gd name="T63" fmla="*/ 380 h 719"/>
                <a:gd name="T64" fmla="*/ 31 w 719"/>
                <a:gd name="T65" fmla="*/ 420 h 719"/>
                <a:gd name="T66" fmla="*/ 23 w 719"/>
                <a:gd name="T67" fmla="*/ 460 h 719"/>
                <a:gd name="T68" fmla="*/ 32 w 719"/>
                <a:gd name="T69" fmla="*/ 507 h 719"/>
                <a:gd name="T70" fmla="*/ 68 w 719"/>
                <a:gd name="T71" fmla="*/ 538 h 719"/>
                <a:gd name="T72" fmla="*/ 85 w 719"/>
                <a:gd name="T73" fmla="*/ 571 h 719"/>
                <a:gd name="T74" fmla="*/ 106 w 719"/>
                <a:gd name="T75" fmla="*/ 615 h 719"/>
                <a:gd name="T76" fmla="*/ 135 w 719"/>
                <a:gd name="T77" fmla="*/ 633 h 719"/>
                <a:gd name="T78" fmla="*/ 177 w 719"/>
                <a:gd name="T79" fmla="*/ 633 h 719"/>
                <a:gd name="T80" fmla="*/ 197 w 719"/>
                <a:gd name="T81" fmla="*/ 676 h 719"/>
                <a:gd name="T82" fmla="*/ 242 w 719"/>
                <a:gd name="T83" fmla="*/ 698 h 719"/>
                <a:gd name="T84" fmla="*/ 288 w 719"/>
                <a:gd name="T85" fmla="*/ 687 h 719"/>
                <a:gd name="T86" fmla="*/ 322 w 719"/>
                <a:gd name="T87" fmla="*/ 709 h 719"/>
                <a:gd name="T88" fmla="*/ 370 w 719"/>
                <a:gd name="T89" fmla="*/ 719 h 719"/>
                <a:gd name="T90" fmla="*/ 412 w 719"/>
                <a:gd name="T91" fmla="*/ 697 h 719"/>
                <a:gd name="T92" fmla="*/ 449 w 719"/>
                <a:gd name="T93" fmla="*/ 695 h 719"/>
                <a:gd name="T94" fmla="*/ 497 w 719"/>
                <a:gd name="T95" fmla="*/ 693 h 719"/>
                <a:gd name="T96" fmla="*/ 533 w 719"/>
                <a:gd name="T97" fmla="*/ 661 h 719"/>
                <a:gd name="T98" fmla="*/ 563 w 719"/>
                <a:gd name="T99" fmla="*/ 635 h 719"/>
                <a:gd name="T100" fmla="*/ 597 w 719"/>
                <a:gd name="T101" fmla="*/ 628 h 719"/>
                <a:gd name="T102" fmla="*/ 626 w 719"/>
                <a:gd name="T103" fmla="*/ 599 h 719"/>
                <a:gd name="T104" fmla="*/ 634 w 719"/>
                <a:gd name="T105" fmla="*/ 551 h 719"/>
                <a:gd name="T106" fmla="*/ 668 w 719"/>
                <a:gd name="T107" fmla="*/ 528 h 719"/>
                <a:gd name="T108" fmla="*/ 694 w 719"/>
                <a:gd name="T109" fmla="*/ 488 h 719"/>
                <a:gd name="T110" fmla="*/ 691 w 719"/>
                <a:gd name="T111" fmla="*/ 441 h 719"/>
                <a:gd name="T112" fmla="*/ 703 w 719"/>
                <a:gd name="T113" fmla="*/ 406 h 719"/>
                <a:gd name="T114" fmla="*/ 719 w 719"/>
                <a:gd name="T115" fmla="*/ 360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19" h="719">
                  <a:moveTo>
                    <a:pt x="519" y="263"/>
                  </a:moveTo>
                  <a:lnTo>
                    <a:pt x="292" y="475"/>
                  </a:lnTo>
                  <a:lnTo>
                    <a:pt x="288" y="477"/>
                  </a:lnTo>
                  <a:lnTo>
                    <a:pt x="285" y="479"/>
                  </a:lnTo>
                  <a:lnTo>
                    <a:pt x="279" y="477"/>
                  </a:lnTo>
                  <a:lnTo>
                    <a:pt x="276" y="475"/>
                  </a:lnTo>
                  <a:lnTo>
                    <a:pt x="200" y="400"/>
                  </a:lnTo>
                  <a:lnTo>
                    <a:pt x="197" y="396"/>
                  </a:lnTo>
                  <a:lnTo>
                    <a:pt x="196" y="391"/>
                  </a:lnTo>
                  <a:lnTo>
                    <a:pt x="197" y="387"/>
                  </a:lnTo>
                  <a:lnTo>
                    <a:pt x="200" y="382"/>
                  </a:lnTo>
                  <a:lnTo>
                    <a:pt x="204" y="380"/>
                  </a:lnTo>
                  <a:lnTo>
                    <a:pt x="208" y="379"/>
                  </a:lnTo>
                  <a:lnTo>
                    <a:pt x="213" y="380"/>
                  </a:lnTo>
                  <a:lnTo>
                    <a:pt x="217" y="382"/>
                  </a:lnTo>
                  <a:lnTo>
                    <a:pt x="285" y="450"/>
                  </a:lnTo>
                  <a:lnTo>
                    <a:pt x="502" y="247"/>
                  </a:lnTo>
                  <a:lnTo>
                    <a:pt x="507" y="243"/>
                  </a:lnTo>
                  <a:lnTo>
                    <a:pt x="511" y="243"/>
                  </a:lnTo>
                  <a:lnTo>
                    <a:pt x="515" y="243"/>
                  </a:lnTo>
                  <a:lnTo>
                    <a:pt x="520" y="247"/>
                  </a:lnTo>
                  <a:lnTo>
                    <a:pt x="522" y="251"/>
                  </a:lnTo>
                  <a:lnTo>
                    <a:pt x="523" y="255"/>
                  </a:lnTo>
                  <a:lnTo>
                    <a:pt x="522" y="260"/>
                  </a:lnTo>
                  <a:lnTo>
                    <a:pt x="519" y="263"/>
                  </a:lnTo>
                  <a:close/>
                  <a:moveTo>
                    <a:pt x="719" y="360"/>
                  </a:moveTo>
                  <a:lnTo>
                    <a:pt x="719" y="350"/>
                  </a:lnTo>
                  <a:lnTo>
                    <a:pt x="716" y="341"/>
                  </a:lnTo>
                  <a:lnTo>
                    <a:pt x="713" y="332"/>
                  </a:lnTo>
                  <a:lnTo>
                    <a:pt x="709" y="323"/>
                  </a:lnTo>
                  <a:lnTo>
                    <a:pt x="703" y="315"/>
                  </a:lnTo>
                  <a:lnTo>
                    <a:pt x="696" y="308"/>
                  </a:lnTo>
                  <a:lnTo>
                    <a:pt x="689" y="302"/>
                  </a:lnTo>
                  <a:lnTo>
                    <a:pt x="681" y="296"/>
                  </a:lnTo>
                  <a:lnTo>
                    <a:pt x="687" y="289"/>
                  </a:lnTo>
                  <a:lnTo>
                    <a:pt x="691" y="280"/>
                  </a:lnTo>
                  <a:lnTo>
                    <a:pt x="694" y="271"/>
                  </a:lnTo>
                  <a:lnTo>
                    <a:pt x="696" y="262"/>
                  </a:lnTo>
                  <a:lnTo>
                    <a:pt x="696" y="252"/>
                  </a:lnTo>
                  <a:lnTo>
                    <a:pt x="696" y="243"/>
                  </a:lnTo>
                  <a:lnTo>
                    <a:pt x="694" y="233"/>
                  </a:lnTo>
                  <a:lnTo>
                    <a:pt x="692" y="223"/>
                  </a:lnTo>
                  <a:lnTo>
                    <a:pt x="688" y="215"/>
                  </a:lnTo>
                  <a:lnTo>
                    <a:pt x="682" y="207"/>
                  </a:lnTo>
                  <a:lnTo>
                    <a:pt x="675" y="199"/>
                  </a:lnTo>
                  <a:lnTo>
                    <a:pt x="668" y="193"/>
                  </a:lnTo>
                  <a:lnTo>
                    <a:pt x="660" y="188"/>
                  </a:lnTo>
                  <a:lnTo>
                    <a:pt x="651" y="184"/>
                  </a:lnTo>
                  <a:lnTo>
                    <a:pt x="641" y="180"/>
                  </a:lnTo>
                  <a:lnTo>
                    <a:pt x="631" y="179"/>
                  </a:lnTo>
                  <a:lnTo>
                    <a:pt x="634" y="169"/>
                  </a:lnTo>
                  <a:lnTo>
                    <a:pt x="635" y="161"/>
                  </a:lnTo>
                  <a:lnTo>
                    <a:pt x="635" y="151"/>
                  </a:lnTo>
                  <a:lnTo>
                    <a:pt x="632" y="141"/>
                  </a:lnTo>
                  <a:lnTo>
                    <a:pt x="630" y="131"/>
                  </a:lnTo>
                  <a:lnTo>
                    <a:pt x="626" y="122"/>
                  </a:lnTo>
                  <a:lnTo>
                    <a:pt x="620" y="114"/>
                  </a:lnTo>
                  <a:lnTo>
                    <a:pt x="614" y="106"/>
                  </a:lnTo>
                  <a:lnTo>
                    <a:pt x="608" y="102"/>
                  </a:lnTo>
                  <a:lnTo>
                    <a:pt x="603" y="98"/>
                  </a:lnTo>
                  <a:lnTo>
                    <a:pt x="597" y="94"/>
                  </a:lnTo>
                  <a:lnTo>
                    <a:pt x="590" y="91"/>
                  </a:lnTo>
                  <a:lnTo>
                    <a:pt x="584" y="89"/>
                  </a:lnTo>
                  <a:lnTo>
                    <a:pt x="577" y="88"/>
                  </a:lnTo>
                  <a:lnTo>
                    <a:pt x="569" y="87"/>
                  </a:lnTo>
                  <a:lnTo>
                    <a:pt x="563" y="85"/>
                  </a:lnTo>
                  <a:lnTo>
                    <a:pt x="552" y="87"/>
                  </a:lnTo>
                  <a:lnTo>
                    <a:pt x="542" y="89"/>
                  </a:lnTo>
                  <a:lnTo>
                    <a:pt x="540" y="79"/>
                  </a:lnTo>
                  <a:lnTo>
                    <a:pt x="536" y="70"/>
                  </a:lnTo>
                  <a:lnTo>
                    <a:pt x="533" y="61"/>
                  </a:lnTo>
                  <a:lnTo>
                    <a:pt x="528" y="53"/>
                  </a:lnTo>
                  <a:lnTo>
                    <a:pt x="522" y="46"/>
                  </a:lnTo>
                  <a:lnTo>
                    <a:pt x="514" y="39"/>
                  </a:lnTo>
                  <a:lnTo>
                    <a:pt x="507" y="34"/>
                  </a:lnTo>
                  <a:lnTo>
                    <a:pt x="497" y="28"/>
                  </a:lnTo>
                  <a:lnTo>
                    <a:pt x="488" y="26"/>
                  </a:lnTo>
                  <a:lnTo>
                    <a:pt x="478" y="24"/>
                  </a:lnTo>
                  <a:lnTo>
                    <a:pt x="468" y="24"/>
                  </a:lnTo>
                  <a:lnTo>
                    <a:pt x="458" y="25"/>
                  </a:lnTo>
                  <a:lnTo>
                    <a:pt x="449" y="27"/>
                  </a:lnTo>
                  <a:lnTo>
                    <a:pt x="440" y="29"/>
                  </a:lnTo>
                  <a:lnTo>
                    <a:pt x="431" y="34"/>
                  </a:lnTo>
                  <a:lnTo>
                    <a:pt x="424" y="39"/>
                  </a:lnTo>
                  <a:lnTo>
                    <a:pt x="418" y="31"/>
                  </a:lnTo>
                  <a:lnTo>
                    <a:pt x="412" y="24"/>
                  </a:lnTo>
                  <a:lnTo>
                    <a:pt x="405" y="17"/>
                  </a:lnTo>
                  <a:lnTo>
                    <a:pt x="397" y="11"/>
                  </a:lnTo>
                  <a:lnTo>
                    <a:pt x="388" y="7"/>
                  </a:lnTo>
                  <a:lnTo>
                    <a:pt x="380" y="4"/>
                  </a:lnTo>
                  <a:lnTo>
                    <a:pt x="370" y="2"/>
                  </a:lnTo>
                  <a:lnTo>
                    <a:pt x="360" y="0"/>
                  </a:lnTo>
                  <a:lnTo>
                    <a:pt x="350" y="2"/>
                  </a:lnTo>
                  <a:lnTo>
                    <a:pt x="340" y="4"/>
                  </a:lnTo>
                  <a:lnTo>
                    <a:pt x="331" y="7"/>
                  </a:lnTo>
                  <a:lnTo>
                    <a:pt x="322" y="11"/>
                  </a:lnTo>
                  <a:lnTo>
                    <a:pt x="314" y="17"/>
                  </a:lnTo>
                  <a:lnTo>
                    <a:pt x="307" y="24"/>
                  </a:lnTo>
                  <a:lnTo>
                    <a:pt x="301" y="31"/>
                  </a:lnTo>
                  <a:lnTo>
                    <a:pt x="296" y="39"/>
                  </a:lnTo>
                  <a:lnTo>
                    <a:pt x="288" y="34"/>
                  </a:lnTo>
                  <a:lnTo>
                    <a:pt x="279" y="29"/>
                  </a:lnTo>
                  <a:lnTo>
                    <a:pt x="270" y="27"/>
                  </a:lnTo>
                  <a:lnTo>
                    <a:pt x="260" y="25"/>
                  </a:lnTo>
                  <a:lnTo>
                    <a:pt x="251" y="24"/>
                  </a:lnTo>
                  <a:lnTo>
                    <a:pt x="242" y="24"/>
                  </a:lnTo>
                  <a:lnTo>
                    <a:pt x="232" y="26"/>
                  </a:lnTo>
                  <a:lnTo>
                    <a:pt x="222" y="28"/>
                  </a:lnTo>
                  <a:lnTo>
                    <a:pt x="213" y="34"/>
                  </a:lnTo>
                  <a:lnTo>
                    <a:pt x="205" y="39"/>
                  </a:lnTo>
                  <a:lnTo>
                    <a:pt x="197" y="46"/>
                  </a:lnTo>
                  <a:lnTo>
                    <a:pt x="192" y="52"/>
                  </a:lnTo>
                  <a:lnTo>
                    <a:pt x="186" y="61"/>
                  </a:lnTo>
                  <a:lnTo>
                    <a:pt x="182" y="69"/>
                  </a:lnTo>
                  <a:lnTo>
                    <a:pt x="180" y="79"/>
                  </a:lnTo>
                  <a:lnTo>
                    <a:pt x="177" y="89"/>
                  </a:lnTo>
                  <a:lnTo>
                    <a:pt x="168" y="87"/>
                  </a:lnTo>
                  <a:lnTo>
                    <a:pt x="156" y="85"/>
                  </a:lnTo>
                  <a:lnTo>
                    <a:pt x="149" y="87"/>
                  </a:lnTo>
                  <a:lnTo>
                    <a:pt x="142" y="88"/>
                  </a:lnTo>
                  <a:lnTo>
                    <a:pt x="135" y="89"/>
                  </a:lnTo>
                  <a:lnTo>
                    <a:pt x="129" y="91"/>
                  </a:lnTo>
                  <a:lnTo>
                    <a:pt x="122" y="94"/>
                  </a:lnTo>
                  <a:lnTo>
                    <a:pt x="117" y="98"/>
                  </a:lnTo>
                  <a:lnTo>
                    <a:pt x="111" y="102"/>
                  </a:lnTo>
                  <a:lnTo>
                    <a:pt x="106" y="106"/>
                  </a:lnTo>
                  <a:lnTo>
                    <a:pt x="99" y="114"/>
                  </a:lnTo>
                  <a:lnTo>
                    <a:pt x="94" y="122"/>
                  </a:lnTo>
                  <a:lnTo>
                    <a:pt x="89" y="131"/>
                  </a:lnTo>
                  <a:lnTo>
                    <a:pt x="86" y="141"/>
                  </a:lnTo>
                  <a:lnTo>
                    <a:pt x="85" y="151"/>
                  </a:lnTo>
                  <a:lnTo>
                    <a:pt x="85" y="161"/>
                  </a:lnTo>
                  <a:lnTo>
                    <a:pt x="85" y="169"/>
                  </a:lnTo>
                  <a:lnTo>
                    <a:pt x="87" y="179"/>
                  </a:lnTo>
                  <a:lnTo>
                    <a:pt x="78" y="180"/>
                  </a:lnTo>
                  <a:lnTo>
                    <a:pt x="68" y="184"/>
                  </a:lnTo>
                  <a:lnTo>
                    <a:pt x="59" y="188"/>
                  </a:lnTo>
                  <a:lnTo>
                    <a:pt x="52" y="193"/>
                  </a:lnTo>
                  <a:lnTo>
                    <a:pt x="44" y="199"/>
                  </a:lnTo>
                  <a:lnTo>
                    <a:pt x="37" y="207"/>
                  </a:lnTo>
                  <a:lnTo>
                    <a:pt x="32" y="215"/>
                  </a:lnTo>
                  <a:lnTo>
                    <a:pt x="27" y="223"/>
                  </a:lnTo>
                  <a:lnTo>
                    <a:pt x="24" y="233"/>
                  </a:lnTo>
                  <a:lnTo>
                    <a:pt x="23" y="243"/>
                  </a:lnTo>
                  <a:lnTo>
                    <a:pt x="22" y="252"/>
                  </a:lnTo>
                  <a:lnTo>
                    <a:pt x="23" y="262"/>
                  </a:lnTo>
                  <a:lnTo>
                    <a:pt x="25" y="271"/>
                  </a:lnTo>
                  <a:lnTo>
                    <a:pt x="28" y="280"/>
                  </a:lnTo>
                  <a:lnTo>
                    <a:pt x="33" y="289"/>
                  </a:lnTo>
                  <a:lnTo>
                    <a:pt x="38" y="296"/>
                  </a:lnTo>
                  <a:lnTo>
                    <a:pt x="31" y="302"/>
                  </a:lnTo>
                  <a:lnTo>
                    <a:pt x="23" y="308"/>
                  </a:lnTo>
                  <a:lnTo>
                    <a:pt x="16" y="315"/>
                  </a:lnTo>
                  <a:lnTo>
                    <a:pt x="11" y="323"/>
                  </a:lnTo>
                  <a:lnTo>
                    <a:pt x="6" y="332"/>
                  </a:lnTo>
                  <a:lnTo>
                    <a:pt x="3" y="341"/>
                  </a:lnTo>
                  <a:lnTo>
                    <a:pt x="1" y="350"/>
                  </a:lnTo>
                  <a:lnTo>
                    <a:pt x="0" y="360"/>
                  </a:lnTo>
                  <a:lnTo>
                    <a:pt x="1" y="370"/>
                  </a:lnTo>
                  <a:lnTo>
                    <a:pt x="3" y="380"/>
                  </a:lnTo>
                  <a:lnTo>
                    <a:pt x="6" y="389"/>
                  </a:lnTo>
                  <a:lnTo>
                    <a:pt x="11" y="398"/>
                  </a:lnTo>
                  <a:lnTo>
                    <a:pt x="16" y="406"/>
                  </a:lnTo>
                  <a:lnTo>
                    <a:pt x="23" y="413"/>
                  </a:lnTo>
                  <a:lnTo>
                    <a:pt x="31" y="420"/>
                  </a:lnTo>
                  <a:lnTo>
                    <a:pt x="38" y="424"/>
                  </a:lnTo>
                  <a:lnTo>
                    <a:pt x="33" y="433"/>
                  </a:lnTo>
                  <a:lnTo>
                    <a:pt x="28" y="441"/>
                  </a:lnTo>
                  <a:lnTo>
                    <a:pt x="25" y="450"/>
                  </a:lnTo>
                  <a:lnTo>
                    <a:pt x="23" y="460"/>
                  </a:lnTo>
                  <a:lnTo>
                    <a:pt x="22" y="470"/>
                  </a:lnTo>
                  <a:lnTo>
                    <a:pt x="23" y="479"/>
                  </a:lnTo>
                  <a:lnTo>
                    <a:pt x="24" y="488"/>
                  </a:lnTo>
                  <a:lnTo>
                    <a:pt x="27" y="498"/>
                  </a:lnTo>
                  <a:lnTo>
                    <a:pt x="32" y="507"/>
                  </a:lnTo>
                  <a:lnTo>
                    <a:pt x="37" y="515"/>
                  </a:lnTo>
                  <a:lnTo>
                    <a:pt x="44" y="523"/>
                  </a:lnTo>
                  <a:lnTo>
                    <a:pt x="52" y="528"/>
                  </a:lnTo>
                  <a:lnTo>
                    <a:pt x="59" y="534"/>
                  </a:lnTo>
                  <a:lnTo>
                    <a:pt x="68" y="538"/>
                  </a:lnTo>
                  <a:lnTo>
                    <a:pt x="78" y="540"/>
                  </a:lnTo>
                  <a:lnTo>
                    <a:pt x="87" y="543"/>
                  </a:lnTo>
                  <a:lnTo>
                    <a:pt x="85" y="551"/>
                  </a:lnTo>
                  <a:lnTo>
                    <a:pt x="85" y="561"/>
                  </a:lnTo>
                  <a:lnTo>
                    <a:pt x="85" y="571"/>
                  </a:lnTo>
                  <a:lnTo>
                    <a:pt x="86" y="580"/>
                  </a:lnTo>
                  <a:lnTo>
                    <a:pt x="89" y="590"/>
                  </a:lnTo>
                  <a:lnTo>
                    <a:pt x="94" y="599"/>
                  </a:lnTo>
                  <a:lnTo>
                    <a:pt x="99" y="608"/>
                  </a:lnTo>
                  <a:lnTo>
                    <a:pt x="106" y="615"/>
                  </a:lnTo>
                  <a:lnTo>
                    <a:pt x="111" y="620"/>
                  </a:lnTo>
                  <a:lnTo>
                    <a:pt x="117" y="624"/>
                  </a:lnTo>
                  <a:lnTo>
                    <a:pt x="122" y="628"/>
                  </a:lnTo>
                  <a:lnTo>
                    <a:pt x="129" y="631"/>
                  </a:lnTo>
                  <a:lnTo>
                    <a:pt x="135" y="633"/>
                  </a:lnTo>
                  <a:lnTo>
                    <a:pt x="142" y="634"/>
                  </a:lnTo>
                  <a:lnTo>
                    <a:pt x="149" y="635"/>
                  </a:lnTo>
                  <a:lnTo>
                    <a:pt x="156" y="635"/>
                  </a:lnTo>
                  <a:lnTo>
                    <a:pt x="168" y="635"/>
                  </a:lnTo>
                  <a:lnTo>
                    <a:pt x="177" y="633"/>
                  </a:lnTo>
                  <a:lnTo>
                    <a:pt x="180" y="643"/>
                  </a:lnTo>
                  <a:lnTo>
                    <a:pt x="182" y="652"/>
                  </a:lnTo>
                  <a:lnTo>
                    <a:pt x="186" y="661"/>
                  </a:lnTo>
                  <a:lnTo>
                    <a:pt x="192" y="668"/>
                  </a:lnTo>
                  <a:lnTo>
                    <a:pt x="197" y="676"/>
                  </a:lnTo>
                  <a:lnTo>
                    <a:pt x="205" y="683"/>
                  </a:lnTo>
                  <a:lnTo>
                    <a:pt x="213" y="688"/>
                  </a:lnTo>
                  <a:lnTo>
                    <a:pt x="222" y="693"/>
                  </a:lnTo>
                  <a:lnTo>
                    <a:pt x="232" y="696"/>
                  </a:lnTo>
                  <a:lnTo>
                    <a:pt x="242" y="698"/>
                  </a:lnTo>
                  <a:lnTo>
                    <a:pt x="251" y="698"/>
                  </a:lnTo>
                  <a:lnTo>
                    <a:pt x="260" y="697"/>
                  </a:lnTo>
                  <a:lnTo>
                    <a:pt x="270" y="695"/>
                  </a:lnTo>
                  <a:lnTo>
                    <a:pt x="279" y="692"/>
                  </a:lnTo>
                  <a:lnTo>
                    <a:pt x="288" y="687"/>
                  </a:lnTo>
                  <a:lnTo>
                    <a:pt x="296" y="682"/>
                  </a:lnTo>
                  <a:lnTo>
                    <a:pt x="301" y="689"/>
                  </a:lnTo>
                  <a:lnTo>
                    <a:pt x="307" y="697"/>
                  </a:lnTo>
                  <a:lnTo>
                    <a:pt x="314" y="704"/>
                  </a:lnTo>
                  <a:lnTo>
                    <a:pt x="322" y="709"/>
                  </a:lnTo>
                  <a:lnTo>
                    <a:pt x="331" y="714"/>
                  </a:lnTo>
                  <a:lnTo>
                    <a:pt x="340" y="717"/>
                  </a:lnTo>
                  <a:lnTo>
                    <a:pt x="350" y="719"/>
                  </a:lnTo>
                  <a:lnTo>
                    <a:pt x="360" y="719"/>
                  </a:lnTo>
                  <a:lnTo>
                    <a:pt x="370" y="719"/>
                  </a:lnTo>
                  <a:lnTo>
                    <a:pt x="380" y="717"/>
                  </a:lnTo>
                  <a:lnTo>
                    <a:pt x="388" y="714"/>
                  </a:lnTo>
                  <a:lnTo>
                    <a:pt x="397" y="709"/>
                  </a:lnTo>
                  <a:lnTo>
                    <a:pt x="405" y="704"/>
                  </a:lnTo>
                  <a:lnTo>
                    <a:pt x="412" y="697"/>
                  </a:lnTo>
                  <a:lnTo>
                    <a:pt x="418" y="689"/>
                  </a:lnTo>
                  <a:lnTo>
                    <a:pt x="424" y="682"/>
                  </a:lnTo>
                  <a:lnTo>
                    <a:pt x="431" y="687"/>
                  </a:lnTo>
                  <a:lnTo>
                    <a:pt x="440" y="692"/>
                  </a:lnTo>
                  <a:lnTo>
                    <a:pt x="449" y="695"/>
                  </a:lnTo>
                  <a:lnTo>
                    <a:pt x="458" y="697"/>
                  </a:lnTo>
                  <a:lnTo>
                    <a:pt x="468" y="698"/>
                  </a:lnTo>
                  <a:lnTo>
                    <a:pt x="478" y="698"/>
                  </a:lnTo>
                  <a:lnTo>
                    <a:pt x="488" y="696"/>
                  </a:lnTo>
                  <a:lnTo>
                    <a:pt x="497" y="693"/>
                  </a:lnTo>
                  <a:lnTo>
                    <a:pt x="507" y="688"/>
                  </a:lnTo>
                  <a:lnTo>
                    <a:pt x="514" y="683"/>
                  </a:lnTo>
                  <a:lnTo>
                    <a:pt x="522" y="676"/>
                  </a:lnTo>
                  <a:lnTo>
                    <a:pt x="528" y="668"/>
                  </a:lnTo>
                  <a:lnTo>
                    <a:pt x="533" y="661"/>
                  </a:lnTo>
                  <a:lnTo>
                    <a:pt x="536" y="652"/>
                  </a:lnTo>
                  <a:lnTo>
                    <a:pt x="540" y="643"/>
                  </a:lnTo>
                  <a:lnTo>
                    <a:pt x="541" y="633"/>
                  </a:lnTo>
                  <a:lnTo>
                    <a:pt x="552" y="635"/>
                  </a:lnTo>
                  <a:lnTo>
                    <a:pt x="563" y="635"/>
                  </a:lnTo>
                  <a:lnTo>
                    <a:pt x="569" y="635"/>
                  </a:lnTo>
                  <a:lnTo>
                    <a:pt x="577" y="634"/>
                  </a:lnTo>
                  <a:lnTo>
                    <a:pt x="584" y="633"/>
                  </a:lnTo>
                  <a:lnTo>
                    <a:pt x="590" y="631"/>
                  </a:lnTo>
                  <a:lnTo>
                    <a:pt x="597" y="628"/>
                  </a:lnTo>
                  <a:lnTo>
                    <a:pt x="603" y="624"/>
                  </a:lnTo>
                  <a:lnTo>
                    <a:pt x="608" y="620"/>
                  </a:lnTo>
                  <a:lnTo>
                    <a:pt x="614" y="615"/>
                  </a:lnTo>
                  <a:lnTo>
                    <a:pt x="620" y="608"/>
                  </a:lnTo>
                  <a:lnTo>
                    <a:pt x="626" y="599"/>
                  </a:lnTo>
                  <a:lnTo>
                    <a:pt x="630" y="590"/>
                  </a:lnTo>
                  <a:lnTo>
                    <a:pt x="632" y="580"/>
                  </a:lnTo>
                  <a:lnTo>
                    <a:pt x="635" y="571"/>
                  </a:lnTo>
                  <a:lnTo>
                    <a:pt x="635" y="561"/>
                  </a:lnTo>
                  <a:lnTo>
                    <a:pt x="634" y="551"/>
                  </a:lnTo>
                  <a:lnTo>
                    <a:pt x="631" y="543"/>
                  </a:lnTo>
                  <a:lnTo>
                    <a:pt x="641" y="540"/>
                  </a:lnTo>
                  <a:lnTo>
                    <a:pt x="651" y="538"/>
                  </a:lnTo>
                  <a:lnTo>
                    <a:pt x="660" y="534"/>
                  </a:lnTo>
                  <a:lnTo>
                    <a:pt x="668" y="528"/>
                  </a:lnTo>
                  <a:lnTo>
                    <a:pt x="675" y="523"/>
                  </a:lnTo>
                  <a:lnTo>
                    <a:pt x="682" y="515"/>
                  </a:lnTo>
                  <a:lnTo>
                    <a:pt x="688" y="507"/>
                  </a:lnTo>
                  <a:lnTo>
                    <a:pt x="692" y="498"/>
                  </a:lnTo>
                  <a:lnTo>
                    <a:pt x="694" y="488"/>
                  </a:lnTo>
                  <a:lnTo>
                    <a:pt x="696" y="479"/>
                  </a:lnTo>
                  <a:lnTo>
                    <a:pt x="698" y="470"/>
                  </a:lnTo>
                  <a:lnTo>
                    <a:pt x="696" y="460"/>
                  </a:lnTo>
                  <a:lnTo>
                    <a:pt x="694" y="450"/>
                  </a:lnTo>
                  <a:lnTo>
                    <a:pt x="691" y="441"/>
                  </a:lnTo>
                  <a:lnTo>
                    <a:pt x="687" y="433"/>
                  </a:lnTo>
                  <a:lnTo>
                    <a:pt x="681" y="424"/>
                  </a:lnTo>
                  <a:lnTo>
                    <a:pt x="689" y="420"/>
                  </a:lnTo>
                  <a:lnTo>
                    <a:pt x="696" y="413"/>
                  </a:lnTo>
                  <a:lnTo>
                    <a:pt x="703" y="406"/>
                  </a:lnTo>
                  <a:lnTo>
                    <a:pt x="709" y="398"/>
                  </a:lnTo>
                  <a:lnTo>
                    <a:pt x="713" y="389"/>
                  </a:lnTo>
                  <a:lnTo>
                    <a:pt x="716" y="380"/>
                  </a:lnTo>
                  <a:lnTo>
                    <a:pt x="719" y="370"/>
                  </a:lnTo>
                  <a:lnTo>
                    <a:pt x="719" y="360"/>
                  </a:lnTo>
                  <a:close/>
                </a:path>
              </a:pathLst>
            </a:custGeom>
            <a:noFill/>
            <a:ln w="28575">
              <a:solidFill>
                <a:schemeClr val="bg1"/>
              </a:solidFill>
            </a:ln>
          </p:spPr>
          <p:txBody>
            <a:bodyPr vert="horz" wrap="square" lIns="91440" tIns="45720" rIns="91440" bIns="45720" numCol="1" rtlCol="0" anchor="t" anchorCtr="0" compatLnSpc="1">
              <a:prstTxWarp prst="textNoShape">
                <a:avLst/>
              </a:prstTxWarp>
            </a:bodyPr>
            <a:lstStyle/>
            <a:p>
              <a:pPr rtl="0"/>
              <a:endParaRPr lang="fr-FR" dirty="0"/>
            </a:p>
          </p:txBody>
        </p:sp>
      </p:grpSp>
      <p:cxnSp>
        <p:nvCxnSpPr>
          <p:cNvPr id="28" name="Connecteur droit 27">
            <a:extLst>
              <a:ext uri="{FF2B5EF4-FFF2-40B4-BE49-F238E27FC236}">
                <a16:creationId xmlns="" xmlns:a16="http://schemas.microsoft.com/office/drawing/2014/main" id="{01AB5389-381A-89BB-7014-8FE53D01B890}"/>
              </a:ext>
            </a:extLst>
          </p:cNvPr>
          <p:cNvCxnSpPr/>
          <p:nvPr/>
        </p:nvCxnSpPr>
        <p:spPr>
          <a:xfrm flipV="1">
            <a:off x="3724071" y="2019534"/>
            <a:ext cx="3938955" cy="3030"/>
          </a:xfrm>
          <a:prstGeom prst="line">
            <a:avLst/>
          </a:prstGeom>
          <a:ln>
            <a:solidFill>
              <a:schemeClr val="bg1"/>
            </a:solidFill>
          </a:ln>
        </p:spPr>
        <p:style>
          <a:lnRef idx="1">
            <a:schemeClr val="dk1"/>
          </a:lnRef>
          <a:fillRef idx="0">
            <a:schemeClr val="dk1"/>
          </a:fillRef>
          <a:effectRef idx="0">
            <a:schemeClr val="dk1"/>
          </a:effectRef>
          <a:fontRef idx="minor">
            <a:schemeClr val="tx1"/>
          </a:fontRef>
        </p:style>
      </p:cxnSp>
      <p:sp>
        <p:nvSpPr>
          <p:cNvPr id="29" name="Rectangle 28">
            <a:extLst>
              <a:ext uri="{FF2B5EF4-FFF2-40B4-BE49-F238E27FC236}">
                <a16:creationId xmlns="" xmlns:a16="http://schemas.microsoft.com/office/drawing/2014/main" id="{DF061157-34D1-EE75-6B1C-FF98E60AAF90}"/>
              </a:ext>
            </a:extLst>
          </p:cNvPr>
          <p:cNvSpPr/>
          <p:nvPr/>
        </p:nvSpPr>
        <p:spPr>
          <a:xfrm>
            <a:off x="-295356" y="1166787"/>
            <a:ext cx="12205239" cy="830997"/>
          </a:xfrm>
          <a:prstGeom prst="rect">
            <a:avLst/>
          </a:prstGeom>
        </p:spPr>
        <p:txBody>
          <a:bodyPr wrap="square">
            <a:spAutoFit/>
          </a:bodyPr>
          <a:lstStyle/>
          <a:p>
            <a:pPr algn="ctr"/>
            <a:r>
              <a:rPr lang="fr-FR" sz="4800" dirty="0">
                <a:solidFill>
                  <a:schemeClr val="bg1"/>
                </a:solidFill>
                <a:latin typeface="Times New Roman" panose="02020603050405020304" pitchFamily="18" charset="0"/>
                <a:cs typeface="Times New Roman" panose="02020603050405020304" pitchFamily="18" charset="0"/>
              </a:rPr>
              <a:t>Fonctionnalités du Système</a:t>
            </a:r>
            <a:endParaRPr lang="fr-FR" sz="4600" dirty="0">
              <a:solidFill>
                <a:schemeClr val="bg1"/>
              </a:solidFill>
              <a:latin typeface="Times New Roman" panose="02020603050405020304" pitchFamily="18" charset="0"/>
              <a:cs typeface="Times New Roman" panose="02020603050405020304" pitchFamily="18" charset="0"/>
            </a:endParaRPr>
          </a:p>
        </p:txBody>
      </p:sp>
      <p:pic>
        <p:nvPicPr>
          <p:cNvPr id="31" name="Image 30">
            <a:extLst>
              <a:ext uri="{FF2B5EF4-FFF2-40B4-BE49-F238E27FC236}">
                <a16:creationId xmlns="" xmlns:a16="http://schemas.microsoft.com/office/drawing/2014/main" id="{B347265E-F73A-4076-4020-68FB462D54C9}"/>
              </a:ext>
            </a:extLst>
          </p:cNvPr>
          <p:cNvPicPr>
            <a:picLocks noChangeAspect="1"/>
          </p:cNvPicPr>
          <p:nvPr/>
        </p:nvPicPr>
        <p:blipFill>
          <a:blip r:embed="rId7" cstate="print"/>
          <a:stretch>
            <a:fillRect/>
          </a:stretch>
        </p:blipFill>
        <p:spPr>
          <a:xfrm>
            <a:off x="150940" y="5981347"/>
            <a:ext cx="2927137" cy="706531"/>
          </a:xfrm>
          <a:prstGeom prst="rect">
            <a:avLst/>
          </a:prstGeom>
        </p:spPr>
      </p:pic>
      <p:sp>
        <p:nvSpPr>
          <p:cNvPr id="36" name="Espace réservé du numéro de diapositive 35">
            <a:extLst>
              <a:ext uri="{FF2B5EF4-FFF2-40B4-BE49-F238E27FC236}">
                <a16:creationId xmlns="" xmlns:a16="http://schemas.microsoft.com/office/drawing/2014/main" id="{0DDF33F4-0766-8E3B-A68B-200576F4B65E}"/>
              </a:ext>
            </a:extLst>
          </p:cNvPr>
          <p:cNvSpPr>
            <a:spLocks noGrp="1"/>
          </p:cNvSpPr>
          <p:nvPr>
            <p:ph type="sldNum" sz="quarter" idx="12"/>
          </p:nvPr>
        </p:nvSpPr>
        <p:spPr>
          <a:xfrm>
            <a:off x="8906458" y="6114254"/>
            <a:ext cx="2743200" cy="365125"/>
          </a:xfrm>
        </p:spPr>
        <p:txBody>
          <a:bodyPr/>
          <a:lstStyle/>
          <a:p>
            <a:pPr rtl="0"/>
            <a:fld id="{06FEDF93-2BFD-41CA-ABC7-B039102F3792}" type="slidenum">
              <a:rPr lang="fr-FR" noProof="0" smtClean="0"/>
              <a:t>14</a:t>
            </a:fld>
            <a:endParaRPr lang="fr-FR" noProof="0" dirty="0"/>
          </a:p>
        </p:txBody>
      </p:sp>
    </p:spTree>
    <p:extLst>
      <p:ext uri="{BB962C8B-B14F-4D97-AF65-F5344CB8AC3E}">
        <p14:creationId xmlns:p14="http://schemas.microsoft.com/office/powerpoint/2010/main" val="84517293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heel(1)">
                                      <p:cBhvr>
                                        <p:cTn id="7" dur="1000"/>
                                        <p:tgtEl>
                                          <p:spTgt spid="25"/>
                                        </p:tgtEl>
                                      </p:cBhvr>
                                    </p:animEffect>
                                  </p:childTnLst>
                                </p:cTn>
                              </p:par>
                            </p:childTnLst>
                          </p:cTn>
                        </p:par>
                        <p:par>
                          <p:cTn id="8" fill="hold">
                            <p:stCondLst>
                              <p:cond delay="1000"/>
                            </p:stCondLst>
                            <p:childTnLst>
                              <p:par>
                                <p:cTn id="9" presetID="2" presetClass="entr" presetSubtype="8" fill="hold" grpId="0" nodeType="afterEffect">
                                  <p:stCondLst>
                                    <p:cond delay="0"/>
                                  </p:stCondLst>
                                  <p:childTnLst>
                                    <p:set>
                                      <p:cBhvr>
                                        <p:cTn id="10" dur="1" fill="hold">
                                          <p:stCondLst>
                                            <p:cond delay="0"/>
                                          </p:stCondLst>
                                        </p:cTn>
                                        <p:tgtEl>
                                          <p:spTgt spid="29"/>
                                        </p:tgtEl>
                                        <p:attrNameLst>
                                          <p:attrName>style.visibility</p:attrName>
                                        </p:attrNameLst>
                                      </p:cBhvr>
                                      <p:to>
                                        <p:strVal val="visible"/>
                                      </p:to>
                                    </p:set>
                                    <p:anim calcmode="lin" valueType="num">
                                      <p:cBhvr additive="base">
                                        <p:cTn id="11" dur="1000" fill="hold"/>
                                        <p:tgtEl>
                                          <p:spTgt spid="29"/>
                                        </p:tgtEl>
                                        <p:attrNameLst>
                                          <p:attrName>ppt_x</p:attrName>
                                        </p:attrNameLst>
                                      </p:cBhvr>
                                      <p:tavLst>
                                        <p:tav tm="0">
                                          <p:val>
                                            <p:strVal val="0-#ppt_w/2"/>
                                          </p:val>
                                        </p:tav>
                                        <p:tav tm="100000">
                                          <p:val>
                                            <p:strVal val="#ppt_x"/>
                                          </p:val>
                                        </p:tav>
                                      </p:tavLst>
                                    </p:anim>
                                    <p:anim calcmode="lin" valueType="num">
                                      <p:cBhvr additive="base">
                                        <p:cTn id="12" dur="1000" fill="hold"/>
                                        <p:tgtEl>
                                          <p:spTgt spid="2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pPr rtl="0"/>
            <a:fld id="{06FEDF93-2BFD-41CA-ABC7-B039102F3792}" type="slidenum">
              <a:rPr lang="fr-FR" noProof="0" smtClean="0"/>
              <a:t>15</a:t>
            </a:fld>
            <a:endParaRPr lang="fr-FR" noProof="0" dirty="0"/>
          </a:p>
        </p:txBody>
      </p:sp>
      <p:sp>
        <p:nvSpPr>
          <p:cNvPr id="4" name="Rectangle 3">
            <a:extLst>
              <a:ext uri="{FF2B5EF4-FFF2-40B4-BE49-F238E27FC236}">
                <a16:creationId xmlns="" xmlns:a16="http://schemas.microsoft.com/office/drawing/2014/main" id="{FB3E856A-29E6-882B-CBEB-E372C8816FC9}"/>
              </a:ext>
            </a:extLst>
          </p:cNvPr>
          <p:cNvSpPr/>
          <p:nvPr/>
        </p:nvSpPr>
        <p:spPr>
          <a:xfrm rot="5400000">
            <a:off x="-2889661" y="2889654"/>
            <a:ext cx="6858001" cy="1078684"/>
          </a:xfrm>
          <a:prstGeom prst="rect">
            <a:avLst/>
          </a:prstGeom>
          <a:solidFill>
            <a:srgbClr val="1D6FA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 name="Ellipse 4">
            <a:extLst>
              <a:ext uri="{FF2B5EF4-FFF2-40B4-BE49-F238E27FC236}">
                <a16:creationId xmlns="" xmlns:a16="http://schemas.microsoft.com/office/drawing/2014/main" id="{132BF832-C0FD-6F0B-ED88-9DDEB3B58D53}"/>
              </a:ext>
            </a:extLst>
          </p:cNvPr>
          <p:cNvSpPr/>
          <p:nvPr/>
        </p:nvSpPr>
        <p:spPr>
          <a:xfrm>
            <a:off x="206096" y="159374"/>
            <a:ext cx="651787" cy="623395"/>
          </a:xfrm>
          <a:prstGeom prst="ellipse">
            <a:avLst/>
          </a:prstGeom>
          <a:gradFill flip="none" rotWithShape="1">
            <a:gsLst>
              <a:gs pos="0">
                <a:srgbClr val="36AFCE">
                  <a:shade val="30000"/>
                  <a:satMod val="115000"/>
                </a:srgbClr>
              </a:gs>
              <a:gs pos="50000">
                <a:srgbClr val="36AFCE">
                  <a:shade val="67500"/>
                  <a:satMod val="115000"/>
                </a:srgbClr>
              </a:gs>
              <a:gs pos="100000">
                <a:srgbClr val="36AFCE">
                  <a:shade val="100000"/>
                  <a:satMod val="115000"/>
                </a:srgbClr>
              </a:gs>
            </a:gsLst>
            <a:lin ang="8100000" scaled="1"/>
            <a:tileRect/>
          </a:gradFill>
          <a:ln w="571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6" name="Rectangle 5">
            <a:extLst>
              <a:ext uri="{FF2B5EF4-FFF2-40B4-BE49-F238E27FC236}">
                <a16:creationId xmlns="" xmlns:a16="http://schemas.microsoft.com/office/drawing/2014/main" id="{8F637A28-B749-7E77-C688-2FC3ADD48777}"/>
              </a:ext>
            </a:extLst>
          </p:cNvPr>
          <p:cNvSpPr/>
          <p:nvPr/>
        </p:nvSpPr>
        <p:spPr>
          <a:xfrm rot="5400000">
            <a:off x="302027" y="1008629"/>
            <a:ext cx="459924" cy="103420"/>
          </a:xfrm>
          <a:prstGeom prst="rect">
            <a:avLst/>
          </a:prstGeom>
          <a:gradFill flip="none" rotWithShape="1">
            <a:gsLst>
              <a:gs pos="0">
                <a:srgbClr val="36AFCE">
                  <a:shade val="30000"/>
                  <a:satMod val="115000"/>
                </a:srgbClr>
              </a:gs>
              <a:gs pos="50000">
                <a:srgbClr val="36AFCE">
                  <a:shade val="67500"/>
                  <a:satMod val="115000"/>
                </a:srgbClr>
              </a:gs>
              <a:gs pos="100000">
                <a:srgbClr val="36AFCE">
                  <a:shade val="100000"/>
                  <a:satMod val="115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Ellipse 6">
            <a:extLst>
              <a:ext uri="{FF2B5EF4-FFF2-40B4-BE49-F238E27FC236}">
                <a16:creationId xmlns="" xmlns:a16="http://schemas.microsoft.com/office/drawing/2014/main" id="{F281E05F-64DA-F4C1-79A4-898B2D380780}"/>
              </a:ext>
            </a:extLst>
          </p:cNvPr>
          <p:cNvSpPr/>
          <p:nvPr/>
        </p:nvSpPr>
        <p:spPr>
          <a:xfrm>
            <a:off x="206096" y="1337909"/>
            <a:ext cx="651787" cy="623395"/>
          </a:xfrm>
          <a:prstGeom prst="ellipse">
            <a:avLst/>
          </a:prstGeom>
          <a:gradFill flip="none" rotWithShape="1">
            <a:gsLst>
              <a:gs pos="0">
                <a:srgbClr val="36AFCE">
                  <a:shade val="30000"/>
                  <a:satMod val="115000"/>
                </a:srgbClr>
              </a:gs>
              <a:gs pos="50000">
                <a:srgbClr val="36AFCE">
                  <a:shade val="67500"/>
                  <a:satMod val="115000"/>
                </a:srgbClr>
              </a:gs>
              <a:gs pos="100000">
                <a:srgbClr val="36AFCE">
                  <a:shade val="100000"/>
                  <a:satMod val="115000"/>
                </a:srgbClr>
              </a:gs>
            </a:gsLst>
            <a:lin ang="8100000" scaled="1"/>
            <a:tileRect/>
          </a:gradFill>
          <a:ln w="571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8" name="Rectangle 7">
            <a:extLst>
              <a:ext uri="{FF2B5EF4-FFF2-40B4-BE49-F238E27FC236}">
                <a16:creationId xmlns="" xmlns:a16="http://schemas.microsoft.com/office/drawing/2014/main" id="{41B6115A-2448-D183-C543-B5F2B10DE7BF}"/>
              </a:ext>
            </a:extLst>
          </p:cNvPr>
          <p:cNvSpPr/>
          <p:nvPr/>
        </p:nvSpPr>
        <p:spPr>
          <a:xfrm rot="5400000">
            <a:off x="296337" y="2162055"/>
            <a:ext cx="459924" cy="103420"/>
          </a:xfrm>
          <a:prstGeom prst="rect">
            <a:avLst/>
          </a:prstGeom>
          <a:gradFill flip="none" rotWithShape="1">
            <a:gsLst>
              <a:gs pos="0">
                <a:srgbClr val="36AFCE">
                  <a:shade val="30000"/>
                  <a:satMod val="115000"/>
                </a:srgbClr>
              </a:gs>
              <a:gs pos="50000">
                <a:srgbClr val="36AFCE">
                  <a:shade val="67500"/>
                  <a:satMod val="115000"/>
                </a:srgbClr>
              </a:gs>
              <a:gs pos="100000">
                <a:srgbClr val="36AFCE">
                  <a:shade val="100000"/>
                  <a:satMod val="115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Ellipse 8">
            <a:extLst>
              <a:ext uri="{FF2B5EF4-FFF2-40B4-BE49-F238E27FC236}">
                <a16:creationId xmlns="" xmlns:a16="http://schemas.microsoft.com/office/drawing/2014/main" id="{1EF919C9-80DA-6259-5918-A9E6EB16ED61}"/>
              </a:ext>
            </a:extLst>
          </p:cNvPr>
          <p:cNvSpPr/>
          <p:nvPr/>
        </p:nvSpPr>
        <p:spPr>
          <a:xfrm>
            <a:off x="169962" y="2466226"/>
            <a:ext cx="651787" cy="623395"/>
          </a:xfrm>
          <a:prstGeom prst="ellipse">
            <a:avLst/>
          </a:prstGeom>
          <a:gradFill flip="none" rotWithShape="1">
            <a:gsLst>
              <a:gs pos="0">
                <a:srgbClr val="36AFCE">
                  <a:shade val="30000"/>
                  <a:satMod val="115000"/>
                </a:srgbClr>
              </a:gs>
              <a:gs pos="50000">
                <a:srgbClr val="36AFCE">
                  <a:shade val="67500"/>
                  <a:satMod val="115000"/>
                </a:srgbClr>
              </a:gs>
              <a:gs pos="100000">
                <a:srgbClr val="36AFCE">
                  <a:shade val="100000"/>
                  <a:satMod val="115000"/>
                </a:srgbClr>
              </a:gs>
            </a:gsLst>
            <a:lin ang="8100000" scaled="1"/>
            <a:tileRect/>
          </a:gradFill>
          <a:ln w="571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0" name="Rectangle 9">
            <a:extLst>
              <a:ext uri="{FF2B5EF4-FFF2-40B4-BE49-F238E27FC236}">
                <a16:creationId xmlns="" xmlns:a16="http://schemas.microsoft.com/office/drawing/2014/main" id="{5C39BBB0-F78E-1835-AEFF-4A1FA8309836}"/>
              </a:ext>
            </a:extLst>
          </p:cNvPr>
          <p:cNvSpPr/>
          <p:nvPr/>
        </p:nvSpPr>
        <p:spPr>
          <a:xfrm rot="5400000">
            <a:off x="286695" y="3300666"/>
            <a:ext cx="459924" cy="103420"/>
          </a:xfrm>
          <a:prstGeom prst="rect">
            <a:avLst/>
          </a:prstGeom>
          <a:gradFill flip="none" rotWithShape="1">
            <a:gsLst>
              <a:gs pos="0">
                <a:srgbClr val="36AFCE">
                  <a:shade val="30000"/>
                  <a:satMod val="115000"/>
                </a:srgbClr>
              </a:gs>
              <a:gs pos="50000">
                <a:srgbClr val="36AFCE">
                  <a:shade val="67500"/>
                  <a:satMod val="115000"/>
                </a:srgbClr>
              </a:gs>
              <a:gs pos="100000">
                <a:srgbClr val="36AFCE">
                  <a:shade val="100000"/>
                  <a:satMod val="115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Ellipse 10">
            <a:extLst>
              <a:ext uri="{FF2B5EF4-FFF2-40B4-BE49-F238E27FC236}">
                <a16:creationId xmlns="" xmlns:a16="http://schemas.microsoft.com/office/drawing/2014/main" id="{1F753F38-1929-D524-1C57-EB821E281872}"/>
              </a:ext>
            </a:extLst>
          </p:cNvPr>
          <p:cNvSpPr/>
          <p:nvPr/>
        </p:nvSpPr>
        <p:spPr>
          <a:xfrm>
            <a:off x="200405" y="3615131"/>
            <a:ext cx="651787" cy="623395"/>
          </a:xfrm>
          <a:prstGeom prst="ellipse">
            <a:avLst/>
          </a:prstGeom>
          <a:gradFill flip="none" rotWithShape="1">
            <a:gsLst>
              <a:gs pos="0">
                <a:srgbClr val="36AFCE">
                  <a:shade val="30000"/>
                  <a:satMod val="115000"/>
                </a:srgbClr>
              </a:gs>
              <a:gs pos="50000">
                <a:srgbClr val="36AFCE">
                  <a:shade val="67500"/>
                  <a:satMod val="115000"/>
                </a:srgbClr>
              </a:gs>
              <a:gs pos="100000">
                <a:srgbClr val="36AFCE">
                  <a:shade val="100000"/>
                  <a:satMod val="115000"/>
                </a:srgbClr>
              </a:gs>
            </a:gsLst>
            <a:lin ang="8100000" scaled="1"/>
            <a:tileRect/>
          </a:gradFill>
          <a:ln w="571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3" name="Rectangle 12">
            <a:extLst>
              <a:ext uri="{FF2B5EF4-FFF2-40B4-BE49-F238E27FC236}">
                <a16:creationId xmlns="" xmlns:a16="http://schemas.microsoft.com/office/drawing/2014/main" id="{B77C7595-F849-0278-2D61-98799FE37296}"/>
              </a:ext>
            </a:extLst>
          </p:cNvPr>
          <p:cNvSpPr/>
          <p:nvPr/>
        </p:nvSpPr>
        <p:spPr>
          <a:xfrm rot="5400000">
            <a:off x="314101" y="4434603"/>
            <a:ext cx="414754" cy="93779"/>
          </a:xfrm>
          <a:prstGeom prst="rect">
            <a:avLst/>
          </a:prstGeom>
          <a:gradFill flip="none" rotWithShape="1">
            <a:gsLst>
              <a:gs pos="0">
                <a:srgbClr val="36AFCE">
                  <a:shade val="30000"/>
                  <a:satMod val="115000"/>
                </a:srgbClr>
              </a:gs>
              <a:gs pos="50000">
                <a:srgbClr val="36AFCE">
                  <a:shade val="67500"/>
                  <a:satMod val="115000"/>
                </a:srgbClr>
              </a:gs>
              <a:gs pos="100000">
                <a:srgbClr val="36AFCE">
                  <a:shade val="100000"/>
                  <a:satMod val="115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Rectangle 13">
            <a:extLst>
              <a:ext uri="{FF2B5EF4-FFF2-40B4-BE49-F238E27FC236}">
                <a16:creationId xmlns="" xmlns:a16="http://schemas.microsoft.com/office/drawing/2014/main" id="{9826852D-EC76-4A6C-91FB-EBF3404B6304}"/>
              </a:ext>
            </a:extLst>
          </p:cNvPr>
          <p:cNvSpPr/>
          <p:nvPr/>
        </p:nvSpPr>
        <p:spPr>
          <a:xfrm rot="5400000">
            <a:off x="303461" y="5557129"/>
            <a:ext cx="459924" cy="103420"/>
          </a:xfrm>
          <a:prstGeom prst="rect">
            <a:avLst/>
          </a:prstGeom>
          <a:gradFill flip="none" rotWithShape="1">
            <a:gsLst>
              <a:gs pos="0">
                <a:srgbClr val="36AFCE">
                  <a:shade val="30000"/>
                  <a:satMod val="115000"/>
                </a:srgbClr>
              </a:gs>
              <a:gs pos="50000">
                <a:srgbClr val="36AFCE">
                  <a:shade val="67500"/>
                  <a:satMod val="115000"/>
                </a:srgbClr>
              </a:gs>
              <a:gs pos="100000">
                <a:srgbClr val="36AFCE">
                  <a:shade val="100000"/>
                  <a:satMod val="115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Ellipse 14">
            <a:extLst>
              <a:ext uri="{FF2B5EF4-FFF2-40B4-BE49-F238E27FC236}">
                <a16:creationId xmlns="" xmlns:a16="http://schemas.microsoft.com/office/drawing/2014/main" id="{84DB389F-1C99-6B7B-EC50-C279D194DB9B}"/>
              </a:ext>
            </a:extLst>
          </p:cNvPr>
          <p:cNvSpPr/>
          <p:nvPr/>
        </p:nvSpPr>
        <p:spPr>
          <a:xfrm>
            <a:off x="205865" y="4719065"/>
            <a:ext cx="651787" cy="623395"/>
          </a:xfrm>
          <a:prstGeom prst="ellipse">
            <a:avLst/>
          </a:prstGeom>
          <a:gradFill flip="none" rotWithShape="1">
            <a:gsLst>
              <a:gs pos="0">
                <a:srgbClr val="36AFCE">
                  <a:shade val="30000"/>
                  <a:satMod val="115000"/>
                </a:srgbClr>
              </a:gs>
              <a:gs pos="50000">
                <a:srgbClr val="36AFCE">
                  <a:shade val="67500"/>
                  <a:satMod val="115000"/>
                </a:srgbClr>
              </a:gs>
              <a:gs pos="100000">
                <a:srgbClr val="36AFCE">
                  <a:shade val="100000"/>
                  <a:satMod val="115000"/>
                </a:srgbClr>
              </a:gs>
            </a:gsLst>
            <a:lin ang="8100000" scaled="1"/>
            <a:tileRect/>
          </a:gradFill>
          <a:ln w="571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6" name="Image 15">
            <a:extLst>
              <a:ext uri="{FF2B5EF4-FFF2-40B4-BE49-F238E27FC236}">
                <a16:creationId xmlns="" xmlns:a16="http://schemas.microsoft.com/office/drawing/2014/main" id="{0B64F08E-5D76-FAAE-8CC7-CC467BC8E00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8100" y="258858"/>
            <a:ext cx="382479" cy="382479"/>
          </a:xfrm>
          <a:prstGeom prst="rect">
            <a:avLst/>
          </a:prstGeom>
        </p:spPr>
      </p:pic>
      <p:pic>
        <p:nvPicPr>
          <p:cNvPr id="17" name="Image 16">
            <a:extLst>
              <a:ext uri="{FF2B5EF4-FFF2-40B4-BE49-F238E27FC236}">
                <a16:creationId xmlns="" xmlns:a16="http://schemas.microsoft.com/office/drawing/2014/main" id="{EAD1273A-D968-7C44-5CEF-5E0E1622EB3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8749" y="1405872"/>
            <a:ext cx="455817" cy="455817"/>
          </a:xfrm>
          <a:prstGeom prst="rect">
            <a:avLst/>
          </a:prstGeom>
        </p:spPr>
      </p:pic>
      <p:pic>
        <p:nvPicPr>
          <p:cNvPr id="18" name="Image 17">
            <a:extLst>
              <a:ext uri="{FF2B5EF4-FFF2-40B4-BE49-F238E27FC236}">
                <a16:creationId xmlns="" xmlns:a16="http://schemas.microsoft.com/office/drawing/2014/main" id="{8ABFA91E-361E-7E24-4687-C09634699245}"/>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12731" y="2578634"/>
            <a:ext cx="392374" cy="392374"/>
          </a:xfrm>
          <a:prstGeom prst="rect">
            <a:avLst/>
          </a:prstGeom>
        </p:spPr>
      </p:pic>
      <p:pic>
        <p:nvPicPr>
          <p:cNvPr id="20" name="Image 19">
            <a:extLst>
              <a:ext uri="{FF2B5EF4-FFF2-40B4-BE49-F238E27FC236}">
                <a16:creationId xmlns="" xmlns:a16="http://schemas.microsoft.com/office/drawing/2014/main" id="{C11DF894-7FAD-4A1D-EC27-FF2A5ABAB4A8}"/>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12731" y="3717669"/>
            <a:ext cx="404362" cy="404362"/>
          </a:xfrm>
          <a:prstGeom prst="rect">
            <a:avLst/>
          </a:prstGeom>
        </p:spPr>
      </p:pic>
      <p:grpSp>
        <p:nvGrpSpPr>
          <p:cNvPr id="21" name="Groupe 20" descr="Icône de papier et stylo ">
            <a:extLst>
              <a:ext uri="{FF2B5EF4-FFF2-40B4-BE49-F238E27FC236}">
                <a16:creationId xmlns="" xmlns:a16="http://schemas.microsoft.com/office/drawing/2014/main" id="{E3AC2646-004C-943C-0B9C-FFA96A5B5A61}"/>
              </a:ext>
            </a:extLst>
          </p:cNvPr>
          <p:cNvGrpSpPr/>
          <p:nvPr/>
        </p:nvGrpSpPr>
        <p:grpSpPr>
          <a:xfrm>
            <a:off x="346736" y="4898975"/>
            <a:ext cx="435472" cy="313961"/>
            <a:chOff x="7018338" y="4656138"/>
            <a:chExt cx="287337" cy="285750"/>
          </a:xfrm>
          <a:solidFill>
            <a:schemeClr val="bg1"/>
          </a:solidFill>
        </p:grpSpPr>
        <p:sp>
          <p:nvSpPr>
            <p:cNvPr id="22" name="Forme libre 4604">
              <a:extLst>
                <a:ext uri="{FF2B5EF4-FFF2-40B4-BE49-F238E27FC236}">
                  <a16:creationId xmlns="" xmlns:a16="http://schemas.microsoft.com/office/drawing/2014/main" id="{7E24BB5D-F5CD-FB3C-FFA5-499A84C7A7B7}"/>
                </a:ext>
              </a:extLst>
            </p:cNvPr>
            <p:cNvSpPr>
              <a:spLocks noEditPoints="1"/>
            </p:cNvSpPr>
            <p:nvPr/>
          </p:nvSpPr>
          <p:spPr bwMode="auto">
            <a:xfrm>
              <a:off x="7018338" y="4656138"/>
              <a:ext cx="230188" cy="285750"/>
            </a:xfrm>
            <a:custGeom>
              <a:avLst/>
              <a:gdLst>
                <a:gd name="T0" fmla="*/ 351 w 723"/>
                <a:gd name="T1" fmla="*/ 416 h 903"/>
                <a:gd name="T2" fmla="*/ 348 w 723"/>
                <a:gd name="T3" fmla="*/ 400 h 903"/>
                <a:gd name="T4" fmla="*/ 362 w 723"/>
                <a:gd name="T5" fmla="*/ 391 h 903"/>
                <a:gd name="T6" fmla="*/ 525 w 723"/>
                <a:gd name="T7" fmla="*/ 398 h 903"/>
                <a:gd name="T8" fmla="*/ 525 w 723"/>
                <a:gd name="T9" fmla="*/ 414 h 903"/>
                <a:gd name="T10" fmla="*/ 513 w 723"/>
                <a:gd name="T11" fmla="*/ 572 h 903"/>
                <a:gd name="T12" fmla="*/ 349 w 723"/>
                <a:gd name="T13" fmla="*/ 565 h 903"/>
                <a:gd name="T14" fmla="*/ 349 w 723"/>
                <a:gd name="T15" fmla="*/ 548 h 903"/>
                <a:gd name="T16" fmla="*/ 513 w 723"/>
                <a:gd name="T17" fmla="*/ 542 h 903"/>
                <a:gd name="T18" fmla="*/ 526 w 723"/>
                <a:gd name="T19" fmla="*/ 551 h 903"/>
                <a:gd name="T20" fmla="*/ 523 w 723"/>
                <a:gd name="T21" fmla="*/ 568 h 903"/>
                <a:gd name="T22" fmla="*/ 362 w 723"/>
                <a:gd name="T23" fmla="*/ 722 h 903"/>
                <a:gd name="T24" fmla="*/ 348 w 723"/>
                <a:gd name="T25" fmla="*/ 713 h 903"/>
                <a:gd name="T26" fmla="*/ 351 w 723"/>
                <a:gd name="T27" fmla="*/ 696 h 903"/>
                <a:gd name="T28" fmla="*/ 515 w 723"/>
                <a:gd name="T29" fmla="*/ 693 h 903"/>
                <a:gd name="T30" fmla="*/ 528 w 723"/>
                <a:gd name="T31" fmla="*/ 704 h 903"/>
                <a:gd name="T32" fmla="*/ 521 w 723"/>
                <a:gd name="T33" fmla="*/ 720 h 903"/>
                <a:gd name="T34" fmla="*/ 232 w 723"/>
                <a:gd name="T35" fmla="*/ 405 h 903"/>
                <a:gd name="T36" fmla="*/ 198 w 723"/>
                <a:gd name="T37" fmla="*/ 381 h 903"/>
                <a:gd name="T38" fmla="*/ 200 w 723"/>
                <a:gd name="T39" fmla="*/ 365 h 903"/>
                <a:gd name="T40" fmla="*/ 217 w 723"/>
                <a:gd name="T41" fmla="*/ 362 h 903"/>
                <a:gd name="T42" fmla="*/ 296 w 723"/>
                <a:gd name="T43" fmla="*/ 302 h 903"/>
                <a:gd name="T44" fmla="*/ 312 w 723"/>
                <a:gd name="T45" fmla="*/ 306 h 903"/>
                <a:gd name="T46" fmla="*/ 315 w 723"/>
                <a:gd name="T47" fmla="*/ 321 h 903"/>
                <a:gd name="T48" fmla="*/ 226 w 723"/>
                <a:gd name="T49" fmla="*/ 556 h 903"/>
                <a:gd name="T50" fmla="*/ 197 w 723"/>
                <a:gd name="T51" fmla="*/ 529 h 903"/>
                <a:gd name="T52" fmla="*/ 203 w 723"/>
                <a:gd name="T53" fmla="*/ 514 h 903"/>
                <a:gd name="T54" fmla="*/ 219 w 723"/>
                <a:gd name="T55" fmla="*/ 514 h 903"/>
                <a:gd name="T56" fmla="*/ 298 w 723"/>
                <a:gd name="T57" fmla="*/ 451 h 903"/>
                <a:gd name="T58" fmla="*/ 314 w 723"/>
                <a:gd name="T59" fmla="*/ 458 h 903"/>
                <a:gd name="T60" fmla="*/ 314 w 723"/>
                <a:gd name="T61" fmla="*/ 475 h 903"/>
                <a:gd name="T62" fmla="*/ 155 w 723"/>
                <a:gd name="T63" fmla="*/ 238 h 903"/>
                <a:gd name="T64" fmla="*/ 208 w 723"/>
                <a:gd name="T65" fmla="*/ 197 h 903"/>
                <a:gd name="T66" fmla="*/ 164 w 723"/>
                <a:gd name="T67" fmla="*/ 236 h 903"/>
                <a:gd name="T68" fmla="*/ 31 w 723"/>
                <a:gd name="T69" fmla="*/ 125 h 903"/>
                <a:gd name="T70" fmla="*/ 53 w 723"/>
                <a:gd name="T71" fmla="*/ 68 h 903"/>
                <a:gd name="T72" fmla="*/ 101 w 723"/>
                <a:gd name="T73" fmla="*/ 35 h 903"/>
                <a:gd name="T74" fmla="*/ 150 w 723"/>
                <a:gd name="T75" fmla="*/ 36 h 903"/>
                <a:gd name="T76" fmla="*/ 210 w 723"/>
                <a:gd name="T77" fmla="*/ 80 h 903"/>
                <a:gd name="T78" fmla="*/ 226 w 723"/>
                <a:gd name="T79" fmla="*/ 143 h 903"/>
                <a:gd name="T80" fmla="*/ 125 w 723"/>
                <a:gd name="T81" fmla="*/ 154 h 903"/>
                <a:gd name="T82" fmla="*/ 136 w 723"/>
                <a:gd name="T83" fmla="*/ 0 h 903"/>
                <a:gd name="T84" fmla="*/ 104 w 723"/>
                <a:gd name="T85" fmla="*/ 2 h 903"/>
                <a:gd name="T86" fmla="*/ 39 w 723"/>
                <a:gd name="T87" fmla="*/ 40 h 903"/>
                <a:gd name="T88" fmla="*/ 4 w 723"/>
                <a:gd name="T89" fmla="*/ 108 h 903"/>
                <a:gd name="T90" fmla="*/ 4 w 723"/>
                <a:gd name="T91" fmla="*/ 625 h 903"/>
                <a:gd name="T92" fmla="*/ 121 w 723"/>
                <a:gd name="T93" fmla="*/ 632 h 903"/>
                <a:gd name="T94" fmla="*/ 128 w 723"/>
                <a:gd name="T95" fmla="*/ 901 h 903"/>
                <a:gd name="T96" fmla="*/ 593 w 723"/>
                <a:gd name="T97" fmla="*/ 902 h 903"/>
                <a:gd name="T98" fmla="*/ 603 w 723"/>
                <a:gd name="T99" fmla="*/ 888 h 903"/>
                <a:gd name="T100" fmla="*/ 660 w 723"/>
                <a:gd name="T101" fmla="*/ 248 h 903"/>
                <a:gd name="T102" fmla="*/ 708 w 723"/>
                <a:gd name="T103" fmla="*/ 194 h 903"/>
                <a:gd name="T104" fmla="*/ 723 w 723"/>
                <a:gd name="T105" fmla="*/ 121 h 903"/>
                <a:gd name="T106" fmla="*/ 691 w 723"/>
                <a:gd name="T107" fmla="*/ 50 h 903"/>
                <a:gd name="T108" fmla="*/ 627 w 723"/>
                <a:gd name="T109" fmla="*/ 6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23" h="903">
                  <a:moveTo>
                    <a:pt x="513" y="421"/>
                  </a:moveTo>
                  <a:lnTo>
                    <a:pt x="362" y="421"/>
                  </a:lnTo>
                  <a:lnTo>
                    <a:pt x="359" y="421"/>
                  </a:lnTo>
                  <a:lnTo>
                    <a:pt x="356" y="420"/>
                  </a:lnTo>
                  <a:lnTo>
                    <a:pt x="354" y="418"/>
                  </a:lnTo>
                  <a:lnTo>
                    <a:pt x="351" y="416"/>
                  </a:lnTo>
                  <a:lnTo>
                    <a:pt x="349" y="414"/>
                  </a:lnTo>
                  <a:lnTo>
                    <a:pt x="348" y="412"/>
                  </a:lnTo>
                  <a:lnTo>
                    <a:pt x="347" y="409"/>
                  </a:lnTo>
                  <a:lnTo>
                    <a:pt x="347" y="406"/>
                  </a:lnTo>
                  <a:lnTo>
                    <a:pt x="347" y="403"/>
                  </a:lnTo>
                  <a:lnTo>
                    <a:pt x="348" y="400"/>
                  </a:lnTo>
                  <a:lnTo>
                    <a:pt x="349" y="398"/>
                  </a:lnTo>
                  <a:lnTo>
                    <a:pt x="351" y="396"/>
                  </a:lnTo>
                  <a:lnTo>
                    <a:pt x="354" y="394"/>
                  </a:lnTo>
                  <a:lnTo>
                    <a:pt x="356" y="393"/>
                  </a:lnTo>
                  <a:lnTo>
                    <a:pt x="359" y="391"/>
                  </a:lnTo>
                  <a:lnTo>
                    <a:pt x="362" y="391"/>
                  </a:lnTo>
                  <a:lnTo>
                    <a:pt x="513" y="391"/>
                  </a:lnTo>
                  <a:lnTo>
                    <a:pt x="515" y="391"/>
                  </a:lnTo>
                  <a:lnTo>
                    <a:pt x="519" y="393"/>
                  </a:lnTo>
                  <a:lnTo>
                    <a:pt x="521" y="394"/>
                  </a:lnTo>
                  <a:lnTo>
                    <a:pt x="523" y="396"/>
                  </a:lnTo>
                  <a:lnTo>
                    <a:pt x="525" y="398"/>
                  </a:lnTo>
                  <a:lnTo>
                    <a:pt x="526" y="400"/>
                  </a:lnTo>
                  <a:lnTo>
                    <a:pt x="528" y="403"/>
                  </a:lnTo>
                  <a:lnTo>
                    <a:pt x="528" y="406"/>
                  </a:lnTo>
                  <a:lnTo>
                    <a:pt x="528" y="409"/>
                  </a:lnTo>
                  <a:lnTo>
                    <a:pt x="526" y="412"/>
                  </a:lnTo>
                  <a:lnTo>
                    <a:pt x="525" y="414"/>
                  </a:lnTo>
                  <a:lnTo>
                    <a:pt x="523" y="416"/>
                  </a:lnTo>
                  <a:lnTo>
                    <a:pt x="521" y="418"/>
                  </a:lnTo>
                  <a:lnTo>
                    <a:pt x="519" y="420"/>
                  </a:lnTo>
                  <a:lnTo>
                    <a:pt x="515" y="421"/>
                  </a:lnTo>
                  <a:lnTo>
                    <a:pt x="513" y="421"/>
                  </a:lnTo>
                  <a:close/>
                  <a:moveTo>
                    <a:pt x="513" y="572"/>
                  </a:moveTo>
                  <a:lnTo>
                    <a:pt x="362" y="572"/>
                  </a:lnTo>
                  <a:lnTo>
                    <a:pt x="359" y="571"/>
                  </a:lnTo>
                  <a:lnTo>
                    <a:pt x="356" y="571"/>
                  </a:lnTo>
                  <a:lnTo>
                    <a:pt x="354" y="569"/>
                  </a:lnTo>
                  <a:lnTo>
                    <a:pt x="351" y="568"/>
                  </a:lnTo>
                  <a:lnTo>
                    <a:pt x="349" y="565"/>
                  </a:lnTo>
                  <a:lnTo>
                    <a:pt x="348" y="563"/>
                  </a:lnTo>
                  <a:lnTo>
                    <a:pt x="347" y="560"/>
                  </a:lnTo>
                  <a:lnTo>
                    <a:pt x="347" y="556"/>
                  </a:lnTo>
                  <a:lnTo>
                    <a:pt x="347" y="554"/>
                  </a:lnTo>
                  <a:lnTo>
                    <a:pt x="348" y="551"/>
                  </a:lnTo>
                  <a:lnTo>
                    <a:pt x="349" y="548"/>
                  </a:lnTo>
                  <a:lnTo>
                    <a:pt x="351" y="546"/>
                  </a:lnTo>
                  <a:lnTo>
                    <a:pt x="354" y="544"/>
                  </a:lnTo>
                  <a:lnTo>
                    <a:pt x="356" y="543"/>
                  </a:lnTo>
                  <a:lnTo>
                    <a:pt x="359" y="542"/>
                  </a:lnTo>
                  <a:lnTo>
                    <a:pt x="362" y="542"/>
                  </a:lnTo>
                  <a:lnTo>
                    <a:pt x="513" y="542"/>
                  </a:lnTo>
                  <a:lnTo>
                    <a:pt x="515" y="542"/>
                  </a:lnTo>
                  <a:lnTo>
                    <a:pt x="519" y="543"/>
                  </a:lnTo>
                  <a:lnTo>
                    <a:pt x="521" y="544"/>
                  </a:lnTo>
                  <a:lnTo>
                    <a:pt x="523" y="546"/>
                  </a:lnTo>
                  <a:lnTo>
                    <a:pt x="525" y="548"/>
                  </a:lnTo>
                  <a:lnTo>
                    <a:pt x="526" y="551"/>
                  </a:lnTo>
                  <a:lnTo>
                    <a:pt x="528" y="554"/>
                  </a:lnTo>
                  <a:lnTo>
                    <a:pt x="528" y="556"/>
                  </a:lnTo>
                  <a:lnTo>
                    <a:pt x="528" y="560"/>
                  </a:lnTo>
                  <a:lnTo>
                    <a:pt x="526" y="563"/>
                  </a:lnTo>
                  <a:lnTo>
                    <a:pt x="525" y="565"/>
                  </a:lnTo>
                  <a:lnTo>
                    <a:pt x="523" y="568"/>
                  </a:lnTo>
                  <a:lnTo>
                    <a:pt x="521" y="569"/>
                  </a:lnTo>
                  <a:lnTo>
                    <a:pt x="519" y="571"/>
                  </a:lnTo>
                  <a:lnTo>
                    <a:pt x="515" y="571"/>
                  </a:lnTo>
                  <a:lnTo>
                    <a:pt x="513" y="572"/>
                  </a:lnTo>
                  <a:close/>
                  <a:moveTo>
                    <a:pt x="513" y="722"/>
                  </a:moveTo>
                  <a:lnTo>
                    <a:pt x="362" y="722"/>
                  </a:lnTo>
                  <a:lnTo>
                    <a:pt x="359" y="722"/>
                  </a:lnTo>
                  <a:lnTo>
                    <a:pt x="356" y="721"/>
                  </a:lnTo>
                  <a:lnTo>
                    <a:pt x="354" y="720"/>
                  </a:lnTo>
                  <a:lnTo>
                    <a:pt x="351" y="718"/>
                  </a:lnTo>
                  <a:lnTo>
                    <a:pt x="349" y="716"/>
                  </a:lnTo>
                  <a:lnTo>
                    <a:pt x="348" y="713"/>
                  </a:lnTo>
                  <a:lnTo>
                    <a:pt x="347" y="710"/>
                  </a:lnTo>
                  <a:lnTo>
                    <a:pt x="347" y="708"/>
                  </a:lnTo>
                  <a:lnTo>
                    <a:pt x="347" y="704"/>
                  </a:lnTo>
                  <a:lnTo>
                    <a:pt x="348" y="702"/>
                  </a:lnTo>
                  <a:lnTo>
                    <a:pt x="349" y="699"/>
                  </a:lnTo>
                  <a:lnTo>
                    <a:pt x="351" y="696"/>
                  </a:lnTo>
                  <a:lnTo>
                    <a:pt x="354" y="695"/>
                  </a:lnTo>
                  <a:lnTo>
                    <a:pt x="356" y="693"/>
                  </a:lnTo>
                  <a:lnTo>
                    <a:pt x="359" y="693"/>
                  </a:lnTo>
                  <a:lnTo>
                    <a:pt x="362" y="692"/>
                  </a:lnTo>
                  <a:lnTo>
                    <a:pt x="513" y="692"/>
                  </a:lnTo>
                  <a:lnTo>
                    <a:pt x="515" y="693"/>
                  </a:lnTo>
                  <a:lnTo>
                    <a:pt x="519" y="693"/>
                  </a:lnTo>
                  <a:lnTo>
                    <a:pt x="521" y="695"/>
                  </a:lnTo>
                  <a:lnTo>
                    <a:pt x="523" y="696"/>
                  </a:lnTo>
                  <a:lnTo>
                    <a:pt x="525" y="699"/>
                  </a:lnTo>
                  <a:lnTo>
                    <a:pt x="526" y="702"/>
                  </a:lnTo>
                  <a:lnTo>
                    <a:pt x="528" y="704"/>
                  </a:lnTo>
                  <a:lnTo>
                    <a:pt x="528" y="708"/>
                  </a:lnTo>
                  <a:lnTo>
                    <a:pt x="528" y="710"/>
                  </a:lnTo>
                  <a:lnTo>
                    <a:pt x="526" y="713"/>
                  </a:lnTo>
                  <a:lnTo>
                    <a:pt x="525" y="716"/>
                  </a:lnTo>
                  <a:lnTo>
                    <a:pt x="523" y="718"/>
                  </a:lnTo>
                  <a:lnTo>
                    <a:pt x="521" y="720"/>
                  </a:lnTo>
                  <a:lnTo>
                    <a:pt x="519" y="721"/>
                  </a:lnTo>
                  <a:lnTo>
                    <a:pt x="515" y="722"/>
                  </a:lnTo>
                  <a:lnTo>
                    <a:pt x="513" y="722"/>
                  </a:lnTo>
                  <a:close/>
                  <a:moveTo>
                    <a:pt x="312" y="326"/>
                  </a:moveTo>
                  <a:lnTo>
                    <a:pt x="237" y="402"/>
                  </a:lnTo>
                  <a:lnTo>
                    <a:pt x="232" y="405"/>
                  </a:lnTo>
                  <a:lnTo>
                    <a:pt x="226" y="406"/>
                  </a:lnTo>
                  <a:lnTo>
                    <a:pt x="220" y="405"/>
                  </a:lnTo>
                  <a:lnTo>
                    <a:pt x="216" y="402"/>
                  </a:lnTo>
                  <a:lnTo>
                    <a:pt x="200" y="387"/>
                  </a:lnTo>
                  <a:lnTo>
                    <a:pt x="199" y="385"/>
                  </a:lnTo>
                  <a:lnTo>
                    <a:pt x="198" y="381"/>
                  </a:lnTo>
                  <a:lnTo>
                    <a:pt x="197" y="379"/>
                  </a:lnTo>
                  <a:lnTo>
                    <a:pt x="197" y="376"/>
                  </a:lnTo>
                  <a:lnTo>
                    <a:pt x="197" y="373"/>
                  </a:lnTo>
                  <a:lnTo>
                    <a:pt x="198" y="370"/>
                  </a:lnTo>
                  <a:lnTo>
                    <a:pt x="199" y="368"/>
                  </a:lnTo>
                  <a:lnTo>
                    <a:pt x="200" y="365"/>
                  </a:lnTo>
                  <a:lnTo>
                    <a:pt x="203" y="363"/>
                  </a:lnTo>
                  <a:lnTo>
                    <a:pt x="206" y="362"/>
                  </a:lnTo>
                  <a:lnTo>
                    <a:pt x="208" y="361"/>
                  </a:lnTo>
                  <a:lnTo>
                    <a:pt x="211" y="361"/>
                  </a:lnTo>
                  <a:lnTo>
                    <a:pt x="214" y="361"/>
                  </a:lnTo>
                  <a:lnTo>
                    <a:pt x="217" y="362"/>
                  </a:lnTo>
                  <a:lnTo>
                    <a:pt x="219" y="363"/>
                  </a:lnTo>
                  <a:lnTo>
                    <a:pt x="221" y="365"/>
                  </a:lnTo>
                  <a:lnTo>
                    <a:pt x="226" y="370"/>
                  </a:lnTo>
                  <a:lnTo>
                    <a:pt x="290" y="306"/>
                  </a:lnTo>
                  <a:lnTo>
                    <a:pt x="294" y="303"/>
                  </a:lnTo>
                  <a:lnTo>
                    <a:pt x="296" y="302"/>
                  </a:lnTo>
                  <a:lnTo>
                    <a:pt x="298" y="301"/>
                  </a:lnTo>
                  <a:lnTo>
                    <a:pt x="302" y="301"/>
                  </a:lnTo>
                  <a:lnTo>
                    <a:pt x="304" y="301"/>
                  </a:lnTo>
                  <a:lnTo>
                    <a:pt x="307" y="302"/>
                  </a:lnTo>
                  <a:lnTo>
                    <a:pt x="310" y="303"/>
                  </a:lnTo>
                  <a:lnTo>
                    <a:pt x="312" y="306"/>
                  </a:lnTo>
                  <a:lnTo>
                    <a:pt x="314" y="308"/>
                  </a:lnTo>
                  <a:lnTo>
                    <a:pt x="315" y="310"/>
                  </a:lnTo>
                  <a:lnTo>
                    <a:pt x="316" y="312"/>
                  </a:lnTo>
                  <a:lnTo>
                    <a:pt x="316" y="316"/>
                  </a:lnTo>
                  <a:lnTo>
                    <a:pt x="316" y="319"/>
                  </a:lnTo>
                  <a:lnTo>
                    <a:pt x="315" y="321"/>
                  </a:lnTo>
                  <a:lnTo>
                    <a:pt x="314" y="324"/>
                  </a:lnTo>
                  <a:lnTo>
                    <a:pt x="312" y="326"/>
                  </a:lnTo>
                  <a:close/>
                  <a:moveTo>
                    <a:pt x="312" y="477"/>
                  </a:moveTo>
                  <a:lnTo>
                    <a:pt x="237" y="552"/>
                  </a:lnTo>
                  <a:lnTo>
                    <a:pt x="232" y="555"/>
                  </a:lnTo>
                  <a:lnTo>
                    <a:pt x="226" y="556"/>
                  </a:lnTo>
                  <a:lnTo>
                    <a:pt x="220" y="555"/>
                  </a:lnTo>
                  <a:lnTo>
                    <a:pt x="216" y="552"/>
                  </a:lnTo>
                  <a:lnTo>
                    <a:pt x="200" y="537"/>
                  </a:lnTo>
                  <a:lnTo>
                    <a:pt x="199" y="535"/>
                  </a:lnTo>
                  <a:lnTo>
                    <a:pt x="198" y="533"/>
                  </a:lnTo>
                  <a:lnTo>
                    <a:pt x="197" y="529"/>
                  </a:lnTo>
                  <a:lnTo>
                    <a:pt x="197" y="527"/>
                  </a:lnTo>
                  <a:lnTo>
                    <a:pt x="197" y="524"/>
                  </a:lnTo>
                  <a:lnTo>
                    <a:pt x="198" y="521"/>
                  </a:lnTo>
                  <a:lnTo>
                    <a:pt x="199" y="518"/>
                  </a:lnTo>
                  <a:lnTo>
                    <a:pt x="200" y="516"/>
                  </a:lnTo>
                  <a:lnTo>
                    <a:pt x="203" y="514"/>
                  </a:lnTo>
                  <a:lnTo>
                    <a:pt x="206" y="512"/>
                  </a:lnTo>
                  <a:lnTo>
                    <a:pt x="208" y="512"/>
                  </a:lnTo>
                  <a:lnTo>
                    <a:pt x="211" y="511"/>
                  </a:lnTo>
                  <a:lnTo>
                    <a:pt x="214" y="512"/>
                  </a:lnTo>
                  <a:lnTo>
                    <a:pt x="217" y="512"/>
                  </a:lnTo>
                  <a:lnTo>
                    <a:pt x="219" y="514"/>
                  </a:lnTo>
                  <a:lnTo>
                    <a:pt x="221" y="516"/>
                  </a:lnTo>
                  <a:lnTo>
                    <a:pt x="226" y="520"/>
                  </a:lnTo>
                  <a:lnTo>
                    <a:pt x="290" y="456"/>
                  </a:lnTo>
                  <a:lnTo>
                    <a:pt x="294" y="454"/>
                  </a:lnTo>
                  <a:lnTo>
                    <a:pt x="296" y="452"/>
                  </a:lnTo>
                  <a:lnTo>
                    <a:pt x="298" y="451"/>
                  </a:lnTo>
                  <a:lnTo>
                    <a:pt x="302" y="451"/>
                  </a:lnTo>
                  <a:lnTo>
                    <a:pt x="304" y="451"/>
                  </a:lnTo>
                  <a:lnTo>
                    <a:pt x="307" y="452"/>
                  </a:lnTo>
                  <a:lnTo>
                    <a:pt x="310" y="454"/>
                  </a:lnTo>
                  <a:lnTo>
                    <a:pt x="312" y="456"/>
                  </a:lnTo>
                  <a:lnTo>
                    <a:pt x="314" y="458"/>
                  </a:lnTo>
                  <a:lnTo>
                    <a:pt x="315" y="460"/>
                  </a:lnTo>
                  <a:lnTo>
                    <a:pt x="316" y="464"/>
                  </a:lnTo>
                  <a:lnTo>
                    <a:pt x="316" y="466"/>
                  </a:lnTo>
                  <a:lnTo>
                    <a:pt x="316" y="469"/>
                  </a:lnTo>
                  <a:lnTo>
                    <a:pt x="315" y="472"/>
                  </a:lnTo>
                  <a:lnTo>
                    <a:pt x="314" y="475"/>
                  </a:lnTo>
                  <a:lnTo>
                    <a:pt x="312" y="477"/>
                  </a:lnTo>
                  <a:close/>
                  <a:moveTo>
                    <a:pt x="164" y="236"/>
                  </a:moveTo>
                  <a:lnTo>
                    <a:pt x="162" y="237"/>
                  </a:lnTo>
                  <a:lnTo>
                    <a:pt x="158" y="238"/>
                  </a:lnTo>
                  <a:lnTo>
                    <a:pt x="157" y="238"/>
                  </a:lnTo>
                  <a:lnTo>
                    <a:pt x="155" y="238"/>
                  </a:lnTo>
                  <a:lnTo>
                    <a:pt x="153" y="239"/>
                  </a:lnTo>
                  <a:lnTo>
                    <a:pt x="151" y="239"/>
                  </a:lnTo>
                  <a:lnTo>
                    <a:pt x="151" y="180"/>
                  </a:lnTo>
                  <a:lnTo>
                    <a:pt x="217" y="180"/>
                  </a:lnTo>
                  <a:lnTo>
                    <a:pt x="214" y="188"/>
                  </a:lnTo>
                  <a:lnTo>
                    <a:pt x="208" y="197"/>
                  </a:lnTo>
                  <a:lnTo>
                    <a:pt x="203" y="205"/>
                  </a:lnTo>
                  <a:lnTo>
                    <a:pt x="197" y="212"/>
                  </a:lnTo>
                  <a:lnTo>
                    <a:pt x="190" y="220"/>
                  </a:lnTo>
                  <a:lnTo>
                    <a:pt x="182" y="225"/>
                  </a:lnTo>
                  <a:lnTo>
                    <a:pt x="173" y="231"/>
                  </a:lnTo>
                  <a:lnTo>
                    <a:pt x="164" y="236"/>
                  </a:lnTo>
                  <a:close/>
                  <a:moveTo>
                    <a:pt x="121" y="166"/>
                  </a:moveTo>
                  <a:lnTo>
                    <a:pt x="121" y="256"/>
                  </a:lnTo>
                  <a:lnTo>
                    <a:pt x="121" y="601"/>
                  </a:lnTo>
                  <a:lnTo>
                    <a:pt x="31" y="601"/>
                  </a:lnTo>
                  <a:lnTo>
                    <a:pt x="31" y="135"/>
                  </a:lnTo>
                  <a:lnTo>
                    <a:pt x="31" y="125"/>
                  </a:lnTo>
                  <a:lnTo>
                    <a:pt x="33" y="115"/>
                  </a:lnTo>
                  <a:lnTo>
                    <a:pt x="35" y="105"/>
                  </a:lnTo>
                  <a:lnTo>
                    <a:pt x="39" y="94"/>
                  </a:lnTo>
                  <a:lnTo>
                    <a:pt x="43" y="85"/>
                  </a:lnTo>
                  <a:lnTo>
                    <a:pt x="48" y="77"/>
                  </a:lnTo>
                  <a:lnTo>
                    <a:pt x="53" y="68"/>
                  </a:lnTo>
                  <a:lnTo>
                    <a:pt x="60" y="62"/>
                  </a:lnTo>
                  <a:lnTo>
                    <a:pt x="67" y="55"/>
                  </a:lnTo>
                  <a:lnTo>
                    <a:pt x="75" y="48"/>
                  </a:lnTo>
                  <a:lnTo>
                    <a:pt x="83" y="42"/>
                  </a:lnTo>
                  <a:lnTo>
                    <a:pt x="92" y="38"/>
                  </a:lnTo>
                  <a:lnTo>
                    <a:pt x="101" y="35"/>
                  </a:lnTo>
                  <a:lnTo>
                    <a:pt x="110" y="32"/>
                  </a:lnTo>
                  <a:lnTo>
                    <a:pt x="120" y="30"/>
                  </a:lnTo>
                  <a:lnTo>
                    <a:pt x="129" y="30"/>
                  </a:lnTo>
                  <a:lnTo>
                    <a:pt x="132" y="30"/>
                  </a:lnTo>
                  <a:lnTo>
                    <a:pt x="135" y="30"/>
                  </a:lnTo>
                  <a:lnTo>
                    <a:pt x="150" y="36"/>
                  </a:lnTo>
                  <a:lnTo>
                    <a:pt x="164" y="41"/>
                  </a:lnTo>
                  <a:lnTo>
                    <a:pt x="176" y="48"/>
                  </a:lnTo>
                  <a:lnTo>
                    <a:pt x="188" y="56"/>
                  </a:lnTo>
                  <a:lnTo>
                    <a:pt x="197" y="63"/>
                  </a:lnTo>
                  <a:lnTo>
                    <a:pt x="205" y="71"/>
                  </a:lnTo>
                  <a:lnTo>
                    <a:pt x="210" y="80"/>
                  </a:lnTo>
                  <a:lnTo>
                    <a:pt x="216" y="88"/>
                  </a:lnTo>
                  <a:lnTo>
                    <a:pt x="220" y="99"/>
                  </a:lnTo>
                  <a:lnTo>
                    <a:pt x="224" y="110"/>
                  </a:lnTo>
                  <a:lnTo>
                    <a:pt x="226" y="123"/>
                  </a:lnTo>
                  <a:lnTo>
                    <a:pt x="226" y="135"/>
                  </a:lnTo>
                  <a:lnTo>
                    <a:pt x="226" y="143"/>
                  </a:lnTo>
                  <a:lnTo>
                    <a:pt x="225" y="150"/>
                  </a:lnTo>
                  <a:lnTo>
                    <a:pt x="136" y="150"/>
                  </a:lnTo>
                  <a:lnTo>
                    <a:pt x="133" y="151"/>
                  </a:lnTo>
                  <a:lnTo>
                    <a:pt x="130" y="151"/>
                  </a:lnTo>
                  <a:lnTo>
                    <a:pt x="128" y="153"/>
                  </a:lnTo>
                  <a:lnTo>
                    <a:pt x="125" y="154"/>
                  </a:lnTo>
                  <a:lnTo>
                    <a:pt x="123" y="156"/>
                  </a:lnTo>
                  <a:lnTo>
                    <a:pt x="122" y="160"/>
                  </a:lnTo>
                  <a:lnTo>
                    <a:pt x="121" y="162"/>
                  </a:lnTo>
                  <a:lnTo>
                    <a:pt x="121" y="166"/>
                  </a:lnTo>
                  <a:close/>
                  <a:moveTo>
                    <a:pt x="587" y="0"/>
                  </a:moveTo>
                  <a:lnTo>
                    <a:pt x="136" y="0"/>
                  </a:lnTo>
                  <a:lnTo>
                    <a:pt x="136" y="0"/>
                  </a:lnTo>
                  <a:lnTo>
                    <a:pt x="135" y="0"/>
                  </a:lnTo>
                  <a:lnTo>
                    <a:pt x="132" y="0"/>
                  </a:lnTo>
                  <a:lnTo>
                    <a:pt x="129" y="0"/>
                  </a:lnTo>
                  <a:lnTo>
                    <a:pt x="116" y="1"/>
                  </a:lnTo>
                  <a:lnTo>
                    <a:pt x="104" y="2"/>
                  </a:lnTo>
                  <a:lnTo>
                    <a:pt x="92" y="5"/>
                  </a:lnTo>
                  <a:lnTo>
                    <a:pt x="80" y="11"/>
                  </a:lnTo>
                  <a:lnTo>
                    <a:pt x="69" y="16"/>
                  </a:lnTo>
                  <a:lnTo>
                    <a:pt x="58" y="23"/>
                  </a:lnTo>
                  <a:lnTo>
                    <a:pt x="48" y="31"/>
                  </a:lnTo>
                  <a:lnTo>
                    <a:pt x="39" y="40"/>
                  </a:lnTo>
                  <a:lnTo>
                    <a:pt x="31" y="49"/>
                  </a:lnTo>
                  <a:lnTo>
                    <a:pt x="23" y="59"/>
                  </a:lnTo>
                  <a:lnTo>
                    <a:pt x="16" y="71"/>
                  </a:lnTo>
                  <a:lnTo>
                    <a:pt x="10" y="83"/>
                  </a:lnTo>
                  <a:lnTo>
                    <a:pt x="6" y="95"/>
                  </a:lnTo>
                  <a:lnTo>
                    <a:pt x="4" y="108"/>
                  </a:lnTo>
                  <a:lnTo>
                    <a:pt x="1" y="121"/>
                  </a:lnTo>
                  <a:lnTo>
                    <a:pt x="0" y="135"/>
                  </a:lnTo>
                  <a:lnTo>
                    <a:pt x="0" y="617"/>
                  </a:lnTo>
                  <a:lnTo>
                    <a:pt x="1" y="620"/>
                  </a:lnTo>
                  <a:lnTo>
                    <a:pt x="1" y="623"/>
                  </a:lnTo>
                  <a:lnTo>
                    <a:pt x="4" y="625"/>
                  </a:lnTo>
                  <a:lnTo>
                    <a:pt x="5" y="627"/>
                  </a:lnTo>
                  <a:lnTo>
                    <a:pt x="7" y="630"/>
                  </a:lnTo>
                  <a:lnTo>
                    <a:pt x="9" y="631"/>
                  </a:lnTo>
                  <a:lnTo>
                    <a:pt x="13" y="632"/>
                  </a:lnTo>
                  <a:lnTo>
                    <a:pt x="16" y="632"/>
                  </a:lnTo>
                  <a:lnTo>
                    <a:pt x="121" y="632"/>
                  </a:lnTo>
                  <a:lnTo>
                    <a:pt x="121" y="888"/>
                  </a:lnTo>
                  <a:lnTo>
                    <a:pt x="121" y="891"/>
                  </a:lnTo>
                  <a:lnTo>
                    <a:pt x="122" y="894"/>
                  </a:lnTo>
                  <a:lnTo>
                    <a:pt x="123" y="896"/>
                  </a:lnTo>
                  <a:lnTo>
                    <a:pt x="125" y="898"/>
                  </a:lnTo>
                  <a:lnTo>
                    <a:pt x="128" y="901"/>
                  </a:lnTo>
                  <a:lnTo>
                    <a:pt x="130" y="902"/>
                  </a:lnTo>
                  <a:lnTo>
                    <a:pt x="133" y="903"/>
                  </a:lnTo>
                  <a:lnTo>
                    <a:pt x="136" y="903"/>
                  </a:lnTo>
                  <a:lnTo>
                    <a:pt x="587" y="903"/>
                  </a:lnTo>
                  <a:lnTo>
                    <a:pt x="591" y="903"/>
                  </a:lnTo>
                  <a:lnTo>
                    <a:pt x="593" y="902"/>
                  </a:lnTo>
                  <a:lnTo>
                    <a:pt x="596" y="901"/>
                  </a:lnTo>
                  <a:lnTo>
                    <a:pt x="599" y="898"/>
                  </a:lnTo>
                  <a:lnTo>
                    <a:pt x="600" y="896"/>
                  </a:lnTo>
                  <a:lnTo>
                    <a:pt x="602" y="894"/>
                  </a:lnTo>
                  <a:lnTo>
                    <a:pt x="602" y="891"/>
                  </a:lnTo>
                  <a:lnTo>
                    <a:pt x="603" y="888"/>
                  </a:lnTo>
                  <a:lnTo>
                    <a:pt x="603" y="269"/>
                  </a:lnTo>
                  <a:lnTo>
                    <a:pt x="615" y="267"/>
                  </a:lnTo>
                  <a:lnTo>
                    <a:pt x="627" y="264"/>
                  </a:lnTo>
                  <a:lnTo>
                    <a:pt x="638" y="259"/>
                  </a:lnTo>
                  <a:lnTo>
                    <a:pt x="648" y="255"/>
                  </a:lnTo>
                  <a:lnTo>
                    <a:pt x="660" y="248"/>
                  </a:lnTo>
                  <a:lnTo>
                    <a:pt x="670" y="241"/>
                  </a:lnTo>
                  <a:lnTo>
                    <a:pt x="679" y="232"/>
                  </a:lnTo>
                  <a:lnTo>
                    <a:pt x="687" y="224"/>
                  </a:lnTo>
                  <a:lnTo>
                    <a:pt x="695" y="214"/>
                  </a:lnTo>
                  <a:lnTo>
                    <a:pt x="703" y="204"/>
                  </a:lnTo>
                  <a:lnTo>
                    <a:pt x="708" y="194"/>
                  </a:lnTo>
                  <a:lnTo>
                    <a:pt x="714" y="182"/>
                  </a:lnTo>
                  <a:lnTo>
                    <a:pt x="717" y="171"/>
                  </a:lnTo>
                  <a:lnTo>
                    <a:pt x="721" y="160"/>
                  </a:lnTo>
                  <a:lnTo>
                    <a:pt x="723" y="147"/>
                  </a:lnTo>
                  <a:lnTo>
                    <a:pt x="723" y="135"/>
                  </a:lnTo>
                  <a:lnTo>
                    <a:pt x="723" y="121"/>
                  </a:lnTo>
                  <a:lnTo>
                    <a:pt x="721" y="109"/>
                  </a:lnTo>
                  <a:lnTo>
                    <a:pt x="717" y="97"/>
                  </a:lnTo>
                  <a:lnTo>
                    <a:pt x="712" y="84"/>
                  </a:lnTo>
                  <a:lnTo>
                    <a:pt x="706" y="72"/>
                  </a:lnTo>
                  <a:lnTo>
                    <a:pt x="699" y="60"/>
                  </a:lnTo>
                  <a:lnTo>
                    <a:pt x="691" y="50"/>
                  </a:lnTo>
                  <a:lnTo>
                    <a:pt x="682" y="40"/>
                  </a:lnTo>
                  <a:lnTo>
                    <a:pt x="672" y="32"/>
                  </a:lnTo>
                  <a:lnTo>
                    <a:pt x="662" y="23"/>
                  </a:lnTo>
                  <a:lnTo>
                    <a:pt x="651" y="16"/>
                  </a:lnTo>
                  <a:lnTo>
                    <a:pt x="638" y="11"/>
                  </a:lnTo>
                  <a:lnTo>
                    <a:pt x="627" y="6"/>
                  </a:lnTo>
                  <a:lnTo>
                    <a:pt x="613" y="3"/>
                  </a:lnTo>
                  <a:lnTo>
                    <a:pt x="601" y="1"/>
                  </a:lnTo>
                  <a:lnTo>
                    <a:pt x="587" y="0"/>
                  </a:lnTo>
                  <a:lnTo>
                    <a:pt x="58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fr-FR" dirty="0"/>
            </a:p>
          </p:txBody>
        </p:sp>
        <p:sp>
          <p:nvSpPr>
            <p:cNvPr id="23" name="Forme libre 4605">
              <a:extLst>
                <a:ext uri="{FF2B5EF4-FFF2-40B4-BE49-F238E27FC236}">
                  <a16:creationId xmlns="" xmlns:a16="http://schemas.microsoft.com/office/drawing/2014/main" id="{E00AF0F2-7E6F-4F4E-DDC0-EFDADB982573}"/>
                </a:ext>
              </a:extLst>
            </p:cNvPr>
            <p:cNvSpPr>
              <a:spLocks/>
            </p:cNvSpPr>
            <p:nvPr/>
          </p:nvSpPr>
          <p:spPr bwMode="auto">
            <a:xfrm>
              <a:off x="7239000" y="4722813"/>
              <a:ext cx="66675" cy="128588"/>
            </a:xfrm>
            <a:custGeom>
              <a:avLst/>
              <a:gdLst>
                <a:gd name="T0" fmla="*/ 123 w 210"/>
                <a:gd name="T1" fmla="*/ 1 h 407"/>
                <a:gd name="T2" fmla="*/ 101 w 210"/>
                <a:gd name="T3" fmla="*/ 8 h 407"/>
                <a:gd name="T4" fmla="*/ 82 w 210"/>
                <a:gd name="T5" fmla="*/ 21 h 407"/>
                <a:gd name="T6" fmla="*/ 67 w 210"/>
                <a:gd name="T7" fmla="*/ 37 h 407"/>
                <a:gd name="T8" fmla="*/ 50 w 210"/>
                <a:gd name="T9" fmla="*/ 47 h 407"/>
                <a:gd name="T10" fmla="*/ 33 w 210"/>
                <a:gd name="T11" fmla="*/ 54 h 407"/>
                <a:gd name="T12" fmla="*/ 23 w 210"/>
                <a:gd name="T13" fmla="*/ 61 h 407"/>
                <a:gd name="T14" fmla="*/ 14 w 210"/>
                <a:gd name="T15" fmla="*/ 70 h 407"/>
                <a:gd name="T16" fmla="*/ 7 w 210"/>
                <a:gd name="T17" fmla="*/ 81 h 407"/>
                <a:gd name="T18" fmla="*/ 2 w 210"/>
                <a:gd name="T19" fmla="*/ 95 h 407"/>
                <a:gd name="T20" fmla="*/ 0 w 210"/>
                <a:gd name="T21" fmla="*/ 110 h 407"/>
                <a:gd name="T22" fmla="*/ 0 w 210"/>
                <a:gd name="T23" fmla="*/ 393 h 407"/>
                <a:gd name="T24" fmla="*/ 1 w 210"/>
                <a:gd name="T25" fmla="*/ 398 h 407"/>
                <a:gd name="T26" fmla="*/ 3 w 210"/>
                <a:gd name="T27" fmla="*/ 403 h 407"/>
                <a:gd name="T28" fmla="*/ 9 w 210"/>
                <a:gd name="T29" fmla="*/ 406 h 407"/>
                <a:gd name="T30" fmla="*/ 14 w 210"/>
                <a:gd name="T31" fmla="*/ 407 h 407"/>
                <a:gd name="T32" fmla="*/ 20 w 210"/>
                <a:gd name="T33" fmla="*/ 406 h 407"/>
                <a:gd name="T34" fmla="*/ 24 w 210"/>
                <a:gd name="T35" fmla="*/ 403 h 407"/>
                <a:gd name="T36" fmla="*/ 28 w 210"/>
                <a:gd name="T37" fmla="*/ 398 h 407"/>
                <a:gd name="T38" fmla="*/ 29 w 210"/>
                <a:gd name="T39" fmla="*/ 393 h 407"/>
                <a:gd name="T40" fmla="*/ 30 w 210"/>
                <a:gd name="T41" fmla="*/ 110 h 407"/>
                <a:gd name="T42" fmla="*/ 35 w 210"/>
                <a:gd name="T43" fmla="*/ 95 h 407"/>
                <a:gd name="T44" fmla="*/ 42 w 210"/>
                <a:gd name="T45" fmla="*/ 84 h 407"/>
                <a:gd name="T46" fmla="*/ 54 w 210"/>
                <a:gd name="T47" fmla="*/ 78 h 407"/>
                <a:gd name="T48" fmla="*/ 59 w 210"/>
                <a:gd name="T49" fmla="*/ 331 h 407"/>
                <a:gd name="T50" fmla="*/ 210 w 210"/>
                <a:gd name="T51" fmla="*/ 60 h 407"/>
                <a:gd name="T52" fmla="*/ 209 w 210"/>
                <a:gd name="T53" fmla="*/ 49 h 407"/>
                <a:gd name="T54" fmla="*/ 203 w 210"/>
                <a:gd name="T55" fmla="*/ 39 h 407"/>
                <a:gd name="T56" fmla="*/ 186 w 210"/>
                <a:gd name="T57" fmla="*/ 20 h 407"/>
                <a:gd name="T58" fmla="*/ 162 w 210"/>
                <a:gd name="T59" fmla="*/ 5 h 407"/>
                <a:gd name="T60" fmla="*/ 149 w 210"/>
                <a:gd name="T61" fmla="*/ 1 h 407"/>
                <a:gd name="T62" fmla="*/ 135 w 210"/>
                <a:gd name="T63"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10" h="407">
                  <a:moveTo>
                    <a:pt x="135" y="0"/>
                  </a:moveTo>
                  <a:lnTo>
                    <a:pt x="123" y="1"/>
                  </a:lnTo>
                  <a:lnTo>
                    <a:pt x="111" y="3"/>
                  </a:lnTo>
                  <a:lnTo>
                    <a:pt x="101" y="8"/>
                  </a:lnTo>
                  <a:lnTo>
                    <a:pt x="91" y="14"/>
                  </a:lnTo>
                  <a:lnTo>
                    <a:pt x="82" y="21"/>
                  </a:lnTo>
                  <a:lnTo>
                    <a:pt x="74" y="29"/>
                  </a:lnTo>
                  <a:lnTo>
                    <a:pt x="67" y="37"/>
                  </a:lnTo>
                  <a:lnTo>
                    <a:pt x="63" y="45"/>
                  </a:lnTo>
                  <a:lnTo>
                    <a:pt x="50" y="47"/>
                  </a:lnTo>
                  <a:lnTo>
                    <a:pt x="39" y="52"/>
                  </a:lnTo>
                  <a:lnTo>
                    <a:pt x="33" y="54"/>
                  </a:lnTo>
                  <a:lnTo>
                    <a:pt x="28" y="57"/>
                  </a:lnTo>
                  <a:lnTo>
                    <a:pt x="23" y="61"/>
                  </a:lnTo>
                  <a:lnTo>
                    <a:pt x="19" y="65"/>
                  </a:lnTo>
                  <a:lnTo>
                    <a:pt x="14" y="70"/>
                  </a:lnTo>
                  <a:lnTo>
                    <a:pt x="11" y="75"/>
                  </a:lnTo>
                  <a:lnTo>
                    <a:pt x="7" y="81"/>
                  </a:lnTo>
                  <a:lnTo>
                    <a:pt x="4" y="88"/>
                  </a:lnTo>
                  <a:lnTo>
                    <a:pt x="2" y="95"/>
                  </a:lnTo>
                  <a:lnTo>
                    <a:pt x="1" y="102"/>
                  </a:lnTo>
                  <a:lnTo>
                    <a:pt x="0" y="110"/>
                  </a:lnTo>
                  <a:lnTo>
                    <a:pt x="0" y="119"/>
                  </a:lnTo>
                  <a:lnTo>
                    <a:pt x="0" y="393"/>
                  </a:lnTo>
                  <a:lnTo>
                    <a:pt x="0" y="395"/>
                  </a:lnTo>
                  <a:lnTo>
                    <a:pt x="1" y="398"/>
                  </a:lnTo>
                  <a:lnTo>
                    <a:pt x="2" y="401"/>
                  </a:lnTo>
                  <a:lnTo>
                    <a:pt x="3" y="403"/>
                  </a:lnTo>
                  <a:lnTo>
                    <a:pt x="5" y="405"/>
                  </a:lnTo>
                  <a:lnTo>
                    <a:pt x="9" y="406"/>
                  </a:lnTo>
                  <a:lnTo>
                    <a:pt x="11" y="407"/>
                  </a:lnTo>
                  <a:lnTo>
                    <a:pt x="14" y="407"/>
                  </a:lnTo>
                  <a:lnTo>
                    <a:pt x="18" y="407"/>
                  </a:lnTo>
                  <a:lnTo>
                    <a:pt x="20" y="406"/>
                  </a:lnTo>
                  <a:lnTo>
                    <a:pt x="22" y="405"/>
                  </a:lnTo>
                  <a:lnTo>
                    <a:pt x="24" y="403"/>
                  </a:lnTo>
                  <a:lnTo>
                    <a:pt x="27" y="401"/>
                  </a:lnTo>
                  <a:lnTo>
                    <a:pt x="28" y="398"/>
                  </a:lnTo>
                  <a:lnTo>
                    <a:pt x="29" y="395"/>
                  </a:lnTo>
                  <a:lnTo>
                    <a:pt x="29" y="393"/>
                  </a:lnTo>
                  <a:lnTo>
                    <a:pt x="29" y="119"/>
                  </a:lnTo>
                  <a:lnTo>
                    <a:pt x="30" y="110"/>
                  </a:lnTo>
                  <a:lnTo>
                    <a:pt x="31" y="101"/>
                  </a:lnTo>
                  <a:lnTo>
                    <a:pt x="35" y="95"/>
                  </a:lnTo>
                  <a:lnTo>
                    <a:pt x="38" y="89"/>
                  </a:lnTo>
                  <a:lnTo>
                    <a:pt x="42" y="84"/>
                  </a:lnTo>
                  <a:lnTo>
                    <a:pt x="48" y="81"/>
                  </a:lnTo>
                  <a:lnTo>
                    <a:pt x="54" y="78"/>
                  </a:lnTo>
                  <a:lnTo>
                    <a:pt x="59" y="76"/>
                  </a:lnTo>
                  <a:lnTo>
                    <a:pt x="59" y="331"/>
                  </a:lnTo>
                  <a:lnTo>
                    <a:pt x="210" y="331"/>
                  </a:lnTo>
                  <a:lnTo>
                    <a:pt x="210" y="60"/>
                  </a:lnTo>
                  <a:lnTo>
                    <a:pt x="210" y="55"/>
                  </a:lnTo>
                  <a:lnTo>
                    <a:pt x="209" y="49"/>
                  </a:lnTo>
                  <a:lnTo>
                    <a:pt x="206" y="45"/>
                  </a:lnTo>
                  <a:lnTo>
                    <a:pt x="203" y="39"/>
                  </a:lnTo>
                  <a:lnTo>
                    <a:pt x="196" y="29"/>
                  </a:lnTo>
                  <a:lnTo>
                    <a:pt x="186" y="20"/>
                  </a:lnTo>
                  <a:lnTo>
                    <a:pt x="175" y="12"/>
                  </a:lnTo>
                  <a:lnTo>
                    <a:pt x="162" y="5"/>
                  </a:lnTo>
                  <a:lnTo>
                    <a:pt x="155" y="3"/>
                  </a:lnTo>
                  <a:lnTo>
                    <a:pt x="149" y="1"/>
                  </a:lnTo>
                  <a:lnTo>
                    <a:pt x="142" y="0"/>
                  </a:lnTo>
                  <a:lnTo>
                    <a:pt x="135" y="0"/>
                  </a:lnTo>
                  <a:lnTo>
                    <a:pt x="13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fr-FR" dirty="0"/>
            </a:p>
          </p:txBody>
        </p:sp>
        <p:sp>
          <p:nvSpPr>
            <p:cNvPr id="24" name="Forme libre 4606">
              <a:extLst>
                <a:ext uri="{FF2B5EF4-FFF2-40B4-BE49-F238E27FC236}">
                  <a16:creationId xmlns="" xmlns:a16="http://schemas.microsoft.com/office/drawing/2014/main" id="{F61A5955-8051-9BE2-8F8D-DE7A7B28A132}"/>
                </a:ext>
              </a:extLst>
            </p:cNvPr>
            <p:cNvSpPr>
              <a:spLocks/>
            </p:cNvSpPr>
            <p:nvPr/>
          </p:nvSpPr>
          <p:spPr bwMode="auto">
            <a:xfrm>
              <a:off x="7258050" y="4913313"/>
              <a:ext cx="47625" cy="28575"/>
            </a:xfrm>
            <a:custGeom>
              <a:avLst/>
              <a:gdLst>
                <a:gd name="T0" fmla="*/ 0 w 151"/>
                <a:gd name="T1" fmla="*/ 14 h 90"/>
                <a:gd name="T2" fmla="*/ 0 w 151"/>
                <a:gd name="T3" fmla="*/ 22 h 90"/>
                <a:gd name="T4" fmla="*/ 2 w 151"/>
                <a:gd name="T5" fmla="*/ 29 h 90"/>
                <a:gd name="T6" fmla="*/ 4 w 151"/>
                <a:gd name="T7" fmla="*/ 37 h 90"/>
                <a:gd name="T8" fmla="*/ 6 w 151"/>
                <a:gd name="T9" fmla="*/ 44 h 90"/>
                <a:gd name="T10" fmla="*/ 9 w 151"/>
                <a:gd name="T11" fmla="*/ 50 h 90"/>
                <a:gd name="T12" fmla="*/ 14 w 151"/>
                <a:gd name="T13" fmla="*/ 56 h 90"/>
                <a:gd name="T14" fmla="*/ 18 w 151"/>
                <a:gd name="T15" fmla="*/ 62 h 90"/>
                <a:gd name="T16" fmla="*/ 23 w 151"/>
                <a:gd name="T17" fmla="*/ 67 h 90"/>
                <a:gd name="T18" fmla="*/ 29 w 151"/>
                <a:gd name="T19" fmla="*/ 72 h 90"/>
                <a:gd name="T20" fmla="*/ 34 w 151"/>
                <a:gd name="T21" fmla="*/ 76 h 90"/>
                <a:gd name="T22" fmla="*/ 40 w 151"/>
                <a:gd name="T23" fmla="*/ 81 h 90"/>
                <a:gd name="T24" fmla="*/ 47 w 151"/>
                <a:gd name="T25" fmla="*/ 84 h 90"/>
                <a:gd name="T26" fmla="*/ 54 w 151"/>
                <a:gd name="T27" fmla="*/ 87 h 90"/>
                <a:gd name="T28" fmla="*/ 61 w 151"/>
                <a:gd name="T29" fmla="*/ 89 h 90"/>
                <a:gd name="T30" fmla="*/ 68 w 151"/>
                <a:gd name="T31" fmla="*/ 90 h 90"/>
                <a:gd name="T32" fmla="*/ 76 w 151"/>
                <a:gd name="T33" fmla="*/ 90 h 90"/>
                <a:gd name="T34" fmla="*/ 83 w 151"/>
                <a:gd name="T35" fmla="*/ 90 h 90"/>
                <a:gd name="T36" fmla="*/ 90 w 151"/>
                <a:gd name="T37" fmla="*/ 89 h 90"/>
                <a:gd name="T38" fmla="*/ 96 w 151"/>
                <a:gd name="T39" fmla="*/ 87 h 90"/>
                <a:gd name="T40" fmla="*/ 103 w 151"/>
                <a:gd name="T41" fmla="*/ 83 h 90"/>
                <a:gd name="T42" fmla="*/ 109 w 151"/>
                <a:gd name="T43" fmla="*/ 80 h 90"/>
                <a:gd name="T44" fmla="*/ 116 w 151"/>
                <a:gd name="T45" fmla="*/ 76 h 90"/>
                <a:gd name="T46" fmla="*/ 121 w 151"/>
                <a:gd name="T47" fmla="*/ 71 h 90"/>
                <a:gd name="T48" fmla="*/ 127 w 151"/>
                <a:gd name="T49" fmla="*/ 65 h 90"/>
                <a:gd name="T50" fmla="*/ 131 w 151"/>
                <a:gd name="T51" fmla="*/ 60 h 90"/>
                <a:gd name="T52" fmla="*/ 137 w 151"/>
                <a:gd name="T53" fmla="*/ 53 h 90"/>
                <a:gd name="T54" fmla="*/ 140 w 151"/>
                <a:gd name="T55" fmla="*/ 45 h 90"/>
                <a:gd name="T56" fmla="*/ 144 w 151"/>
                <a:gd name="T57" fmla="*/ 37 h 90"/>
                <a:gd name="T58" fmla="*/ 147 w 151"/>
                <a:gd name="T59" fmla="*/ 29 h 90"/>
                <a:gd name="T60" fmla="*/ 150 w 151"/>
                <a:gd name="T61" fmla="*/ 20 h 90"/>
                <a:gd name="T62" fmla="*/ 151 w 151"/>
                <a:gd name="T63" fmla="*/ 10 h 90"/>
                <a:gd name="T64" fmla="*/ 151 w 151"/>
                <a:gd name="T65" fmla="*/ 0 h 90"/>
                <a:gd name="T66" fmla="*/ 0 w 151"/>
                <a:gd name="T67" fmla="*/ 0 h 90"/>
                <a:gd name="T68" fmla="*/ 0 w 151"/>
                <a:gd name="T69" fmla="*/ 14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51" h="90">
                  <a:moveTo>
                    <a:pt x="0" y="14"/>
                  </a:moveTo>
                  <a:lnTo>
                    <a:pt x="0" y="22"/>
                  </a:lnTo>
                  <a:lnTo>
                    <a:pt x="2" y="29"/>
                  </a:lnTo>
                  <a:lnTo>
                    <a:pt x="4" y="37"/>
                  </a:lnTo>
                  <a:lnTo>
                    <a:pt x="6" y="44"/>
                  </a:lnTo>
                  <a:lnTo>
                    <a:pt x="9" y="50"/>
                  </a:lnTo>
                  <a:lnTo>
                    <a:pt x="14" y="56"/>
                  </a:lnTo>
                  <a:lnTo>
                    <a:pt x="18" y="62"/>
                  </a:lnTo>
                  <a:lnTo>
                    <a:pt x="23" y="67"/>
                  </a:lnTo>
                  <a:lnTo>
                    <a:pt x="29" y="72"/>
                  </a:lnTo>
                  <a:lnTo>
                    <a:pt x="34" y="76"/>
                  </a:lnTo>
                  <a:lnTo>
                    <a:pt x="40" y="81"/>
                  </a:lnTo>
                  <a:lnTo>
                    <a:pt x="47" y="84"/>
                  </a:lnTo>
                  <a:lnTo>
                    <a:pt x="54" y="87"/>
                  </a:lnTo>
                  <a:lnTo>
                    <a:pt x="61" y="89"/>
                  </a:lnTo>
                  <a:lnTo>
                    <a:pt x="68" y="90"/>
                  </a:lnTo>
                  <a:lnTo>
                    <a:pt x="76" y="90"/>
                  </a:lnTo>
                  <a:lnTo>
                    <a:pt x="83" y="90"/>
                  </a:lnTo>
                  <a:lnTo>
                    <a:pt x="90" y="89"/>
                  </a:lnTo>
                  <a:lnTo>
                    <a:pt x="96" y="87"/>
                  </a:lnTo>
                  <a:lnTo>
                    <a:pt x="103" y="83"/>
                  </a:lnTo>
                  <a:lnTo>
                    <a:pt x="109" y="80"/>
                  </a:lnTo>
                  <a:lnTo>
                    <a:pt x="116" y="76"/>
                  </a:lnTo>
                  <a:lnTo>
                    <a:pt x="121" y="71"/>
                  </a:lnTo>
                  <a:lnTo>
                    <a:pt x="127" y="65"/>
                  </a:lnTo>
                  <a:lnTo>
                    <a:pt x="131" y="60"/>
                  </a:lnTo>
                  <a:lnTo>
                    <a:pt x="137" y="53"/>
                  </a:lnTo>
                  <a:lnTo>
                    <a:pt x="140" y="45"/>
                  </a:lnTo>
                  <a:lnTo>
                    <a:pt x="144" y="37"/>
                  </a:lnTo>
                  <a:lnTo>
                    <a:pt x="147" y="29"/>
                  </a:lnTo>
                  <a:lnTo>
                    <a:pt x="150" y="20"/>
                  </a:lnTo>
                  <a:lnTo>
                    <a:pt x="151" y="10"/>
                  </a:lnTo>
                  <a:lnTo>
                    <a:pt x="151" y="0"/>
                  </a:lnTo>
                  <a:lnTo>
                    <a:pt x="0" y="0"/>
                  </a:lnTo>
                  <a:lnTo>
                    <a:pt x="0"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fr-FR" dirty="0"/>
            </a:p>
          </p:txBody>
        </p:sp>
        <p:sp>
          <p:nvSpPr>
            <p:cNvPr id="25" name="Rectangle 4607">
              <a:extLst>
                <a:ext uri="{FF2B5EF4-FFF2-40B4-BE49-F238E27FC236}">
                  <a16:creationId xmlns="" xmlns:a16="http://schemas.microsoft.com/office/drawing/2014/main" id="{E863D206-3C18-3E8E-B72E-C267EE4434F9}"/>
                </a:ext>
              </a:extLst>
            </p:cNvPr>
            <p:cNvSpPr>
              <a:spLocks noChangeArrowheads="1"/>
            </p:cNvSpPr>
            <p:nvPr/>
          </p:nvSpPr>
          <p:spPr bwMode="auto">
            <a:xfrm>
              <a:off x="7258050" y="4837113"/>
              <a:ext cx="47625" cy="666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bodyPr>
            <a:lstStyle/>
            <a:p>
              <a:pPr rtl="0"/>
              <a:endParaRPr lang="fr-FR" dirty="0"/>
            </a:p>
          </p:txBody>
        </p:sp>
      </p:grpSp>
      <p:sp>
        <p:nvSpPr>
          <p:cNvPr id="28" name="ZoneTexte 27">
            <a:extLst>
              <a:ext uri="{FF2B5EF4-FFF2-40B4-BE49-F238E27FC236}">
                <a16:creationId xmlns="" xmlns:a16="http://schemas.microsoft.com/office/drawing/2014/main" id="{2F02EC1B-0590-241D-5D03-D2EDC722ADA4}"/>
              </a:ext>
            </a:extLst>
          </p:cNvPr>
          <p:cNvSpPr txBox="1"/>
          <p:nvPr/>
        </p:nvSpPr>
        <p:spPr>
          <a:xfrm>
            <a:off x="1675753" y="148048"/>
            <a:ext cx="8562839" cy="584775"/>
          </a:xfrm>
          <a:prstGeom prst="rect">
            <a:avLst/>
          </a:prstGeom>
          <a:noFill/>
        </p:spPr>
        <p:txBody>
          <a:bodyPr wrap="square">
            <a:spAutoFit/>
          </a:bodyPr>
          <a:lstStyle/>
          <a:p>
            <a:r>
              <a:rPr lang="fr-FR" sz="3200" b="1" dirty="0" smtClean="0">
                <a:solidFill>
                  <a:srgbClr val="1C314D"/>
                </a:solidFill>
                <a:latin typeface="Times New Roman" panose="02020603050405020304" pitchFamily="18" charset="0"/>
                <a:cs typeface="Times New Roman" panose="02020603050405020304" pitchFamily="18" charset="0"/>
              </a:rPr>
              <a:t>Fonctionnalité du système </a:t>
            </a:r>
            <a:endParaRPr lang="fr-FR" sz="3200" b="1" dirty="0">
              <a:solidFill>
                <a:srgbClr val="1C314D"/>
              </a:solidFill>
              <a:latin typeface="Times New Roman" panose="02020603050405020304" pitchFamily="18" charset="0"/>
              <a:cs typeface="Times New Roman" panose="02020603050405020304" pitchFamily="18" charset="0"/>
            </a:endParaRPr>
          </a:p>
        </p:txBody>
      </p:sp>
      <p:cxnSp>
        <p:nvCxnSpPr>
          <p:cNvPr id="29" name="Connecteur droit 28">
            <a:extLst>
              <a:ext uri="{FF2B5EF4-FFF2-40B4-BE49-F238E27FC236}">
                <a16:creationId xmlns="" xmlns:a16="http://schemas.microsoft.com/office/drawing/2014/main" id="{7220891C-AB8A-80B5-F314-F867C8496776}"/>
              </a:ext>
            </a:extLst>
          </p:cNvPr>
          <p:cNvCxnSpPr/>
          <p:nvPr/>
        </p:nvCxnSpPr>
        <p:spPr>
          <a:xfrm flipV="1">
            <a:off x="1663512" y="743003"/>
            <a:ext cx="9865187" cy="29433"/>
          </a:xfrm>
          <a:prstGeom prst="line">
            <a:avLst/>
          </a:prstGeom>
        </p:spPr>
        <p:style>
          <a:lnRef idx="1">
            <a:schemeClr val="dk1"/>
          </a:lnRef>
          <a:fillRef idx="0">
            <a:schemeClr val="dk1"/>
          </a:fillRef>
          <a:effectRef idx="0">
            <a:schemeClr val="dk1"/>
          </a:effectRef>
          <a:fontRef idx="minor">
            <a:schemeClr val="tx1"/>
          </a:fontRef>
        </p:style>
      </p:cxnSp>
      <p:grpSp>
        <p:nvGrpSpPr>
          <p:cNvPr id="3" name="Groupe 2">
            <a:extLst>
              <a:ext uri="{FF2B5EF4-FFF2-40B4-BE49-F238E27FC236}">
                <a16:creationId xmlns="" xmlns:a16="http://schemas.microsoft.com/office/drawing/2014/main" id="{4E679D3A-E218-4500-A4C3-CFA0FA84BC74}"/>
              </a:ext>
            </a:extLst>
          </p:cNvPr>
          <p:cNvGrpSpPr/>
          <p:nvPr/>
        </p:nvGrpSpPr>
        <p:grpSpPr>
          <a:xfrm>
            <a:off x="26838" y="5868227"/>
            <a:ext cx="1013170" cy="943744"/>
            <a:chOff x="26838" y="5868227"/>
            <a:chExt cx="1013170" cy="943744"/>
          </a:xfrm>
        </p:grpSpPr>
        <p:sp>
          <p:nvSpPr>
            <p:cNvPr id="12" name="Ellipse 11">
              <a:extLst>
                <a:ext uri="{FF2B5EF4-FFF2-40B4-BE49-F238E27FC236}">
                  <a16:creationId xmlns="" xmlns:a16="http://schemas.microsoft.com/office/drawing/2014/main" id="{94434F0A-889C-4223-1F65-EEEBF24229B2}"/>
                </a:ext>
              </a:extLst>
            </p:cNvPr>
            <p:cNvSpPr/>
            <p:nvPr/>
          </p:nvSpPr>
          <p:spPr>
            <a:xfrm>
              <a:off x="26838" y="5868227"/>
              <a:ext cx="1013170" cy="943744"/>
            </a:xfrm>
            <a:prstGeom prst="ellipse">
              <a:avLst/>
            </a:prstGeom>
            <a:gradFill flip="none" rotWithShape="1">
              <a:gsLst>
                <a:gs pos="0">
                  <a:srgbClr val="36AECE">
                    <a:shade val="30000"/>
                    <a:satMod val="115000"/>
                  </a:srgbClr>
                </a:gs>
                <a:gs pos="50000">
                  <a:srgbClr val="36AECE">
                    <a:shade val="67500"/>
                    <a:satMod val="115000"/>
                  </a:srgbClr>
                </a:gs>
                <a:gs pos="100000">
                  <a:srgbClr val="36AECE">
                    <a:shade val="100000"/>
                    <a:satMod val="115000"/>
                  </a:srgbClr>
                </a:gs>
              </a:gsLst>
              <a:path path="circle">
                <a:fillToRect l="100000" b="100000"/>
              </a:path>
              <a:tileRect t="-100000" r="-100000"/>
            </a:gradFill>
            <a:ln w="571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6" name="Forme libre 1671" descr="Icône de coche ">
              <a:extLst>
                <a:ext uri="{FF2B5EF4-FFF2-40B4-BE49-F238E27FC236}">
                  <a16:creationId xmlns="" xmlns:a16="http://schemas.microsoft.com/office/drawing/2014/main" id="{C4ED82B5-74C6-129F-62F1-4595548B4FB8}"/>
                </a:ext>
              </a:extLst>
            </p:cNvPr>
            <p:cNvSpPr>
              <a:spLocks noEditPoints="1"/>
            </p:cNvSpPr>
            <p:nvPr/>
          </p:nvSpPr>
          <p:spPr bwMode="auto">
            <a:xfrm>
              <a:off x="272539" y="6084969"/>
              <a:ext cx="509669" cy="467203"/>
            </a:xfrm>
            <a:custGeom>
              <a:avLst/>
              <a:gdLst>
                <a:gd name="T0" fmla="*/ 279 w 719"/>
                <a:gd name="T1" fmla="*/ 477 h 719"/>
                <a:gd name="T2" fmla="*/ 197 w 719"/>
                <a:gd name="T3" fmla="*/ 387 h 719"/>
                <a:gd name="T4" fmla="*/ 217 w 719"/>
                <a:gd name="T5" fmla="*/ 382 h 719"/>
                <a:gd name="T6" fmla="*/ 515 w 719"/>
                <a:gd name="T7" fmla="*/ 243 h 719"/>
                <a:gd name="T8" fmla="*/ 519 w 719"/>
                <a:gd name="T9" fmla="*/ 263 h 719"/>
                <a:gd name="T10" fmla="*/ 709 w 719"/>
                <a:gd name="T11" fmla="*/ 323 h 719"/>
                <a:gd name="T12" fmla="*/ 687 w 719"/>
                <a:gd name="T13" fmla="*/ 289 h 719"/>
                <a:gd name="T14" fmla="*/ 696 w 719"/>
                <a:gd name="T15" fmla="*/ 243 h 719"/>
                <a:gd name="T16" fmla="*/ 675 w 719"/>
                <a:gd name="T17" fmla="*/ 199 h 719"/>
                <a:gd name="T18" fmla="*/ 631 w 719"/>
                <a:gd name="T19" fmla="*/ 179 h 719"/>
                <a:gd name="T20" fmla="*/ 630 w 719"/>
                <a:gd name="T21" fmla="*/ 131 h 719"/>
                <a:gd name="T22" fmla="*/ 603 w 719"/>
                <a:gd name="T23" fmla="*/ 98 h 719"/>
                <a:gd name="T24" fmla="*/ 569 w 719"/>
                <a:gd name="T25" fmla="*/ 87 h 719"/>
                <a:gd name="T26" fmla="*/ 536 w 719"/>
                <a:gd name="T27" fmla="*/ 70 h 719"/>
                <a:gd name="T28" fmla="*/ 507 w 719"/>
                <a:gd name="T29" fmla="*/ 34 h 719"/>
                <a:gd name="T30" fmla="*/ 458 w 719"/>
                <a:gd name="T31" fmla="*/ 25 h 719"/>
                <a:gd name="T32" fmla="*/ 418 w 719"/>
                <a:gd name="T33" fmla="*/ 31 h 719"/>
                <a:gd name="T34" fmla="*/ 380 w 719"/>
                <a:gd name="T35" fmla="*/ 4 h 719"/>
                <a:gd name="T36" fmla="*/ 331 w 719"/>
                <a:gd name="T37" fmla="*/ 7 h 719"/>
                <a:gd name="T38" fmla="*/ 296 w 719"/>
                <a:gd name="T39" fmla="*/ 39 h 719"/>
                <a:gd name="T40" fmla="*/ 251 w 719"/>
                <a:gd name="T41" fmla="*/ 24 h 719"/>
                <a:gd name="T42" fmla="*/ 205 w 719"/>
                <a:gd name="T43" fmla="*/ 39 h 719"/>
                <a:gd name="T44" fmla="*/ 180 w 719"/>
                <a:gd name="T45" fmla="*/ 79 h 719"/>
                <a:gd name="T46" fmla="*/ 142 w 719"/>
                <a:gd name="T47" fmla="*/ 88 h 719"/>
                <a:gd name="T48" fmla="*/ 111 w 719"/>
                <a:gd name="T49" fmla="*/ 102 h 719"/>
                <a:gd name="T50" fmla="*/ 86 w 719"/>
                <a:gd name="T51" fmla="*/ 141 h 719"/>
                <a:gd name="T52" fmla="*/ 78 w 719"/>
                <a:gd name="T53" fmla="*/ 180 h 719"/>
                <a:gd name="T54" fmla="*/ 37 w 719"/>
                <a:gd name="T55" fmla="*/ 207 h 719"/>
                <a:gd name="T56" fmla="*/ 22 w 719"/>
                <a:gd name="T57" fmla="*/ 252 h 719"/>
                <a:gd name="T58" fmla="*/ 38 w 719"/>
                <a:gd name="T59" fmla="*/ 296 h 719"/>
                <a:gd name="T60" fmla="*/ 6 w 719"/>
                <a:gd name="T61" fmla="*/ 332 h 719"/>
                <a:gd name="T62" fmla="*/ 3 w 719"/>
                <a:gd name="T63" fmla="*/ 380 h 719"/>
                <a:gd name="T64" fmla="*/ 31 w 719"/>
                <a:gd name="T65" fmla="*/ 420 h 719"/>
                <a:gd name="T66" fmla="*/ 23 w 719"/>
                <a:gd name="T67" fmla="*/ 460 h 719"/>
                <a:gd name="T68" fmla="*/ 32 w 719"/>
                <a:gd name="T69" fmla="*/ 507 h 719"/>
                <a:gd name="T70" fmla="*/ 68 w 719"/>
                <a:gd name="T71" fmla="*/ 538 h 719"/>
                <a:gd name="T72" fmla="*/ 85 w 719"/>
                <a:gd name="T73" fmla="*/ 571 h 719"/>
                <a:gd name="T74" fmla="*/ 106 w 719"/>
                <a:gd name="T75" fmla="*/ 615 h 719"/>
                <a:gd name="T76" fmla="*/ 135 w 719"/>
                <a:gd name="T77" fmla="*/ 633 h 719"/>
                <a:gd name="T78" fmla="*/ 177 w 719"/>
                <a:gd name="T79" fmla="*/ 633 h 719"/>
                <a:gd name="T80" fmla="*/ 197 w 719"/>
                <a:gd name="T81" fmla="*/ 676 h 719"/>
                <a:gd name="T82" fmla="*/ 242 w 719"/>
                <a:gd name="T83" fmla="*/ 698 h 719"/>
                <a:gd name="T84" fmla="*/ 288 w 719"/>
                <a:gd name="T85" fmla="*/ 687 h 719"/>
                <a:gd name="T86" fmla="*/ 322 w 719"/>
                <a:gd name="T87" fmla="*/ 709 h 719"/>
                <a:gd name="T88" fmla="*/ 370 w 719"/>
                <a:gd name="T89" fmla="*/ 719 h 719"/>
                <a:gd name="T90" fmla="*/ 412 w 719"/>
                <a:gd name="T91" fmla="*/ 697 h 719"/>
                <a:gd name="T92" fmla="*/ 449 w 719"/>
                <a:gd name="T93" fmla="*/ 695 h 719"/>
                <a:gd name="T94" fmla="*/ 497 w 719"/>
                <a:gd name="T95" fmla="*/ 693 h 719"/>
                <a:gd name="T96" fmla="*/ 533 w 719"/>
                <a:gd name="T97" fmla="*/ 661 h 719"/>
                <a:gd name="T98" fmla="*/ 563 w 719"/>
                <a:gd name="T99" fmla="*/ 635 h 719"/>
                <a:gd name="T100" fmla="*/ 597 w 719"/>
                <a:gd name="T101" fmla="*/ 628 h 719"/>
                <a:gd name="T102" fmla="*/ 626 w 719"/>
                <a:gd name="T103" fmla="*/ 599 h 719"/>
                <a:gd name="T104" fmla="*/ 634 w 719"/>
                <a:gd name="T105" fmla="*/ 551 h 719"/>
                <a:gd name="T106" fmla="*/ 668 w 719"/>
                <a:gd name="T107" fmla="*/ 528 h 719"/>
                <a:gd name="T108" fmla="*/ 694 w 719"/>
                <a:gd name="T109" fmla="*/ 488 h 719"/>
                <a:gd name="T110" fmla="*/ 691 w 719"/>
                <a:gd name="T111" fmla="*/ 441 h 719"/>
                <a:gd name="T112" fmla="*/ 703 w 719"/>
                <a:gd name="T113" fmla="*/ 406 h 719"/>
                <a:gd name="T114" fmla="*/ 719 w 719"/>
                <a:gd name="T115" fmla="*/ 360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19" h="719">
                  <a:moveTo>
                    <a:pt x="519" y="263"/>
                  </a:moveTo>
                  <a:lnTo>
                    <a:pt x="292" y="475"/>
                  </a:lnTo>
                  <a:lnTo>
                    <a:pt x="288" y="477"/>
                  </a:lnTo>
                  <a:lnTo>
                    <a:pt x="285" y="479"/>
                  </a:lnTo>
                  <a:lnTo>
                    <a:pt x="279" y="477"/>
                  </a:lnTo>
                  <a:lnTo>
                    <a:pt x="276" y="475"/>
                  </a:lnTo>
                  <a:lnTo>
                    <a:pt x="200" y="400"/>
                  </a:lnTo>
                  <a:lnTo>
                    <a:pt x="197" y="396"/>
                  </a:lnTo>
                  <a:lnTo>
                    <a:pt x="196" y="391"/>
                  </a:lnTo>
                  <a:lnTo>
                    <a:pt x="197" y="387"/>
                  </a:lnTo>
                  <a:lnTo>
                    <a:pt x="200" y="382"/>
                  </a:lnTo>
                  <a:lnTo>
                    <a:pt x="204" y="380"/>
                  </a:lnTo>
                  <a:lnTo>
                    <a:pt x="208" y="379"/>
                  </a:lnTo>
                  <a:lnTo>
                    <a:pt x="213" y="380"/>
                  </a:lnTo>
                  <a:lnTo>
                    <a:pt x="217" y="382"/>
                  </a:lnTo>
                  <a:lnTo>
                    <a:pt x="285" y="450"/>
                  </a:lnTo>
                  <a:lnTo>
                    <a:pt x="502" y="247"/>
                  </a:lnTo>
                  <a:lnTo>
                    <a:pt x="507" y="243"/>
                  </a:lnTo>
                  <a:lnTo>
                    <a:pt x="511" y="243"/>
                  </a:lnTo>
                  <a:lnTo>
                    <a:pt x="515" y="243"/>
                  </a:lnTo>
                  <a:lnTo>
                    <a:pt x="520" y="247"/>
                  </a:lnTo>
                  <a:lnTo>
                    <a:pt x="522" y="251"/>
                  </a:lnTo>
                  <a:lnTo>
                    <a:pt x="523" y="255"/>
                  </a:lnTo>
                  <a:lnTo>
                    <a:pt x="522" y="260"/>
                  </a:lnTo>
                  <a:lnTo>
                    <a:pt x="519" y="263"/>
                  </a:lnTo>
                  <a:close/>
                  <a:moveTo>
                    <a:pt x="719" y="360"/>
                  </a:moveTo>
                  <a:lnTo>
                    <a:pt x="719" y="350"/>
                  </a:lnTo>
                  <a:lnTo>
                    <a:pt x="716" y="341"/>
                  </a:lnTo>
                  <a:lnTo>
                    <a:pt x="713" y="332"/>
                  </a:lnTo>
                  <a:lnTo>
                    <a:pt x="709" y="323"/>
                  </a:lnTo>
                  <a:lnTo>
                    <a:pt x="703" y="315"/>
                  </a:lnTo>
                  <a:lnTo>
                    <a:pt x="696" y="308"/>
                  </a:lnTo>
                  <a:lnTo>
                    <a:pt x="689" y="302"/>
                  </a:lnTo>
                  <a:lnTo>
                    <a:pt x="681" y="296"/>
                  </a:lnTo>
                  <a:lnTo>
                    <a:pt x="687" y="289"/>
                  </a:lnTo>
                  <a:lnTo>
                    <a:pt x="691" y="280"/>
                  </a:lnTo>
                  <a:lnTo>
                    <a:pt x="694" y="271"/>
                  </a:lnTo>
                  <a:lnTo>
                    <a:pt x="696" y="262"/>
                  </a:lnTo>
                  <a:lnTo>
                    <a:pt x="696" y="252"/>
                  </a:lnTo>
                  <a:lnTo>
                    <a:pt x="696" y="243"/>
                  </a:lnTo>
                  <a:lnTo>
                    <a:pt x="694" y="233"/>
                  </a:lnTo>
                  <a:lnTo>
                    <a:pt x="692" y="223"/>
                  </a:lnTo>
                  <a:lnTo>
                    <a:pt x="688" y="215"/>
                  </a:lnTo>
                  <a:lnTo>
                    <a:pt x="682" y="207"/>
                  </a:lnTo>
                  <a:lnTo>
                    <a:pt x="675" y="199"/>
                  </a:lnTo>
                  <a:lnTo>
                    <a:pt x="668" y="193"/>
                  </a:lnTo>
                  <a:lnTo>
                    <a:pt x="660" y="188"/>
                  </a:lnTo>
                  <a:lnTo>
                    <a:pt x="651" y="184"/>
                  </a:lnTo>
                  <a:lnTo>
                    <a:pt x="641" y="180"/>
                  </a:lnTo>
                  <a:lnTo>
                    <a:pt x="631" y="179"/>
                  </a:lnTo>
                  <a:lnTo>
                    <a:pt x="634" y="169"/>
                  </a:lnTo>
                  <a:lnTo>
                    <a:pt x="635" y="161"/>
                  </a:lnTo>
                  <a:lnTo>
                    <a:pt x="635" y="151"/>
                  </a:lnTo>
                  <a:lnTo>
                    <a:pt x="632" y="141"/>
                  </a:lnTo>
                  <a:lnTo>
                    <a:pt x="630" y="131"/>
                  </a:lnTo>
                  <a:lnTo>
                    <a:pt x="626" y="122"/>
                  </a:lnTo>
                  <a:lnTo>
                    <a:pt x="620" y="114"/>
                  </a:lnTo>
                  <a:lnTo>
                    <a:pt x="614" y="106"/>
                  </a:lnTo>
                  <a:lnTo>
                    <a:pt x="608" y="102"/>
                  </a:lnTo>
                  <a:lnTo>
                    <a:pt x="603" y="98"/>
                  </a:lnTo>
                  <a:lnTo>
                    <a:pt x="597" y="94"/>
                  </a:lnTo>
                  <a:lnTo>
                    <a:pt x="590" y="91"/>
                  </a:lnTo>
                  <a:lnTo>
                    <a:pt x="584" y="89"/>
                  </a:lnTo>
                  <a:lnTo>
                    <a:pt x="577" y="88"/>
                  </a:lnTo>
                  <a:lnTo>
                    <a:pt x="569" y="87"/>
                  </a:lnTo>
                  <a:lnTo>
                    <a:pt x="563" y="85"/>
                  </a:lnTo>
                  <a:lnTo>
                    <a:pt x="552" y="87"/>
                  </a:lnTo>
                  <a:lnTo>
                    <a:pt x="542" y="89"/>
                  </a:lnTo>
                  <a:lnTo>
                    <a:pt x="540" y="79"/>
                  </a:lnTo>
                  <a:lnTo>
                    <a:pt x="536" y="70"/>
                  </a:lnTo>
                  <a:lnTo>
                    <a:pt x="533" y="61"/>
                  </a:lnTo>
                  <a:lnTo>
                    <a:pt x="528" y="53"/>
                  </a:lnTo>
                  <a:lnTo>
                    <a:pt x="522" y="46"/>
                  </a:lnTo>
                  <a:lnTo>
                    <a:pt x="514" y="39"/>
                  </a:lnTo>
                  <a:lnTo>
                    <a:pt x="507" y="34"/>
                  </a:lnTo>
                  <a:lnTo>
                    <a:pt x="497" y="28"/>
                  </a:lnTo>
                  <a:lnTo>
                    <a:pt x="488" y="26"/>
                  </a:lnTo>
                  <a:lnTo>
                    <a:pt x="478" y="24"/>
                  </a:lnTo>
                  <a:lnTo>
                    <a:pt x="468" y="24"/>
                  </a:lnTo>
                  <a:lnTo>
                    <a:pt x="458" y="25"/>
                  </a:lnTo>
                  <a:lnTo>
                    <a:pt x="449" y="27"/>
                  </a:lnTo>
                  <a:lnTo>
                    <a:pt x="440" y="29"/>
                  </a:lnTo>
                  <a:lnTo>
                    <a:pt x="431" y="34"/>
                  </a:lnTo>
                  <a:lnTo>
                    <a:pt x="424" y="39"/>
                  </a:lnTo>
                  <a:lnTo>
                    <a:pt x="418" y="31"/>
                  </a:lnTo>
                  <a:lnTo>
                    <a:pt x="412" y="24"/>
                  </a:lnTo>
                  <a:lnTo>
                    <a:pt x="405" y="17"/>
                  </a:lnTo>
                  <a:lnTo>
                    <a:pt x="397" y="11"/>
                  </a:lnTo>
                  <a:lnTo>
                    <a:pt x="388" y="7"/>
                  </a:lnTo>
                  <a:lnTo>
                    <a:pt x="380" y="4"/>
                  </a:lnTo>
                  <a:lnTo>
                    <a:pt x="370" y="2"/>
                  </a:lnTo>
                  <a:lnTo>
                    <a:pt x="360" y="0"/>
                  </a:lnTo>
                  <a:lnTo>
                    <a:pt x="350" y="2"/>
                  </a:lnTo>
                  <a:lnTo>
                    <a:pt x="340" y="4"/>
                  </a:lnTo>
                  <a:lnTo>
                    <a:pt x="331" y="7"/>
                  </a:lnTo>
                  <a:lnTo>
                    <a:pt x="322" y="11"/>
                  </a:lnTo>
                  <a:lnTo>
                    <a:pt x="314" y="17"/>
                  </a:lnTo>
                  <a:lnTo>
                    <a:pt x="307" y="24"/>
                  </a:lnTo>
                  <a:lnTo>
                    <a:pt x="301" y="31"/>
                  </a:lnTo>
                  <a:lnTo>
                    <a:pt x="296" y="39"/>
                  </a:lnTo>
                  <a:lnTo>
                    <a:pt x="288" y="34"/>
                  </a:lnTo>
                  <a:lnTo>
                    <a:pt x="279" y="29"/>
                  </a:lnTo>
                  <a:lnTo>
                    <a:pt x="270" y="27"/>
                  </a:lnTo>
                  <a:lnTo>
                    <a:pt x="260" y="25"/>
                  </a:lnTo>
                  <a:lnTo>
                    <a:pt x="251" y="24"/>
                  </a:lnTo>
                  <a:lnTo>
                    <a:pt x="242" y="24"/>
                  </a:lnTo>
                  <a:lnTo>
                    <a:pt x="232" y="26"/>
                  </a:lnTo>
                  <a:lnTo>
                    <a:pt x="222" y="28"/>
                  </a:lnTo>
                  <a:lnTo>
                    <a:pt x="213" y="34"/>
                  </a:lnTo>
                  <a:lnTo>
                    <a:pt x="205" y="39"/>
                  </a:lnTo>
                  <a:lnTo>
                    <a:pt x="197" y="46"/>
                  </a:lnTo>
                  <a:lnTo>
                    <a:pt x="192" y="52"/>
                  </a:lnTo>
                  <a:lnTo>
                    <a:pt x="186" y="61"/>
                  </a:lnTo>
                  <a:lnTo>
                    <a:pt x="182" y="69"/>
                  </a:lnTo>
                  <a:lnTo>
                    <a:pt x="180" y="79"/>
                  </a:lnTo>
                  <a:lnTo>
                    <a:pt x="177" y="89"/>
                  </a:lnTo>
                  <a:lnTo>
                    <a:pt x="168" y="87"/>
                  </a:lnTo>
                  <a:lnTo>
                    <a:pt x="156" y="85"/>
                  </a:lnTo>
                  <a:lnTo>
                    <a:pt x="149" y="87"/>
                  </a:lnTo>
                  <a:lnTo>
                    <a:pt x="142" y="88"/>
                  </a:lnTo>
                  <a:lnTo>
                    <a:pt x="135" y="89"/>
                  </a:lnTo>
                  <a:lnTo>
                    <a:pt x="129" y="91"/>
                  </a:lnTo>
                  <a:lnTo>
                    <a:pt x="122" y="94"/>
                  </a:lnTo>
                  <a:lnTo>
                    <a:pt x="117" y="98"/>
                  </a:lnTo>
                  <a:lnTo>
                    <a:pt x="111" y="102"/>
                  </a:lnTo>
                  <a:lnTo>
                    <a:pt x="106" y="106"/>
                  </a:lnTo>
                  <a:lnTo>
                    <a:pt x="99" y="114"/>
                  </a:lnTo>
                  <a:lnTo>
                    <a:pt x="94" y="122"/>
                  </a:lnTo>
                  <a:lnTo>
                    <a:pt x="89" y="131"/>
                  </a:lnTo>
                  <a:lnTo>
                    <a:pt x="86" y="141"/>
                  </a:lnTo>
                  <a:lnTo>
                    <a:pt x="85" y="151"/>
                  </a:lnTo>
                  <a:lnTo>
                    <a:pt x="85" y="161"/>
                  </a:lnTo>
                  <a:lnTo>
                    <a:pt x="85" y="169"/>
                  </a:lnTo>
                  <a:lnTo>
                    <a:pt x="87" y="179"/>
                  </a:lnTo>
                  <a:lnTo>
                    <a:pt x="78" y="180"/>
                  </a:lnTo>
                  <a:lnTo>
                    <a:pt x="68" y="184"/>
                  </a:lnTo>
                  <a:lnTo>
                    <a:pt x="59" y="188"/>
                  </a:lnTo>
                  <a:lnTo>
                    <a:pt x="52" y="193"/>
                  </a:lnTo>
                  <a:lnTo>
                    <a:pt x="44" y="199"/>
                  </a:lnTo>
                  <a:lnTo>
                    <a:pt x="37" y="207"/>
                  </a:lnTo>
                  <a:lnTo>
                    <a:pt x="32" y="215"/>
                  </a:lnTo>
                  <a:lnTo>
                    <a:pt x="27" y="223"/>
                  </a:lnTo>
                  <a:lnTo>
                    <a:pt x="24" y="233"/>
                  </a:lnTo>
                  <a:lnTo>
                    <a:pt x="23" y="243"/>
                  </a:lnTo>
                  <a:lnTo>
                    <a:pt x="22" y="252"/>
                  </a:lnTo>
                  <a:lnTo>
                    <a:pt x="23" y="262"/>
                  </a:lnTo>
                  <a:lnTo>
                    <a:pt x="25" y="271"/>
                  </a:lnTo>
                  <a:lnTo>
                    <a:pt x="28" y="280"/>
                  </a:lnTo>
                  <a:lnTo>
                    <a:pt x="33" y="289"/>
                  </a:lnTo>
                  <a:lnTo>
                    <a:pt x="38" y="296"/>
                  </a:lnTo>
                  <a:lnTo>
                    <a:pt x="31" y="302"/>
                  </a:lnTo>
                  <a:lnTo>
                    <a:pt x="23" y="308"/>
                  </a:lnTo>
                  <a:lnTo>
                    <a:pt x="16" y="315"/>
                  </a:lnTo>
                  <a:lnTo>
                    <a:pt x="11" y="323"/>
                  </a:lnTo>
                  <a:lnTo>
                    <a:pt x="6" y="332"/>
                  </a:lnTo>
                  <a:lnTo>
                    <a:pt x="3" y="341"/>
                  </a:lnTo>
                  <a:lnTo>
                    <a:pt x="1" y="350"/>
                  </a:lnTo>
                  <a:lnTo>
                    <a:pt x="0" y="360"/>
                  </a:lnTo>
                  <a:lnTo>
                    <a:pt x="1" y="370"/>
                  </a:lnTo>
                  <a:lnTo>
                    <a:pt x="3" y="380"/>
                  </a:lnTo>
                  <a:lnTo>
                    <a:pt x="6" y="389"/>
                  </a:lnTo>
                  <a:lnTo>
                    <a:pt x="11" y="398"/>
                  </a:lnTo>
                  <a:lnTo>
                    <a:pt x="16" y="406"/>
                  </a:lnTo>
                  <a:lnTo>
                    <a:pt x="23" y="413"/>
                  </a:lnTo>
                  <a:lnTo>
                    <a:pt x="31" y="420"/>
                  </a:lnTo>
                  <a:lnTo>
                    <a:pt x="38" y="424"/>
                  </a:lnTo>
                  <a:lnTo>
                    <a:pt x="33" y="433"/>
                  </a:lnTo>
                  <a:lnTo>
                    <a:pt x="28" y="441"/>
                  </a:lnTo>
                  <a:lnTo>
                    <a:pt x="25" y="450"/>
                  </a:lnTo>
                  <a:lnTo>
                    <a:pt x="23" y="460"/>
                  </a:lnTo>
                  <a:lnTo>
                    <a:pt x="22" y="470"/>
                  </a:lnTo>
                  <a:lnTo>
                    <a:pt x="23" y="479"/>
                  </a:lnTo>
                  <a:lnTo>
                    <a:pt x="24" y="488"/>
                  </a:lnTo>
                  <a:lnTo>
                    <a:pt x="27" y="498"/>
                  </a:lnTo>
                  <a:lnTo>
                    <a:pt x="32" y="507"/>
                  </a:lnTo>
                  <a:lnTo>
                    <a:pt x="37" y="515"/>
                  </a:lnTo>
                  <a:lnTo>
                    <a:pt x="44" y="523"/>
                  </a:lnTo>
                  <a:lnTo>
                    <a:pt x="52" y="528"/>
                  </a:lnTo>
                  <a:lnTo>
                    <a:pt x="59" y="534"/>
                  </a:lnTo>
                  <a:lnTo>
                    <a:pt x="68" y="538"/>
                  </a:lnTo>
                  <a:lnTo>
                    <a:pt x="78" y="540"/>
                  </a:lnTo>
                  <a:lnTo>
                    <a:pt x="87" y="543"/>
                  </a:lnTo>
                  <a:lnTo>
                    <a:pt x="85" y="551"/>
                  </a:lnTo>
                  <a:lnTo>
                    <a:pt x="85" y="561"/>
                  </a:lnTo>
                  <a:lnTo>
                    <a:pt x="85" y="571"/>
                  </a:lnTo>
                  <a:lnTo>
                    <a:pt x="86" y="580"/>
                  </a:lnTo>
                  <a:lnTo>
                    <a:pt x="89" y="590"/>
                  </a:lnTo>
                  <a:lnTo>
                    <a:pt x="94" y="599"/>
                  </a:lnTo>
                  <a:lnTo>
                    <a:pt x="99" y="608"/>
                  </a:lnTo>
                  <a:lnTo>
                    <a:pt x="106" y="615"/>
                  </a:lnTo>
                  <a:lnTo>
                    <a:pt x="111" y="620"/>
                  </a:lnTo>
                  <a:lnTo>
                    <a:pt x="117" y="624"/>
                  </a:lnTo>
                  <a:lnTo>
                    <a:pt x="122" y="628"/>
                  </a:lnTo>
                  <a:lnTo>
                    <a:pt x="129" y="631"/>
                  </a:lnTo>
                  <a:lnTo>
                    <a:pt x="135" y="633"/>
                  </a:lnTo>
                  <a:lnTo>
                    <a:pt x="142" y="634"/>
                  </a:lnTo>
                  <a:lnTo>
                    <a:pt x="149" y="635"/>
                  </a:lnTo>
                  <a:lnTo>
                    <a:pt x="156" y="635"/>
                  </a:lnTo>
                  <a:lnTo>
                    <a:pt x="168" y="635"/>
                  </a:lnTo>
                  <a:lnTo>
                    <a:pt x="177" y="633"/>
                  </a:lnTo>
                  <a:lnTo>
                    <a:pt x="180" y="643"/>
                  </a:lnTo>
                  <a:lnTo>
                    <a:pt x="182" y="652"/>
                  </a:lnTo>
                  <a:lnTo>
                    <a:pt x="186" y="661"/>
                  </a:lnTo>
                  <a:lnTo>
                    <a:pt x="192" y="668"/>
                  </a:lnTo>
                  <a:lnTo>
                    <a:pt x="197" y="676"/>
                  </a:lnTo>
                  <a:lnTo>
                    <a:pt x="205" y="683"/>
                  </a:lnTo>
                  <a:lnTo>
                    <a:pt x="213" y="688"/>
                  </a:lnTo>
                  <a:lnTo>
                    <a:pt x="222" y="693"/>
                  </a:lnTo>
                  <a:lnTo>
                    <a:pt x="232" y="696"/>
                  </a:lnTo>
                  <a:lnTo>
                    <a:pt x="242" y="698"/>
                  </a:lnTo>
                  <a:lnTo>
                    <a:pt x="251" y="698"/>
                  </a:lnTo>
                  <a:lnTo>
                    <a:pt x="260" y="697"/>
                  </a:lnTo>
                  <a:lnTo>
                    <a:pt x="270" y="695"/>
                  </a:lnTo>
                  <a:lnTo>
                    <a:pt x="279" y="692"/>
                  </a:lnTo>
                  <a:lnTo>
                    <a:pt x="288" y="687"/>
                  </a:lnTo>
                  <a:lnTo>
                    <a:pt x="296" y="682"/>
                  </a:lnTo>
                  <a:lnTo>
                    <a:pt x="301" y="689"/>
                  </a:lnTo>
                  <a:lnTo>
                    <a:pt x="307" y="697"/>
                  </a:lnTo>
                  <a:lnTo>
                    <a:pt x="314" y="704"/>
                  </a:lnTo>
                  <a:lnTo>
                    <a:pt x="322" y="709"/>
                  </a:lnTo>
                  <a:lnTo>
                    <a:pt x="331" y="714"/>
                  </a:lnTo>
                  <a:lnTo>
                    <a:pt x="340" y="717"/>
                  </a:lnTo>
                  <a:lnTo>
                    <a:pt x="350" y="719"/>
                  </a:lnTo>
                  <a:lnTo>
                    <a:pt x="360" y="719"/>
                  </a:lnTo>
                  <a:lnTo>
                    <a:pt x="370" y="719"/>
                  </a:lnTo>
                  <a:lnTo>
                    <a:pt x="380" y="717"/>
                  </a:lnTo>
                  <a:lnTo>
                    <a:pt x="388" y="714"/>
                  </a:lnTo>
                  <a:lnTo>
                    <a:pt x="397" y="709"/>
                  </a:lnTo>
                  <a:lnTo>
                    <a:pt x="405" y="704"/>
                  </a:lnTo>
                  <a:lnTo>
                    <a:pt x="412" y="697"/>
                  </a:lnTo>
                  <a:lnTo>
                    <a:pt x="418" y="689"/>
                  </a:lnTo>
                  <a:lnTo>
                    <a:pt x="424" y="682"/>
                  </a:lnTo>
                  <a:lnTo>
                    <a:pt x="431" y="687"/>
                  </a:lnTo>
                  <a:lnTo>
                    <a:pt x="440" y="692"/>
                  </a:lnTo>
                  <a:lnTo>
                    <a:pt x="449" y="695"/>
                  </a:lnTo>
                  <a:lnTo>
                    <a:pt x="458" y="697"/>
                  </a:lnTo>
                  <a:lnTo>
                    <a:pt x="468" y="698"/>
                  </a:lnTo>
                  <a:lnTo>
                    <a:pt x="478" y="698"/>
                  </a:lnTo>
                  <a:lnTo>
                    <a:pt x="488" y="696"/>
                  </a:lnTo>
                  <a:lnTo>
                    <a:pt x="497" y="693"/>
                  </a:lnTo>
                  <a:lnTo>
                    <a:pt x="507" y="688"/>
                  </a:lnTo>
                  <a:lnTo>
                    <a:pt x="514" y="683"/>
                  </a:lnTo>
                  <a:lnTo>
                    <a:pt x="522" y="676"/>
                  </a:lnTo>
                  <a:lnTo>
                    <a:pt x="528" y="668"/>
                  </a:lnTo>
                  <a:lnTo>
                    <a:pt x="533" y="661"/>
                  </a:lnTo>
                  <a:lnTo>
                    <a:pt x="536" y="652"/>
                  </a:lnTo>
                  <a:lnTo>
                    <a:pt x="540" y="643"/>
                  </a:lnTo>
                  <a:lnTo>
                    <a:pt x="541" y="633"/>
                  </a:lnTo>
                  <a:lnTo>
                    <a:pt x="552" y="635"/>
                  </a:lnTo>
                  <a:lnTo>
                    <a:pt x="563" y="635"/>
                  </a:lnTo>
                  <a:lnTo>
                    <a:pt x="569" y="635"/>
                  </a:lnTo>
                  <a:lnTo>
                    <a:pt x="577" y="634"/>
                  </a:lnTo>
                  <a:lnTo>
                    <a:pt x="584" y="633"/>
                  </a:lnTo>
                  <a:lnTo>
                    <a:pt x="590" y="631"/>
                  </a:lnTo>
                  <a:lnTo>
                    <a:pt x="597" y="628"/>
                  </a:lnTo>
                  <a:lnTo>
                    <a:pt x="603" y="624"/>
                  </a:lnTo>
                  <a:lnTo>
                    <a:pt x="608" y="620"/>
                  </a:lnTo>
                  <a:lnTo>
                    <a:pt x="614" y="615"/>
                  </a:lnTo>
                  <a:lnTo>
                    <a:pt x="620" y="608"/>
                  </a:lnTo>
                  <a:lnTo>
                    <a:pt x="626" y="599"/>
                  </a:lnTo>
                  <a:lnTo>
                    <a:pt x="630" y="590"/>
                  </a:lnTo>
                  <a:lnTo>
                    <a:pt x="632" y="580"/>
                  </a:lnTo>
                  <a:lnTo>
                    <a:pt x="635" y="571"/>
                  </a:lnTo>
                  <a:lnTo>
                    <a:pt x="635" y="561"/>
                  </a:lnTo>
                  <a:lnTo>
                    <a:pt x="634" y="551"/>
                  </a:lnTo>
                  <a:lnTo>
                    <a:pt x="631" y="543"/>
                  </a:lnTo>
                  <a:lnTo>
                    <a:pt x="641" y="540"/>
                  </a:lnTo>
                  <a:lnTo>
                    <a:pt x="651" y="538"/>
                  </a:lnTo>
                  <a:lnTo>
                    <a:pt x="660" y="534"/>
                  </a:lnTo>
                  <a:lnTo>
                    <a:pt x="668" y="528"/>
                  </a:lnTo>
                  <a:lnTo>
                    <a:pt x="675" y="523"/>
                  </a:lnTo>
                  <a:lnTo>
                    <a:pt x="682" y="515"/>
                  </a:lnTo>
                  <a:lnTo>
                    <a:pt x="688" y="507"/>
                  </a:lnTo>
                  <a:lnTo>
                    <a:pt x="692" y="498"/>
                  </a:lnTo>
                  <a:lnTo>
                    <a:pt x="694" y="488"/>
                  </a:lnTo>
                  <a:lnTo>
                    <a:pt x="696" y="479"/>
                  </a:lnTo>
                  <a:lnTo>
                    <a:pt x="698" y="470"/>
                  </a:lnTo>
                  <a:lnTo>
                    <a:pt x="696" y="460"/>
                  </a:lnTo>
                  <a:lnTo>
                    <a:pt x="694" y="450"/>
                  </a:lnTo>
                  <a:lnTo>
                    <a:pt x="691" y="441"/>
                  </a:lnTo>
                  <a:lnTo>
                    <a:pt x="687" y="433"/>
                  </a:lnTo>
                  <a:lnTo>
                    <a:pt x="681" y="424"/>
                  </a:lnTo>
                  <a:lnTo>
                    <a:pt x="689" y="420"/>
                  </a:lnTo>
                  <a:lnTo>
                    <a:pt x="696" y="413"/>
                  </a:lnTo>
                  <a:lnTo>
                    <a:pt x="703" y="406"/>
                  </a:lnTo>
                  <a:lnTo>
                    <a:pt x="709" y="398"/>
                  </a:lnTo>
                  <a:lnTo>
                    <a:pt x="713" y="389"/>
                  </a:lnTo>
                  <a:lnTo>
                    <a:pt x="716" y="380"/>
                  </a:lnTo>
                  <a:lnTo>
                    <a:pt x="719" y="370"/>
                  </a:lnTo>
                  <a:lnTo>
                    <a:pt x="719" y="360"/>
                  </a:lnTo>
                  <a:close/>
                </a:path>
              </a:pathLst>
            </a:custGeom>
            <a:noFill/>
            <a:ln w="28575">
              <a:solidFill>
                <a:schemeClr val="bg1"/>
              </a:solidFill>
            </a:ln>
          </p:spPr>
          <p:txBody>
            <a:bodyPr vert="horz" wrap="square" lIns="91440" tIns="45720" rIns="91440" bIns="45720" numCol="1" rtlCol="0" anchor="t" anchorCtr="0" compatLnSpc="1">
              <a:prstTxWarp prst="textNoShape">
                <a:avLst/>
              </a:prstTxWarp>
            </a:bodyPr>
            <a:lstStyle/>
            <a:p>
              <a:pPr rtl="0"/>
              <a:endParaRPr lang="fr-FR" dirty="0"/>
            </a:p>
          </p:txBody>
        </p:sp>
      </p:grpSp>
      <p:sp>
        <p:nvSpPr>
          <p:cNvPr id="36" name="Rectangle 35"/>
          <p:cNvSpPr/>
          <p:nvPr/>
        </p:nvSpPr>
        <p:spPr>
          <a:xfrm>
            <a:off x="1663512" y="1983803"/>
            <a:ext cx="9144000" cy="2862322"/>
          </a:xfrm>
          <a:prstGeom prst="rect">
            <a:avLst/>
          </a:prstGeom>
        </p:spPr>
        <p:txBody>
          <a:bodyPr wrap="square">
            <a:spAutoFit/>
          </a:bodyPr>
          <a:lstStyle/>
          <a:p>
            <a:pPr>
              <a:lnSpc>
                <a:spcPct val="150000"/>
              </a:lnSpc>
            </a:pPr>
            <a:r>
              <a:rPr lang="fr-FR" sz="2000" dirty="0">
                <a:solidFill>
                  <a:srgbClr val="050505"/>
                </a:solidFill>
                <a:latin typeface="Segoe UI Historic" panose="020B0502040204020203" pitchFamily="34" charset="0"/>
              </a:rPr>
              <a:t>Notre système intelligent de comptage de passagers propose des fonctionnalités avancées. Grâce à des capteurs intégrés, il offre une visibilité instantanée sur l'occupation des bus, permettant ainsi aux autorités de prendre des décisions informées pour optimiser le flux de passagers. Cette fonctionnalité proactive contribue à résoudre le problème de surpeuplement et à garantir une gestion efficace des transports publics en Tunisie</a:t>
            </a:r>
            <a:endParaRPr lang="fr-FR" sz="2000" dirty="0"/>
          </a:p>
        </p:txBody>
      </p:sp>
    </p:spTree>
    <p:extLst>
      <p:ext uri="{BB962C8B-B14F-4D97-AF65-F5344CB8AC3E}">
        <p14:creationId xmlns:p14="http://schemas.microsoft.com/office/powerpoint/2010/main" val="121853257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heel(1)">
                                      <p:cBhvr>
                                        <p:cTn id="7" dur="1000"/>
                                        <p:tgtEl>
                                          <p:spTgt spid="3"/>
                                        </p:tgtEl>
                                      </p:cBhvr>
                                    </p:animEffect>
                                  </p:childTnLst>
                                </p:cTn>
                              </p:par>
                            </p:childTnLst>
                          </p:cTn>
                        </p:par>
                        <p:par>
                          <p:cTn id="8" fill="hold">
                            <p:stCondLst>
                              <p:cond delay="1000"/>
                            </p:stCondLst>
                            <p:childTnLst>
                              <p:par>
                                <p:cTn id="9" presetID="2" presetClass="entr" presetSubtype="8" fill="hold" grpId="0" nodeType="afterEffect">
                                  <p:stCondLst>
                                    <p:cond delay="0"/>
                                  </p:stCondLst>
                                  <p:childTnLst>
                                    <p:set>
                                      <p:cBhvr>
                                        <p:cTn id="10" dur="1" fill="hold">
                                          <p:stCondLst>
                                            <p:cond delay="0"/>
                                          </p:stCondLst>
                                        </p:cTn>
                                        <p:tgtEl>
                                          <p:spTgt spid="28"/>
                                        </p:tgtEl>
                                        <p:attrNameLst>
                                          <p:attrName>style.visibility</p:attrName>
                                        </p:attrNameLst>
                                      </p:cBhvr>
                                      <p:to>
                                        <p:strVal val="visible"/>
                                      </p:to>
                                    </p:set>
                                    <p:anim calcmode="lin" valueType="num">
                                      <p:cBhvr additive="base">
                                        <p:cTn id="11" dur="1000" fill="hold"/>
                                        <p:tgtEl>
                                          <p:spTgt spid="28"/>
                                        </p:tgtEl>
                                        <p:attrNameLst>
                                          <p:attrName>ppt_x</p:attrName>
                                        </p:attrNameLst>
                                      </p:cBhvr>
                                      <p:tavLst>
                                        <p:tav tm="0">
                                          <p:val>
                                            <p:strVal val="0-#ppt_w/2"/>
                                          </p:val>
                                        </p:tav>
                                        <p:tav tm="100000">
                                          <p:val>
                                            <p:strVal val="#ppt_x"/>
                                          </p:val>
                                        </p:tav>
                                      </p:tavLst>
                                    </p:anim>
                                    <p:anim calcmode="lin" valueType="num">
                                      <p:cBhvr additive="base">
                                        <p:cTn id="12" dur="1000" fill="hold"/>
                                        <p:tgtEl>
                                          <p:spTgt spid="28"/>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6"/>
                                        </p:tgtEl>
                                        <p:attrNameLst>
                                          <p:attrName>style.visibility</p:attrName>
                                        </p:attrNameLst>
                                      </p:cBhvr>
                                      <p:to>
                                        <p:strVal val="visible"/>
                                      </p:to>
                                    </p:set>
                                    <p:animEffect transition="in" filter="wipe(down)">
                                      <p:cBhvr>
                                        <p:cTn id="17"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3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 xmlns:a16="http://schemas.microsoft.com/office/drawing/2014/main" id="{965D485A-07B3-0DB8-5C1C-43EE894B7C18}"/>
              </a:ext>
            </a:extLst>
          </p:cNvPr>
          <p:cNvSpPr>
            <a:spLocks noGrp="1"/>
          </p:cNvSpPr>
          <p:nvPr>
            <p:ph type="sldNum" sz="quarter" idx="12"/>
          </p:nvPr>
        </p:nvSpPr>
        <p:spPr/>
        <p:txBody>
          <a:bodyPr/>
          <a:lstStyle/>
          <a:p>
            <a:pPr rtl="0"/>
            <a:fld id="{06FEDF93-2BFD-41CA-ABC7-B039102F3792}" type="slidenum">
              <a:rPr lang="fr-FR" noProof="0" smtClean="0"/>
              <a:t>16</a:t>
            </a:fld>
            <a:endParaRPr lang="fr-FR" noProof="0" dirty="0"/>
          </a:p>
        </p:txBody>
      </p:sp>
      <p:sp>
        <p:nvSpPr>
          <p:cNvPr id="4" name="Rectangle 3">
            <a:extLst>
              <a:ext uri="{FF2B5EF4-FFF2-40B4-BE49-F238E27FC236}">
                <a16:creationId xmlns="" xmlns:a16="http://schemas.microsoft.com/office/drawing/2014/main" id="{3FC74C10-0E76-F2C3-AD57-265BE492B535}"/>
              </a:ext>
            </a:extLst>
          </p:cNvPr>
          <p:cNvSpPr/>
          <p:nvPr/>
        </p:nvSpPr>
        <p:spPr>
          <a:xfrm>
            <a:off x="0" y="0"/>
            <a:ext cx="12192000" cy="949569"/>
          </a:xfrm>
          <a:prstGeom prst="rect">
            <a:avLst/>
          </a:prstGeom>
          <a:solidFill>
            <a:schemeClr val="bg1">
              <a:alpha val="6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sz="2000" b="1" kern="0" dirty="0">
              <a:solidFill>
                <a:srgbClr val="002060"/>
              </a:solidFill>
              <a:latin typeface="Times New Roman" panose="02020603050405020304" pitchFamily="18" charset="0"/>
              <a:cs typeface="Times New Roman" panose="02020603050405020304" pitchFamily="18" charset="0"/>
            </a:endParaRPr>
          </a:p>
        </p:txBody>
      </p:sp>
      <p:sp>
        <p:nvSpPr>
          <p:cNvPr id="10" name="Rectangle à coins arrondis 11">
            <a:extLst>
              <a:ext uri="{FF2B5EF4-FFF2-40B4-BE49-F238E27FC236}">
                <a16:creationId xmlns="" xmlns:a16="http://schemas.microsoft.com/office/drawing/2014/main" id="{D8A3AD2C-8BF7-AF5D-E30B-32D023B770C5}"/>
              </a:ext>
            </a:extLst>
          </p:cNvPr>
          <p:cNvSpPr/>
          <p:nvPr/>
        </p:nvSpPr>
        <p:spPr>
          <a:xfrm>
            <a:off x="3384880" y="2290190"/>
            <a:ext cx="10122462" cy="2477076"/>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fr-FR" sz="5400" dirty="0">
              <a:solidFill>
                <a:schemeClr val="tx1"/>
              </a:solidFill>
              <a:effectLst>
                <a:outerShdw blurRad="38100" dist="38100" dir="2700000" algn="tl">
                  <a:srgbClr val="000000">
                    <a:alpha val="43137"/>
                  </a:srgbClr>
                </a:outerShdw>
              </a:effectLst>
              <a:latin typeface="Sitka Subheading" panose="02000505000000020004" pitchFamily="2" charset="0"/>
              <a:cs typeface="Times New Roman" pitchFamily="18" charset="0"/>
            </a:endParaRPr>
          </a:p>
        </p:txBody>
      </p:sp>
      <p:grpSp>
        <p:nvGrpSpPr>
          <p:cNvPr id="14" name="Groupe 13">
            <a:extLst>
              <a:ext uri="{FF2B5EF4-FFF2-40B4-BE49-F238E27FC236}">
                <a16:creationId xmlns="" xmlns:a16="http://schemas.microsoft.com/office/drawing/2014/main" id="{5DFF0CEF-C2BE-4E3B-B9A8-BB85A802935D}"/>
              </a:ext>
            </a:extLst>
          </p:cNvPr>
          <p:cNvGrpSpPr/>
          <p:nvPr/>
        </p:nvGrpSpPr>
        <p:grpSpPr>
          <a:xfrm>
            <a:off x="-126125" y="1103585"/>
            <a:ext cx="12107917" cy="4808483"/>
            <a:chOff x="2061834" y="2956299"/>
            <a:chExt cx="10122462" cy="3765176"/>
          </a:xfrm>
        </p:grpSpPr>
        <p:sp>
          <p:nvSpPr>
            <p:cNvPr id="11" name="Rectangle à coins arrondis 8">
              <a:extLst>
                <a:ext uri="{FF2B5EF4-FFF2-40B4-BE49-F238E27FC236}">
                  <a16:creationId xmlns="" xmlns:a16="http://schemas.microsoft.com/office/drawing/2014/main" id="{650F752D-8633-42DA-8B7A-06DBB780AB44}"/>
                </a:ext>
              </a:extLst>
            </p:cNvPr>
            <p:cNvSpPr/>
            <p:nvPr/>
          </p:nvSpPr>
          <p:spPr>
            <a:xfrm>
              <a:off x="3713857" y="2956299"/>
              <a:ext cx="7147393" cy="3765176"/>
            </a:xfrm>
            <a:prstGeom prst="roundRect">
              <a:avLst/>
            </a:prstGeom>
            <a:solidFill>
              <a:srgbClr val="9DB8F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Rectangle à coins arrondis 11">
              <a:extLst>
                <a:ext uri="{FF2B5EF4-FFF2-40B4-BE49-F238E27FC236}">
                  <a16:creationId xmlns="" xmlns:a16="http://schemas.microsoft.com/office/drawing/2014/main" id="{5C805623-4E3F-46E3-8F15-CC1EC57CBC52}"/>
                </a:ext>
              </a:extLst>
            </p:cNvPr>
            <p:cNvSpPr/>
            <p:nvPr/>
          </p:nvSpPr>
          <p:spPr>
            <a:xfrm>
              <a:off x="2061834" y="3489406"/>
              <a:ext cx="10122462" cy="2477076"/>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fr-FR" sz="5400" dirty="0">
                  <a:solidFill>
                    <a:schemeClr val="tx1"/>
                  </a:solidFill>
                  <a:effectLst>
                    <a:outerShdw blurRad="38100" dist="38100" dir="2700000" algn="tl">
                      <a:srgbClr val="000000">
                        <a:alpha val="43137"/>
                      </a:srgbClr>
                    </a:outerShdw>
                  </a:effectLst>
                  <a:latin typeface="Sitka Subheading" panose="02000505000000020004" pitchFamily="2" charset="0"/>
                  <a:cs typeface="Times New Roman" pitchFamily="18" charset="0"/>
                </a:rPr>
                <a:t>MERCI de VOTRE</a:t>
              </a:r>
            </a:p>
            <a:p>
              <a:pPr algn="ctr"/>
              <a:r>
                <a:rPr lang="fr-FR" sz="5400" dirty="0">
                  <a:solidFill>
                    <a:schemeClr val="tx1"/>
                  </a:solidFill>
                  <a:effectLst>
                    <a:outerShdw blurRad="38100" dist="38100" dir="2700000" algn="tl">
                      <a:srgbClr val="000000">
                        <a:alpha val="43137"/>
                      </a:srgbClr>
                    </a:outerShdw>
                  </a:effectLst>
                  <a:latin typeface="Sitka Subheading" panose="02000505000000020004" pitchFamily="2" charset="0"/>
                  <a:cs typeface="Times New Roman" pitchFamily="18" charset="0"/>
                </a:rPr>
                <a:t> ATTENTION</a:t>
              </a:r>
            </a:p>
          </p:txBody>
        </p:sp>
      </p:grpSp>
      <p:pic>
        <p:nvPicPr>
          <p:cNvPr id="7" name="Imag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66577" y="807442"/>
            <a:ext cx="1065326" cy="1065326"/>
          </a:xfrm>
          <a:prstGeom prst="rect">
            <a:avLst/>
          </a:prstGeom>
        </p:spPr>
      </p:pic>
      <p:pic>
        <p:nvPicPr>
          <p:cNvPr id="8" name="Imag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81957" y="5128318"/>
            <a:ext cx="1000761" cy="1000761"/>
          </a:xfrm>
          <a:prstGeom prst="rect">
            <a:avLst/>
          </a:prstGeom>
        </p:spPr>
      </p:pic>
      <p:pic>
        <p:nvPicPr>
          <p:cNvPr id="9" name="Imag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84931" y="3509049"/>
            <a:ext cx="603302" cy="603302"/>
          </a:xfrm>
          <a:prstGeom prst="rect">
            <a:avLst/>
          </a:prstGeom>
        </p:spPr>
      </p:pic>
    </p:spTree>
    <p:extLst>
      <p:ext uri="{BB962C8B-B14F-4D97-AF65-F5344CB8AC3E}">
        <p14:creationId xmlns:p14="http://schemas.microsoft.com/office/powerpoint/2010/main" val="2438211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childTnLst>
                                </p:cTn>
                              </p:par>
                            </p:childTnLst>
                          </p:cTn>
                        </p:par>
                        <p:par>
                          <p:cTn id="8" fill="hold">
                            <p:stCondLst>
                              <p:cond delay="1000"/>
                            </p:stCondLst>
                            <p:childTnLst>
                              <p:par>
                                <p:cTn id="9" presetID="2" presetClass="entr" presetSubtype="4"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par>
                          <p:cTn id="13" fill="hold">
                            <p:stCondLst>
                              <p:cond delay="1500"/>
                            </p:stCondLst>
                            <p:childTnLst>
                              <p:par>
                                <p:cTn id="14" presetID="2" presetClass="entr" presetSubtype="4" fill="hold" nodeType="afterEffect">
                                  <p:stCondLst>
                                    <p:cond delay="0"/>
                                  </p:stCondLst>
                                  <p:childTnLst>
                                    <p:set>
                                      <p:cBhvr>
                                        <p:cTn id="15" dur="1" fill="hold">
                                          <p:stCondLst>
                                            <p:cond delay="0"/>
                                          </p:stCondLst>
                                        </p:cTn>
                                        <p:tgtEl>
                                          <p:spTgt spid="9"/>
                                        </p:tgtEl>
                                        <p:attrNameLst>
                                          <p:attrName>style.visibility</p:attrName>
                                        </p:attrNameLst>
                                      </p:cBhvr>
                                      <p:to>
                                        <p:strVal val="visible"/>
                                      </p:to>
                                    </p:set>
                                    <p:anim calcmode="lin" valueType="num">
                                      <p:cBhvr additive="base">
                                        <p:cTn id="16" dur="500" fill="hold"/>
                                        <p:tgtEl>
                                          <p:spTgt spid="9"/>
                                        </p:tgtEl>
                                        <p:attrNameLst>
                                          <p:attrName>ppt_x</p:attrName>
                                        </p:attrNameLst>
                                      </p:cBhvr>
                                      <p:tavLst>
                                        <p:tav tm="0">
                                          <p:val>
                                            <p:strVal val="#ppt_x"/>
                                          </p:val>
                                        </p:tav>
                                        <p:tav tm="100000">
                                          <p:val>
                                            <p:strVal val="#ppt_x"/>
                                          </p:val>
                                        </p:tav>
                                      </p:tavLst>
                                    </p:anim>
                                    <p:anim calcmode="lin" valueType="num">
                                      <p:cBhvr additive="base">
                                        <p:cTn id="17" dur="500" fill="hold"/>
                                        <p:tgtEl>
                                          <p:spTgt spid="9"/>
                                        </p:tgtEl>
                                        <p:attrNameLst>
                                          <p:attrName>ppt_y</p:attrName>
                                        </p:attrNameLst>
                                      </p:cBhvr>
                                      <p:tavLst>
                                        <p:tav tm="0">
                                          <p:val>
                                            <p:strVal val="1+#ppt_h/2"/>
                                          </p:val>
                                        </p:tav>
                                        <p:tav tm="100000">
                                          <p:val>
                                            <p:strVal val="#ppt_y"/>
                                          </p:val>
                                        </p:tav>
                                      </p:tavLst>
                                    </p:anim>
                                  </p:childTnLst>
                                </p:cTn>
                              </p:par>
                            </p:childTnLst>
                          </p:cTn>
                        </p:par>
                        <p:par>
                          <p:cTn id="18" fill="hold">
                            <p:stCondLst>
                              <p:cond delay="2000"/>
                            </p:stCondLst>
                            <p:childTnLst>
                              <p:par>
                                <p:cTn id="19" presetID="2" presetClass="entr" presetSubtype="4" fill="hold" nodeType="after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additive="base">
                                        <p:cTn id="21" dur="500" fill="hold"/>
                                        <p:tgtEl>
                                          <p:spTgt spid="8"/>
                                        </p:tgtEl>
                                        <p:attrNameLst>
                                          <p:attrName>ppt_x</p:attrName>
                                        </p:attrNameLst>
                                      </p:cBhvr>
                                      <p:tavLst>
                                        <p:tav tm="0">
                                          <p:val>
                                            <p:strVal val="#ppt_x"/>
                                          </p:val>
                                        </p:tav>
                                        <p:tav tm="100000">
                                          <p:val>
                                            <p:strVal val="#ppt_x"/>
                                          </p:val>
                                        </p:tav>
                                      </p:tavLst>
                                    </p:anim>
                                    <p:anim calcmode="lin" valueType="num">
                                      <p:cBhvr additive="base">
                                        <p:cTn id="2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e 10">
            <a:extLst>
              <a:ext uri="{FF2B5EF4-FFF2-40B4-BE49-F238E27FC236}">
                <a16:creationId xmlns="" xmlns:a16="http://schemas.microsoft.com/office/drawing/2014/main" id="{8ECC1E48-FDAC-49B0-8378-DDD1F9B839B5}"/>
              </a:ext>
            </a:extLst>
          </p:cNvPr>
          <p:cNvGrpSpPr/>
          <p:nvPr/>
        </p:nvGrpSpPr>
        <p:grpSpPr>
          <a:xfrm>
            <a:off x="3530599" y="800100"/>
            <a:ext cx="4908551" cy="5270500"/>
            <a:chOff x="3530599" y="800100"/>
            <a:chExt cx="4908551" cy="5270500"/>
          </a:xfrm>
        </p:grpSpPr>
        <p:sp>
          <p:nvSpPr>
            <p:cNvPr id="32" name="Ovale 22">
              <a:extLst>
                <a:ext uri="{FF2B5EF4-FFF2-40B4-BE49-F238E27FC236}">
                  <a16:creationId xmlns="" xmlns:a16="http://schemas.microsoft.com/office/drawing/2014/main" id="{364CFD90-D0E1-4BC3-9D8B-7503E2632C39}"/>
                </a:ext>
                <a:ext uri="{C183D7F6-B498-43B3-948B-1728B52AA6E4}">
                  <adec:decorative xmlns="" xmlns:adec="http://schemas.microsoft.com/office/drawing/2017/decorative" val="1"/>
                </a:ext>
              </a:extLst>
            </p:cNvPr>
            <p:cNvSpPr/>
            <p:nvPr/>
          </p:nvSpPr>
          <p:spPr>
            <a:xfrm>
              <a:off x="3530599" y="800100"/>
              <a:ext cx="4908551" cy="5270500"/>
            </a:xfrm>
            <a:prstGeom prst="ellipse">
              <a:avLst/>
            </a:prstGeom>
            <a:noFill/>
            <a:ln w="381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33" name="Ovale 12">
              <a:extLst>
                <a:ext uri="{FF2B5EF4-FFF2-40B4-BE49-F238E27FC236}">
                  <a16:creationId xmlns="" xmlns:a16="http://schemas.microsoft.com/office/drawing/2014/main" id="{E3ECCC05-FF78-40FA-84FF-172821D8B58A}"/>
                </a:ext>
                <a:ext uri="{C183D7F6-B498-43B3-948B-1728B52AA6E4}">
                  <adec:decorative xmlns="" xmlns:adec="http://schemas.microsoft.com/office/drawing/2017/decorative" val="1"/>
                </a:ext>
              </a:extLst>
            </p:cNvPr>
            <p:cNvSpPr/>
            <p:nvPr/>
          </p:nvSpPr>
          <p:spPr>
            <a:xfrm>
              <a:off x="5038091" y="2476575"/>
              <a:ext cx="2076774" cy="2100872"/>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fr-FR" sz="3500" b="1" dirty="0">
                  <a:solidFill>
                    <a:schemeClr val="accent3">
                      <a:lumMod val="50000"/>
                    </a:schemeClr>
                  </a:solidFill>
                  <a:latin typeface="Times New Roman" panose="02020603050405020304" pitchFamily="18" charset="0"/>
                  <a:ea typeface="Tahoma" panose="020B0604030504040204" pitchFamily="34" charset="0"/>
                  <a:cs typeface="Times New Roman" panose="02020603050405020304" pitchFamily="18" charset="0"/>
                </a:rPr>
                <a:t>Plan</a:t>
              </a:r>
            </a:p>
          </p:txBody>
        </p:sp>
      </p:grpSp>
      <p:grpSp>
        <p:nvGrpSpPr>
          <p:cNvPr id="9" name="Groupe 8">
            <a:extLst>
              <a:ext uri="{FF2B5EF4-FFF2-40B4-BE49-F238E27FC236}">
                <a16:creationId xmlns="" xmlns:a16="http://schemas.microsoft.com/office/drawing/2014/main" id="{FBFC0FC1-F84C-41E8-809E-9D793BBBA007}"/>
              </a:ext>
            </a:extLst>
          </p:cNvPr>
          <p:cNvGrpSpPr/>
          <p:nvPr/>
        </p:nvGrpSpPr>
        <p:grpSpPr>
          <a:xfrm>
            <a:off x="6977384" y="4535430"/>
            <a:ext cx="3849365" cy="939800"/>
            <a:chOff x="6977384" y="4535430"/>
            <a:chExt cx="3849365" cy="939800"/>
          </a:xfrm>
        </p:grpSpPr>
        <p:sp>
          <p:nvSpPr>
            <p:cNvPr id="54" name="Rectangle : Coins arrondis 28">
              <a:extLst>
                <a:ext uri="{FF2B5EF4-FFF2-40B4-BE49-F238E27FC236}">
                  <a16:creationId xmlns="" xmlns:a16="http://schemas.microsoft.com/office/drawing/2014/main" id="{D4D7D4B6-62C2-45AB-89A5-3A41DA021FD2}"/>
                </a:ext>
                <a:ext uri="{C183D7F6-B498-43B3-948B-1728B52AA6E4}">
                  <adec:decorative xmlns="" xmlns:adec="http://schemas.microsoft.com/office/drawing/2017/decorative" val="1"/>
                </a:ext>
              </a:extLst>
            </p:cNvPr>
            <p:cNvSpPr/>
            <p:nvPr/>
          </p:nvSpPr>
          <p:spPr>
            <a:xfrm>
              <a:off x="7296479" y="4568299"/>
              <a:ext cx="3530270" cy="740997"/>
            </a:xfrm>
            <a:prstGeom prst="roundRect">
              <a:avLst>
                <a:gd name="adj" fmla="val 50000"/>
              </a:avLst>
            </a:prstGeom>
            <a:solidFill>
              <a:srgbClr val="1D6F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b="1" dirty="0">
                  <a:latin typeface="Times New Roman" panose="02020603050405020304" pitchFamily="18" charset="0"/>
                  <a:cs typeface="Times New Roman" panose="02020603050405020304" pitchFamily="18" charset="0"/>
                </a:rPr>
                <a:t>   </a:t>
              </a:r>
              <a:endParaRPr lang="fr-FR" sz="2000" b="1" dirty="0">
                <a:solidFill>
                  <a:schemeClr val="bg1"/>
                </a:solidFill>
                <a:latin typeface="Times New Roman" panose="02020603050405020304" pitchFamily="18" charset="0"/>
                <a:cs typeface="Times New Roman" panose="02020603050405020304" pitchFamily="18" charset="0"/>
              </a:endParaRPr>
            </a:p>
          </p:txBody>
        </p:sp>
        <p:sp>
          <p:nvSpPr>
            <p:cNvPr id="55" name="Ovale 29">
              <a:extLst>
                <a:ext uri="{FF2B5EF4-FFF2-40B4-BE49-F238E27FC236}">
                  <a16:creationId xmlns="" xmlns:a16="http://schemas.microsoft.com/office/drawing/2014/main" id="{83902602-D4BC-4D44-AC14-BB55A86C5D06}"/>
                </a:ext>
                <a:ext uri="{C183D7F6-B498-43B3-948B-1728B52AA6E4}">
                  <adec:decorative xmlns="" xmlns:adec="http://schemas.microsoft.com/office/drawing/2017/decorative" val="1"/>
                </a:ext>
              </a:extLst>
            </p:cNvPr>
            <p:cNvSpPr/>
            <p:nvPr/>
          </p:nvSpPr>
          <p:spPr>
            <a:xfrm>
              <a:off x="6977384" y="4535430"/>
              <a:ext cx="86545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grpSp>
      <p:grpSp>
        <p:nvGrpSpPr>
          <p:cNvPr id="10" name="Groupe 9">
            <a:extLst>
              <a:ext uri="{FF2B5EF4-FFF2-40B4-BE49-F238E27FC236}">
                <a16:creationId xmlns="" xmlns:a16="http://schemas.microsoft.com/office/drawing/2014/main" id="{BE8175F2-3E78-4E70-B9E1-51F01B0FB2CB}"/>
              </a:ext>
            </a:extLst>
          </p:cNvPr>
          <p:cNvGrpSpPr/>
          <p:nvPr/>
        </p:nvGrpSpPr>
        <p:grpSpPr>
          <a:xfrm>
            <a:off x="1149108" y="4535430"/>
            <a:ext cx="3928029" cy="939800"/>
            <a:chOff x="1149108" y="4535430"/>
            <a:chExt cx="3928029" cy="939800"/>
          </a:xfrm>
        </p:grpSpPr>
        <p:sp>
          <p:nvSpPr>
            <p:cNvPr id="53" name="Rectangle : Coins arrondis 20">
              <a:extLst>
                <a:ext uri="{FF2B5EF4-FFF2-40B4-BE49-F238E27FC236}">
                  <a16:creationId xmlns="" xmlns:a16="http://schemas.microsoft.com/office/drawing/2014/main" id="{952C5002-7E64-4069-ACA0-6876E54A9B46}"/>
                </a:ext>
                <a:ext uri="{C183D7F6-B498-43B3-948B-1728B52AA6E4}">
                  <adec:decorative xmlns="" xmlns:adec="http://schemas.microsoft.com/office/drawing/2017/decorative" val="1"/>
                </a:ext>
              </a:extLst>
            </p:cNvPr>
            <p:cNvSpPr/>
            <p:nvPr/>
          </p:nvSpPr>
          <p:spPr>
            <a:xfrm>
              <a:off x="1149108" y="4652031"/>
              <a:ext cx="3520649" cy="740997"/>
            </a:xfrm>
            <a:prstGeom prst="roundRect">
              <a:avLst>
                <a:gd name="adj" fmla="val 50000"/>
              </a:avLst>
            </a:prstGeom>
            <a:solidFill>
              <a:srgbClr val="36AF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b="1" dirty="0">
                  <a:solidFill>
                    <a:schemeClr val="tx1"/>
                  </a:solidFill>
                  <a:latin typeface="Times New Roman" panose="02020603050405020304" pitchFamily="18" charset="0"/>
                  <a:cs typeface="Times New Roman" panose="02020603050405020304" pitchFamily="18" charset="0"/>
                </a:rPr>
                <a:t>5- </a:t>
              </a:r>
              <a:r>
                <a:rPr lang="fr-FR" sz="2000" b="1" dirty="0" smtClean="0">
                  <a:solidFill>
                    <a:schemeClr val="tx1"/>
                  </a:solidFill>
                  <a:latin typeface="Times New Roman" panose="02020603050405020304" pitchFamily="18" charset="0"/>
                  <a:cs typeface="Times New Roman" panose="02020603050405020304" pitchFamily="18" charset="0"/>
                </a:rPr>
                <a:t>objectif du projet </a:t>
              </a:r>
              <a:endParaRPr lang="fr-FR" sz="2000" b="1" dirty="0">
                <a:solidFill>
                  <a:schemeClr val="tx1"/>
                </a:solidFill>
                <a:latin typeface="Times New Roman" panose="02020603050405020304" pitchFamily="18" charset="0"/>
                <a:cs typeface="Times New Roman" panose="02020603050405020304" pitchFamily="18" charset="0"/>
              </a:endParaRPr>
            </a:p>
          </p:txBody>
        </p:sp>
        <p:sp>
          <p:nvSpPr>
            <p:cNvPr id="56" name="Ovale 21">
              <a:extLst>
                <a:ext uri="{FF2B5EF4-FFF2-40B4-BE49-F238E27FC236}">
                  <a16:creationId xmlns="" xmlns:a16="http://schemas.microsoft.com/office/drawing/2014/main" id="{A49C5F3A-6F0D-4A0F-AE6E-92F342C22ACD}"/>
                </a:ext>
                <a:ext uri="{C183D7F6-B498-43B3-948B-1728B52AA6E4}">
                  <adec:decorative xmlns="" xmlns:adec="http://schemas.microsoft.com/office/drawing/2017/decorative" val="1"/>
                </a:ext>
              </a:extLst>
            </p:cNvPr>
            <p:cNvSpPr/>
            <p:nvPr/>
          </p:nvSpPr>
          <p:spPr>
            <a:xfrm>
              <a:off x="4137337" y="4535430"/>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grpSp>
          <p:nvGrpSpPr>
            <p:cNvPr id="69" name="Groupe 68" descr="Icône de papier et stylo ">
              <a:extLst>
                <a:ext uri="{FF2B5EF4-FFF2-40B4-BE49-F238E27FC236}">
                  <a16:creationId xmlns="" xmlns:a16="http://schemas.microsoft.com/office/drawing/2014/main" id="{2FA1B3F0-F0C6-4C2E-ABD3-6AE2AAF66A07}"/>
                </a:ext>
              </a:extLst>
            </p:cNvPr>
            <p:cNvGrpSpPr/>
            <p:nvPr/>
          </p:nvGrpSpPr>
          <p:grpSpPr>
            <a:xfrm>
              <a:off x="4434669" y="4791861"/>
              <a:ext cx="306122" cy="364214"/>
              <a:chOff x="7018338" y="4656138"/>
              <a:chExt cx="287337" cy="285750"/>
            </a:xfrm>
            <a:solidFill>
              <a:schemeClr val="bg1"/>
            </a:solidFill>
          </p:grpSpPr>
          <p:sp>
            <p:nvSpPr>
              <p:cNvPr id="70" name="Forme libre 4604">
                <a:extLst>
                  <a:ext uri="{FF2B5EF4-FFF2-40B4-BE49-F238E27FC236}">
                    <a16:creationId xmlns="" xmlns:a16="http://schemas.microsoft.com/office/drawing/2014/main" id="{F6337A0B-842D-4F0F-B93C-DA957BFFC13E}"/>
                  </a:ext>
                </a:extLst>
              </p:cNvPr>
              <p:cNvSpPr>
                <a:spLocks noEditPoints="1"/>
              </p:cNvSpPr>
              <p:nvPr/>
            </p:nvSpPr>
            <p:spPr bwMode="auto">
              <a:xfrm>
                <a:off x="7018338" y="4656138"/>
                <a:ext cx="230188" cy="285750"/>
              </a:xfrm>
              <a:custGeom>
                <a:avLst/>
                <a:gdLst>
                  <a:gd name="T0" fmla="*/ 351 w 723"/>
                  <a:gd name="T1" fmla="*/ 416 h 903"/>
                  <a:gd name="T2" fmla="*/ 348 w 723"/>
                  <a:gd name="T3" fmla="*/ 400 h 903"/>
                  <a:gd name="T4" fmla="*/ 362 w 723"/>
                  <a:gd name="T5" fmla="*/ 391 h 903"/>
                  <a:gd name="T6" fmla="*/ 525 w 723"/>
                  <a:gd name="T7" fmla="*/ 398 h 903"/>
                  <a:gd name="T8" fmla="*/ 525 w 723"/>
                  <a:gd name="T9" fmla="*/ 414 h 903"/>
                  <a:gd name="T10" fmla="*/ 513 w 723"/>
                  <a:gd name="T11" fmla="*/ 572 h 903"/>
                  <a:gd name="T12" fmla="*/ 349 w 723"/>
                  <a:gd name="T13" fmla="*/ 565 h 903"/>
                  <a:gd name="T14" fmla="*/ 349 w 723"/>
                  <a:gd name="T15" fmla="*/ 548 h 903"/>
                  <a:gd name="T16" fmla="*/ 513 w 723"/>
                  <a:gd name="T17" fmla="*/ 542 h 903"/>
                  <a:gd name="T18" fmla="*/ 526 w 723"/>
                  <a:gd name="T19" fmla="*/ 551 h 903"/>
                  <a:gd name="T20" fmla="*/ 523 w 723"/>
                  <a:gd name="T21" fmla="*/ 568 h 903"/>
                  <a:gd name="T22" fmla="*/ 362 w 723"/>
                  <a:gd name="T23" fmla="*/ 722 h 903"/>
                  <a:gd name="T24" fmla="*/ 348 w 723"/>
                  <a:gd name="T25" fmla="*/ 713 h 903"/>
                  <a:gd name="T26" fmla="*/ 351 w 723"/>
                  <a:gd name="T27" fmla="*/ 696 h 903"/>
                  <a:gd name="T28" fmla="*/ 515 w 723"/>
                  <a:gd name="T29" fmla="*/ 693 h 903"/>
                  <a:gd name="T30" fmla="*/ 528 w 723"/>
                  <a:gd name="T31" fmla="*/ 704 h 903"/>
                  <a:gd name="T32" fmla="*/ 521 w 723"/>
                  <a:gd name="T33" fmla="*/ 720 h 903"/>
                  <a:gd name="T34" fmla="*/ 232 w 723"/>
                  <a:gd name="T35" fmla="*/ 405 h 903"/>
                  <a:gd name="T36" fmla="*/ 198 w 723"/>
                  <a:gd name="T37" fmla="*/ 381 h 903"/>
                  <a:gd name="T38" fmla="*/ 200 w 723"/>
                  <a:gd name="T39" fmla="*/ 365 h 903"/>
                  <a:gd name="T40" fmla="*/ 217 w 723"/>
                  <a:gd name="T41" fmla="*/ 362 h 903"/>
                  <a:gd name="T42" fmla="*/ 296 w 723"/>
                  <a:gd name="T43" fmla="*/ 302 h 903"/>
                  <a:gd name="T44" fmla="*/ 312 w 723"/>
                  <a:gd name="T45" fmla="*/ 306 h 903"/>
                  <a:gd name="T46" fmla="*/ 315 w 723"/>
                  <a:gd name="T47" fmla="*/ 321 h 903"/>
                  <a:gd name="T48" fmla="*/ 226 w 723"/>
                  <a:gd name="T49" fmla="*/ 556 h 903"/>
                  <a:gd name="T50" fmla="*/ 197 w 723"/>
                  <a:gd name="T51" fmla="*/ 529 h 903"/>
                  <a:gd name="T52" fmla="*/ 203 w 723"/>
                  <a:gd name="T53" fmla="*/ 514 h 903"/>
                  <a:gd name="T54" fmla="*/ 219 w 723"/>
                  <a:gd name="T55" fmla="*/ 514 h 903"/>
                  <a:gd name="T56" fmla="*/ 298 w 723"/>
                  <a:gd name="T57" fmla="*/ 451 h 903"/>
                  <a:gd name="T58" fmla="*/ 314 w 723"/>
                  <a:gd name="T59" fmla="*/ 458 h 903"/>
                  <a:gd name="T60" fmla="*/ 314 w 723"/>
                  <a:gd name="T61" fmla="*/ 475 h 903"/>
                  <a:gd name="T62" fmla="*/ 155 w 723"/>
                  <a:gd name="T63" fmla="*/ 238 h 903"/>
                  <a:gd name="T64" fmla="*/ 208 w 723"/>
                  <a:gd name="T65" fmla="*/ 197 h 903"/>
                  <a:gd name="T66" fmla="*/ 164 w 723"/>
                  <a:gd name="T67" fmla="*/ 236 h 903"/>
                  <a:gd name="T68" fmla="*/ 31 w 723"/>
                  <a:gd name="T69" fmla="*/ 125 h 903"/>
                  <a:gd name="T70" fmla="*/ 53 w 723"/>
                  <a:gd name="T71" fmla="*/ 68 h 903"/>
                  <a:gd name="T72" fmla="*/ 101 w 723"/>
                  <a:gd name="T73" fmla="*/ 35 h 903"/>
                  <a:gd name="T74" fmla="*/ 150 w 723"/>
                  <a:gd name="T75" fmla="*/ 36 h 903"/>
                  <a:gd name="T76" fmla="*/ 210 w 723"/>
                  <a:gd name="T77" fmla="*/ 80 h 903"/>
                  <a:gd name="T78" fmla="*/ 226 w 723"/>
                  <a:gd name="T79" fmla="*/ 143 h 903"/>
                  <a:gd name="T80" fmla="*/ 125 w 723"/>
                  <a:gd name="T81" fmla="*/ 154 h 903"/>
                  <a:gd name="T82" fmla="*/ 136 w 723"/>
                  <a:gd name="T83" fmla="*/ 0 h 903"/>
                  <a:gd name="T84" fmla="*/ 104 w 723"/>
                  <a:gd name="T85" fmla="*/ 2 h 903"/>
                  <a:gd name="T86" fmla="*/ 39 w 723"/>
                  <a:gd name="T87" fmla="*/ 40 h 903"/>
                  <a:gd name="T88" fmla="*/ 4 w 723"/>
                  <a:gd name="T89" fmla="*/ 108 h 903"/>
                  <a:gd name="T90" fmla="*/ 4 w 723"/>
                  <a:gd name="T91" fmla="*/ 625 h 903"/>
                  <a:gd name="T92" fmla="*/ 121 w 723"/>
                  <a:gd name="T93" fmla="*/ 632 h 903"/>
                  <a:gd name="T94" fmla="*/ 128 w 723"/>
                  <a:gd name="T95" fmla="*/ 901 h 903"/>
                  <a:gd name="T96" fmla="*/ 593 w 723"/>
                  <a:gd name="T97" fmla="*/ 902 h 903"/>
                  <a:gd name="T98" fmla="*/ 603 w 723"/>
                  <a:gd name="T99" fmla="*/ 888 h 903"/>
                  <a:gd name="T100" fmla="*/ 660 w 723"/>
                  <a:gd name="T101" fmla="*/ 248 h 903"/>
                  <a:gd name="T102" fmla="*/ 708 w 723"/>
                  <a:gd name="T103" fmla="*/ 194 h 903"/>
                  <a:gd name="T104" fmla="*/ 723 w 723"/>
                  <a:gd name="T105" fmla="*/ 121 h 903"/>
                  <a:gd name="T106" fmla="*/ 691 w 723"/>
                  <a:gd name="T107" fmla="*/ 50 h 903"/>
                  <a:gd name="T108" fmla="*/ 627 w 723"/>
                  <a:gd name="T109" fmla="*/ 6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23" h="903">
                    <a:moveTo>
                      <a:pt x="513" y="421"/>
                    </a:moveTo>
                    <a:lnTo>
                      <a:pt x="362" y="421"/>
                    </a:lnTo>
                    <a:lnTo>
                      <a:pt x="359" y="421"/>
                    </a:lnTo>
                    <a:lnTo>
                      <a:pt x="356" y="420"/>
                    </a:lnTo>
                    <a:lnTo>
                      <a:pt x="354" y="418"/>
                    </a:lnTo>
                    <a:lnTo>
                      <a:pt x="351" y="416"/>
                    </a:lnTo>
                    <a:lnTo>
                      <a:pt x="349" y="414"/>
                    </a:lnTo>
                    <a:lnTo>
                      <a:pt x="348" y="412"/>
                    </a:lnTo>
                    <a:lnTo>
                      <a:pt x="347" y="409"/>
                    </a:lnTo>
                    <a:lnTo>
                      <a:pt x="347" y="406"/>
                    </a:lnTo>
                    <a:lnTo>
                      <a:pt x="347" y="403"/>
                    </a:lnTo>
                    <a:lnTo>
                      <a:pt x="348" y="400"/>
                    </a:lnTo>
                    <a:lnTo>
                      <a:pt x="349" y="398"/>
                    </a:lnTo>
                    <a:lnTo>
                      <a:pt x="351" y="396"/>
                    </a:lnTo>
                    <a:lnTo>
                      <a:pt x="354" y="394"/>
                    </a:lnTo>
                    <a:lnTo>
                      <a:pt x="356" y="393"/>
                    </a:lnTo>
                    <a:lnTo>
                      <a:pt x="359" y="391"/>
                    </a:lnTo>
                    <a:lnTo>
                      <a:pt x="362" y="391"/>
                    </a:lnTo>
                    <a:lnTo>
                      <a:pt x="513" y="391"/>
                    </a:lnTo>
                    <a:lnTo>
                      <a:pt x="515" y="391"/>
                    </a:lnTo>
                    <a:lnTo>
                      <a:pt x="519" y="393"/>
                    </a:lnTo>
                    <a:lnTo>
                      <a:pt x="521" y="394"/>
                    </a:lnTo>
                    <a:lnTo>
                      <a:pt x="523" y="396"/>
                    </a:lnTo>
                    <a:lnTo>
                      <a:pt x="525" y="398"/>
                    </a:lnTo>
                    <a:lnTo>
                      <a:pt x="526" y="400"/>
                    </a:lnTo>
                    <a:lnTo>
                      <a:pt x="528" y="403"/>
                    </a:lnTo>
                    <a:lnTo>
                      <a:pt x="528" y="406"/>
                    </a:lnTo>
                    <a:lnTo>
                      <a:pt x="528" y="409"/>
                    </a:lnTo>
                    <a:lnTo>
                      <a:pt x="526" y="412"/>
                    </a:lnTo>
                    <a:lnTo>
                      <a:pt x="525" y="414"/>
                    </a:lnTo>
                    <a:lnTo>
                      <a:pt x="523" y="416"/>
                    </a:lnTo>
                    <a:lnTo>
                      <a:pt x="521" y="418"/>
                    </a:lnTo>
                    <a:lnTo>
                      <a:pt x="519" y="420"/>
                    </a:lnTo>
                    <a:lnTo>
                      <a:pt x="515" y="421"/>
                    </a:lnTo>
                    <a:lnTo>
                      <a:pt x="513" y="421"/>
                    </a:lnTo>
                    <a:close/>
                    <a:moveTo>
                      <a:pt x="513" y="572"/>
                    </a:moveTo>
                    <a:lnTo>
                      <a:pt x="362" y="572"/>
                    </a:lnTo>
                    <a:lnTo>
                      <a:pt x="359" y="571"/>
                    </a:lnTo>
                    <a:lnTo>
                      <a:pt x="356" y="571"/>
                    </a:lnTo>
                    <a:lnTo>
                      <a:pt x="354" y="569"/>
                    </a:lnTo>
                    <a:lnTo>
                      <a:pt x="351" y="568"/>
                    </a:lnTo>
                    <a:lnTo>
                      <a:pt x="349" y="565"/>
                    </a:lnTo>
                    <a:lnTo>
                      <a:pt x="348" y="563"/>
                    </a:lnTo>
                    <a:lnTo>
                      <a:pt x="347" y="560"/>
                    </a:lnTo>
                    <a:lnTo>
                      <a:pt x="347" y="556"/>
                    </a:lnTo>
                    <a:lnTo>
                      <a:pt x="347" y="554"/>
                    </a:lnTo>
                    <a:lnTo>
                      <a:pt x="348" y="551"/>
                    </a:lnTo>
                    <a:lnTo>
                      <a:pt x="349" y="548"/>
                    </a:lnTo>
                    <a:lnTo>
                      <a:pt x="351" y="546"/>
                    </a:lnTo>
                    <a:lnTo>
                      <a:pt x="354" y="544"/>
                    </a:lnTo>
                    <a:lnTo>
                      <a:pt x="356" y="543"/>
                    </a:lnTo>
                    <a:lnTo>
                      <a:pt x="359" y="542"/>
                    </a:lnTo>
                    <a:lnTo>
                      <a:pt x="362" y="542"/>
                    </a:lnTo>
                    <a:lnTo>
                      <a:pt x="513" y="542"/>
                    </a:lnTo>
                    <a:lnTo>
                      <a:pt x="515" y="542"/>
                    </a:lnTo>
                    <a:lnTo>
                      <a:pt x="519" y="543"/>
                    </a:lnTo>
                    <a:lnTo>
                      <a:pt x="521" y="544"/>
                    </a:lnTo>
                    <a:lnTo>
                      <a:pt x="523" y="546"/>
                    </a:lnTo>
                    <a:lnTo>
                      <a:pt x="525" y="548"/>
                    </a:lnTo>
                    <a:lnTo>
                      <a:pt x="526" y="551"/>
                    </a:lnTo>
                    <a:lnTo>
                      <a:pt x="528" y="554"/>
                    </a:lnTo>
                    <a:lnTo>
                      <a:pt x="528" y="556"/>
                    </a:lnTo>
                    <a:lnTo>
                      <a:pt x="528" y="560"/>
                    </a:lnTo>
                    <a:lnTo>
                      <a:pt x="526" y="563"/>
                    </a:lnTo>
                    <a:lnTo>
                      <a:pt x="525" y="565"/>
                    </a:lnTo>
                    <a:lnTo>
                      <a:pt x="523" y="568"/>
                    </a:lnTo>
                    <a:lnTo>
                      <a:pt x="521" y="569"/>
                    </a:lnTo>
                    <a:lnTo>
                      <a:pt x="519" y="571"/>
                    </a:lnTo>
                    <a:lnTo>
                      <a:pt x="515" y="571"/>
                    </a:lnTo>
                    <a:lnTo>
                      <a:pt x="513" y="572"/>
                    </a:lnTo>
                    <a:close/>
                    <a:moveTo>
                      <a:pt x="513" y="722"/>
                    </a:moveTo>
                    <a:lnTo>
                      <a:pt x="362" y="722"/>
                    </a:lnTo>
                    <a:lnTo>
                      <a:pt x="359" y="722"/>
                    </a:lnTo>
                    <a:lnTo>
                      <a:pt x="356" y="721"/>
                    </a:lnTo>
                    <a:lnTo>
                      <a:pt x="354" y="720"/>
                    </a:lnTo>
                    <a:lnTo>
                      <a:pt x="351" y="718"/>
                    </a:lnTo>
                    <a:lnTo>
                      <a:pt x="349" y="716"/>
                    </a:lnTo>
                    <a:lnTo>
                      <a:pt x="348" y="713"/>
                    </a:lnTo>
                    <a:lnTo>
                      <a:pt x="347" y="710"/>
                    </a:lnTo>
                    <a:lnTo>
                      <a:pt x="347" y="708"/>
                    </a:lnTo>
                    <a:lnTo>
                      <a:pt x="347" y="704"/>
                    </a:lnTo>
                    <a:lnTo>
                      <a:pt x="348" y="702"/>
                    </a:lnTo>
                    <a:lnTo>
                      <a:pt x="349" y="699"/>
                    </a:lnTo>
                    <a:lnTo>
                      <a:pt x="351" y="696"/>
                    </a:lnTo>
                    <a:lnTo>
                      <a:pt x="354" y="695"/>
                    </a:lnTo>
                    <a:lnTo>
                      <a:pt x="356" y="693"/>
                    </a:lnTo>
                    <a:lnTo>
                      <a:pt x="359" y="693"/>
                    </a:lnTo>
                    <a:lnTo>
                      <a:pt x="362" y="692"/>
                    </a:lnTo>
                    <a:lnTo>
                      <a:pt x="513" y="692"/>
                    </a:lnTo>
                    <a:lnTo>
                      <a:pt x="515" y="693"/>
                    </a:lnTo>
                    <a:lnTo>
                      <a:pt x="519" y="693"/>
                    </a:lnTo>
                    <a:lnTo>
                      <a:pt x="521" y="695"/>
                    </a:lnTo>
                    <a:lnTo>
                      <a:pt x="523" y="696"/>
                    </a:lnTo>
                    <a:lnTo>
                      <a:pt x="525" y="699"/>
                    </a:lnTo>
                    <a:lnTo>
                      <a:pt x="526" y="702"/>
                    </a:lnTo>
                    <a:lnTo>
                      <a:pt x="528" y="704"/>
                    </a:lnTo>
                    <a:lnTo>
                      <a:pt x="528" y="708"/>
                    </a:lnTo>
                    <a:lnTo>
                      <a:pt x="528" y="710"/>
                    </a:lnTo>
                    <a:lnTo>
                      <a:pt x="526" y="713"/>
                    </a:lnTo>
                    <a:lnTo>
                      <a:pt x="525" y="716"/>
                    </a:lnTo>
                    <a:lnTo>
                      <a:pt x="523" y="718"/>
                    </a:lnTo>
                    <a:lnTo>
                      <a:pt x="521" y="720"/>
                    </a:lnTo>
                    <a:lnTo>
                      <a:pt x="519" y="721"/>
                    </a:lnTo>
                    <a:lnTo>
                      <a:pt x="515" y="722"/>
                    </a:lnTo>
                    <a:lnTo>
                      <a:pt x="513" y="722"/>
                    </a:lnTo>
                    <a:close/>
                    <a:moveTo>
                      <a:pt x="312" y="326"/>
                    </a:moveTo>
                    <a:lnTo>
                      <a:pt x="237" y="402"/>
                    </a:lnTo>
                    <a:lnTo>
                      <a:pt x="232" y="405"/>
                    </a:lnTo>
                    <a:lnTo>
                      <a:pt x="226" y="406"/>
                    </a:lnTo>
                    <a:lnTo>
                      <a:pt x="220" y="405"/>
                    </a:lnTo>
                    <a:lnTo>
                      <a:pt x="216" y="402"/>
                    </a:lnTo>
                    <a:lnTo>
                      <a:pt x="200" y="387"/>
                    </a:lnTo>
                    <a:lnTo>
                      <a:pt x="199" y="385"/>
                    </a:lnTo>
                    <a:lnTo>
                      <a:pt x="198" y="381"/>
                    </a:lnTo>
                    <a:lnTo>
                      <a:pt x="197" y="379"/>
                    </a:lnTo>
                    <a:lnTo>
                      <a:pt x="197" y="376"/>
                    </a:lnTo>
                    <a:lnTo>
                      <a:pt x="197" y="373"/>
                    </a:lnTo>
                    <a:lnTo>
                      <a:pt x="198" y="370"/>
                    </a:lnTo>
                    <a:lnTo>
                      <a:pt x="199" y="368"/>
                    </a:lnTo>
                    <a:lnTo>
                      <a:pt x="200" y="365"/>
                    </a:lnTo>
                    <a:lnTo>
                      <a:pt x="203" y="363"/>
                    </a:lnTo>
                    <a:lnTo>
                      <a:pt x="206" y="362"/>
                    </a:lnTo>
                    <a:lnTo>
                      <a:pt x="208" y="361"/>
                    </a:lnTo>
                    <a:lnTo>
                      <a:pt x="211" y="361"/>
                    </a:lnTo>
                    <a:lnTo>
                      <a:pt x="214" y="361"/>
                    </a:lnTo>
                    <a:lnTo>
                      <a:pt x="217" y="362"/>
                    </a:lnTo>
                    <a:lnTo>
                      <a:pt x="219" y="363"/>
                    </a:lnTo>
                    <a:lnTo>
                      <a:pt x="221" y="365"/>
                    </a:lnTo>
                    <a:lnTo>
                      <a:pt x="226" y="370"/>
                    </a:lnTo>
                    <a:lnTo>
                      <a:pt x="290" y="306"/>
                    </a:lnTo>
                    <a:lnTo>
                      <a:pt x="294" y="303"/>
                    </a:lnTo>
                    <a:lnTo>
                      <a:pt x="296" y="302"/>
                    </a:lnTo>
                    <a:lnTo>
                      <a:pt x="298" y="301"/>
                    </a:lnTo>
                    <a:lnTo>
                      <a:pt x="302" y="301"/>
                    </a:lnTo>
                    <a:lnTo>
                      <a:pt x="304" y="301"/>
                    </a:lnTo>
                    <a:lnTo>
                      <a:pt x="307" y="302"/>
                    </a:lnTo>
                    <a:lnTo>
                      <a:pt x="310" y="303"/>
                    </a:lnTo>
                    <a:lnTo>
                      <a:pt x="312" y="306"/>
                    </a:lnTo>
                    <a:lnTo>
                      <a:pt x="314" y="308"/>
                    </a:lnTo>
                    <a:lnTo>
                      <a:pt x="315" y="310"/>
                    </a:lnTo>
                    <a:lnTo>
                      <a:pt x="316" y="312"/>
                    </a:lnTo>
                    <a:lnTo>
                      <a:pt x="316" y="316"/>
                    </a:lnTo>
                    <a:lnTo>
                      <a:pt x="316" y="319"/>
                    </a:lnTo>
                    <a:lnTo>
                      <a:pt x="315" y="321"/>
                    </a:lnTo>
                    <a:lnTo>
                      <a:pt x="314" y="324"/>
                    </a:lnTo>
                    <a:lnTo>
                      <a:pt x="312" y="326"/>
                    </a:lnTo>
                    <a:close/>
                    <a:moveTo>
                      <a:pt x="312" y="477"/>
                    </a:moveTo>
                    <a:lnTo>
                      <a:pt x="237" y="552"/>
                    </a:lnTo>
                    <a:lnTo>
                      <a:pt x="232" y="555"/>
                    </a:lnTo>
                    <a:lnTo>
                      <a:pt x="226" y="556"/>
                    </a:lnTo>
                    <a:lnTo>
                      <a:pt x="220" y="555"/>
                    </a:lnTo>
                    <a:lnTo>
                      <a:pt x="216" y="552"/>
                    </a:lnTo>
                    <a:lnTo>
                      <a:pt x="200" y="537"/>
                    </a:lnTo>
                    <a:lnTo>
                      <a:pt x="199" y="535"/>
                    </a:lnTo>
                    <a:lnTo>
                      <a:pt x="198" y="533"/>
                    </a:lnTo>
                    <a:lnTo>
                      <a:pt x="197" y="529"/>
                    </a:lnTo>
                    <a:lnTo>
                      <a:pt x="197" y="527"/>
                    </a:lnTo>
                    <a:lnTo>
                      <a:pt x="197" y="524"/>
                    </a:lnTo>
                    <a:lnTo>
                      <a:pt x="198" y="521"/>
                    </a:lnTo>
                    <a:lnTo>
                      <a:pt x="199" y="518"/>
                    </a:lnTo>
                    <a:lnTo>
                      <a:pt x="200" y="516"/>
                    </a:lnTo>
                    <a:lnTo>
                      <a:pt x="203" y="514"/>
                    </a:lnTo>
                    <a:lnTo>
                      <a:pt x="206" y="512"/>
                    </a:lnTo>
                    <a:lnTo>
                      <a:pt x="208" y="512"/>
                    </a:lnTo>
                    <a:lnTo>
                      <a:pt x="211" y="511"/>
                    </a:lnTo>
                    <a:lnTo>
                      <a:pt x="214" y="512"/>
                    </a:lnTo>
                    <a:lnTo>
                      <a:pt x="217" y="512"/>
                    </a:lnTo>
                    <a:lnTo>
                      <a:pt x="219" y="514"/>
                    </a:lnTo>
                    <a:lnTo>
                      <a:pt x="221" y="516"/>
                    </a:lnTo>
                    <a:lnTo>
                      <a:pt x="226" y="520"/>
                    </a:lnTo>
                    <a:lnTo>
                      <a:pt x="290" y="456"/>
                    </a:lnTo>
                    <a:lnTo>
                      <a:pt x="294" y="454"/>
                    </a:lnTo>
                    <a:lnTo>
                      <a:pt x="296" y="452"/>
                    </a:lnTo>
                    <a:lnTo>
                      <a:pt x="298" y="451"/>
                    </a:lnTo>
                    <a:lnTo>
                      <a:pt x="302" y="451"/>
                    </a:lnTo>
                    <a:lnTo>
                      <a:pt x="304" y="451"/>
                    </a:lnTo>
                    <a:lnTo>
                      <a:pt x="307" y="452"/>
                    </a:lnTo>
                    <a:lnTo>
                      <a:pt x="310" y="454"/>
                    </a:lnTo>
                    <a:lnTo>
                      <a:pt x="312" y="456"/>
                    </a:lnTo>
                    <a:lnTo>
                      <a:pt x="314" y="458"/>
                    </a:lnTo>
                    <a:lnTo>
                      <a:pt x="315" y="460"/>
                    </a:lnTo>
                    <a:lnTo>
                      <a:pt x="316" y="464"/>
                    </a:lnTo>
                    <a:lnTo>
                      <a:pt x="316" y="466"/>
                    </a:lnTo>
                    <a:lnTo>
                      <a:pt x="316" y="469"/>
                    </a:lnTo>
                    <a:lnTo>
                      <a:pt x="315" y="472"/>
                    </a:lnTo>
                    <a:lnTo>
                      <a:pt x="314" y="475"/>
                    </a:lnTo>
                    <a:lnTo>
                      <a:pt x="312" y="477"/>
                    </a:lnTo>
                    <a:close/>
                    <a:moveTo>
                      <a:pt x="164" y="236"/>
                    </a:moveTo>
                    <a:lnTo>
                      <a:pt x="162" y="237"/>
                    </a:lnTo>
                    <a:lnTo>
                      <a:pt x="158" y="238"/>
                    </a:lnTo>
                    <a:lnTo>
                      <a:pt x="157" y="238"/>
                    </a:lnTo>
                    <a:lnTo>
                      <a:pt x="155" y="238"/>
                    </a:lnTo>
                    <a:lnTo>
                      <a:pt x="153" y="239"/>
                    </a:lnTo>
                    <a:lnTo>
                      <a:pt x="151" y="239"/>
                    </a:lnTo>
                    <a:lnTo>
                      <a:pt x="151" y="180"/>
                    </a:lnTo>
                    <a:lnTo>
                      <a:pt x="217" y="180"/>
                    </a:lnTo>
                    <a:lnTo>
                      <a:pt x="214" y="188"/>
                    </a:lnTo>
                    <a:lnTo>
                      <a:pt x="208" y="197"/>
                    </a:lnTo>
                    <a:lnTo>
                      <a:pt x="203" y="205"/>
                    </a:lnTo>
                    <a:lnTo>
                      <a:pt x="197" y="212"/>
                    </a:lnTo>
                    <a:lnTo>
                      <a:pt x="190" y="220"/>
                    </a:lnTo>
                    <a:lnTo>
                      <a:pt x="182" y="225"/>
                    </a:lnTo>
                    <a:lnTo>
                      <a:pt x="173" y="231"/>
                    </a:lnTo>
                    <a:lnTo>
                      <a:pt x="164" y="236"/>
                    </a:lnTo>
                    <a:close/>
                    <a:moveTo>
                      <a:pt x="121" y="166"/>
                    </a:moveTo>
                    <a:lnTo>
                      <a:pt x="121" y="256"/>
                    </a:lnTo>
                    <a:lnTo>
                      <a:pt x="121" y="601"/>
                    </a:lnTo>
                    <a:lnTo>
                      <a:pt x="31" y="601"/>
                    </a:lnTo>
                    <a:lnTo>
                      <a:pt x="31" y="135"/>
                    </a:lnTo>
                    <a:lnTo>
                      <a:pt x="31" y="125"/>
                    </a:lnTo>
                    <a:lnTo>
                      <a:pt x="33" y="115"/>
                    </a:lnTo>
                    <a:lnTo>
                      <a:pt x="35" y="105"/>
                    </a:lnTo>
                    <a:lnTo>
                      <a:pt x="39" y="94"/>
                    </a:lnTo>
                    <a:lnTo>
                      <a:pt x="43" y="85"/>
                    </a:lnTo>
                    <a:lnTo>
                      <a:pt x="48" y="77"/>
                    </a:lnTo>
                    <a:lnTo>
                      <a:pt x="53" y="68"/>
                    </a:lnTo>
                    <a:lnTo>
                      <a:pt x="60" y="62"/>
                    </a:lnTo>
                    <a:lnTo>
                      <a:pt x="67" y="55"/>
                    </a:lnTo>
                    <a:lnTo>
                      <a:pt x="75" y="48"/>
                    </a:lnTo>
                    <a:lnTo>
                      <a:pt x="83" y="42"/>
                    </a:lnTo>
                    <a:lnTo>
                      <a:pt x="92" y="38"/>
                    </a:lnTo>
                    <a:lnTo>
                      <a:pt x="101" y="35"/>
                    </a:lnTo>
                    <a:lnTo>
                      <a:pt x="110" y="32"/>
                    </a:lnTo>
                    <a:lnTo>
                      <a:pt x="120" y="30"/>
                    </a:lnTo>
                    <a:lnTo>
                      <a:pt x="129" y="30"/>
                    </a:lnTo>
                    <a:lnTo>
                      <a:pt x="132" y="30"/>
                    </a:lnTo>
                    <a:lnTo>
                      <a:pt x="135" y="30"/>
                    </a:lnTo>
                    <a:lnTo>
                      <a:pt x="150" y="36"/>
                    </a:lnTo>
                    <a:lnTo>
                      <a:pt x="164" y="41"/>
                    </a:lnTo>
                    <a:lnTo>
                      <a:pt x="176" y="48"/>
                    </a:lnTo>
                    <a:lnTo>
                      <a:pt x="188" y="56"/>
                    </a:lnTo>
                    <a:lnTo>
                      <a:pt x="197" y="63"/>
                    </a:lnTo>
                    <a:lnTo>
                      <a:pt x="205" y="71"/>
                    </a:lnTo>
                    <a:lnTo>
                      <a:pt x="210" y="80"/>
                    </a:lnTo>
                    <a:lnTo>
                      <a:pt x="216" y="88"/>
                    </a:lnTo>
                    <a:lnTo>
                      <a:pt x="220" y="99"/>
                    </a:lnTo>
                    <a:lnTo>
                      <a:pt x="224" y="110"/>
                    </a:lnTo>
                    <a:lnTo>
                      <a:pt x="226" y="123"/>
                    </a:lnTo>
                    <a:lnTo>
                      <a:pt x="226" y="135"/>
                    </a:lnTo>
                    <a:lnTo>
                      <a:pt x="226" y="143"/>
                    </a:lnTo>
                    <a:lnTo>
                      <a:pt x="225" y="150"/>
                    </a:lnTo>
                    <a:lnTo>
                      <a:pt x="136" y="150"/>
                    </a:lnTo>
                    <a:lnTo>
                      <a:pt x="133" y="151"/>
                    </a:lnTo>
                    <a:lnTo>
                      <a:pt x="130" y="151"/>
                    </a:lnTo>
                    <a:lnTo>
                      <a:pt x="128" y="153"/>
                    </a:lnTo>
                    <a:lnTo>
                      <a:pt x="125" y="154"/>
                    </a:lnTo>
                    <a:lnTo>
                      <a:pt x="123" y="156"/>
                    </a:lnTo>
                    <a:lnTo>
                      <a:pt x="122" y="160"/>
                    </a:lnTo>
                    <a:lnTo>
                      <a:pt x="121" y="162"/>
                    </a:lnTo>
                    <a:lnTo>
                      <a:pt x="121" y="166"/>
                    </a:lnTo>
                    <a:close/>
                    <a:moveTo>
                      <a:pt x="587" y="0"/>
                    </a:moveTo>
                    <a:lnTo>
                      <a:pt x="136" y="0"/>
                    </a:lnTo>
                    <a:lnTo>
                      <a:pt x="136" y="0"/>
                    </a:lnTo>
                    <a:lnTo>
                      <a:pt x="135" y="0"/>
                    </a:lnTo>
                    <a:lnTo>
                      <a:pt x="132" y="0"/>
                    </a:lnTo>
                    <a:lnTo>
                      <a:pt x="129" y="0"/>
                    </a:lnTo>
                    <a:lnTo>
                      <a:pt x="116" y="1"/>
                    </a:lnTo>
                    <a:lnTo>
                      <a:pt x="104" y="2"/>
                    </a:lnTo>
                    <a:lnTo>
                      <a:pt x="92" y="5"/>
                    </a:lnTo>
                    <a:lnTo>
                      <a:pt x="80" y="11"/>
                    </a:lnTo>
                    <a:lnTo>
                      <a:pt x="69" y="16"/>
                    </a:lnTo>
                    <a:lnTo>
                      <a:pt x="58" y="23"/>
                    </a:lnTo>
                    <a:lnTo>
                      <a:pt x="48" y="31"/>
                    </a:lnTo>
                    <a:lnTo>
                      <a:pt x="39" y="40"/>
                    </a:lnTo>
                    <a:lnTo>
                      <a:pt x="31" y="49"/>
                    </a:lnTo>
                    <a:lnTo>
                      <a:pt x="23" y="59"/>
                    </a:lnTo>
                    <a:lnTo>
                      <a:pt x="16" y="71"/>
                    </a:lnTo>
                    <a:lnTo>
                      <a:pt x="10" y="83"/>
                    </a:lnTo>
                    <a:lnTo>
                      <a:pt x="6" y="95"/>
                    </a:lnTo>
                    <a:lnTo>
                      <a:pt x="4" y="108"/>
                    </a:lnTo>
                    <a:lnTo>
                      <a:pt x="1" y="121"/>
                    </a:lnTo>
                    <a:lnTo>
                      <a:pt x="0" y="135"/>
                    </a:lnTo>
                    <a:lnTo>
                      <a:pt x="0" y="617"/>
                    </a:lnTo>
                    <a:lnTo>
                      <a:pt x="1" y="620"/>
                    </a:lnTo>
                    <a:lnTo>
                      <a:pt x="1" y="623"/>
                    </a:lnTo>
                    <a:lnTo>
                      <a:pt x="4" y="625"/>
                    </a:lnTo>
                    <a:lnTo>
                      <a:pt x="5" y="627"/>
                    </a:lnTo>
                    <a:lnTo>
                      <a:pt x="7" y="630"/>
                    </a:lnTo>
                    <a:lnTo>
                      <a:pt x="9" y="631"/>
                    </a:lnTo>
                    <a:lnTo>
                      <a:pt x="13" y="632"/>
                    </a:lnTo>
                    <a:lnTo>
                      <a:pt x="16" y="632"/>
                    </a:lnTo>
                    <a:lnTo>
                      <a:pt x="121" y="632"/>
                    </a:lnTo>
                    <a:lnTo>
                      <a:pt x="121" y="888"/>
                    </a:lnTo>
                    <a:lnTo>
                      <a:pt x="121" y="891"/>
                    </a:lnTo>
                    <a:lnTo>
                      <a:pt x="122" y="894"/>
                    </a:lnTo>
                    <a:lnTo>
                      <a:pt x="123" y="896"/>
                    </a:lnTo>
                    <a:lnTo>
                      <a:pt x="125" y="898"/>
                    </a:lnTo>
                    <a:lnTo>
                      <a:pt x="128" y="901"/>
                    </a:lnTo>
                    <a:lnTo>
                      <a:pt x="130" y="902"/>
                    </a:lnTo>
                    <a:lnTo>
                      <a:pt x="133" y="903"/>
                    </a:lnTo>
                    <a:lnTo>
                      <a:pt x="136" y="903"/>
                    </a:lnTo>
                    <a:lnTo>
                      <a:pt x="587" y="903"/>
                    </a:lnTo>
                    <a:lnTo>
                      <a:pt x="591" y="903"/>
                    </a:lnTo>
                    <a:lnTo>
                      <a:pt x="593" y="902"/>
                    </a:lnTo>
                    <a:lnTo>
                      <a:pt x="596" y="901"/>
                    </a:lnTo>
                    <a:lnTo>
                      <a:pt x="599" y="898"/>
                    </a:lnTo>
                    <a:lnTo>
                      <a:pt x="600" y="896"/>
                    </a:lnTo>
                    <a:lnTo>
                      <a:pt x="602" y="894"/>
                    </a:lnTo>
                    <a:lnTo>
                      <a:pt x="602" y="891"/>
                    </a:lnTo>
                    <a:lnTo>
                      <a:pt x="603" y="888"/>
                    </a:lnTo>
                    <a:lnTo>
                      <a:pt x="603" y="269"/>
                    </a:lnTo>
                    <a:lnTo>
                      <a:pt x="615" y="267"/>
                    </a:lnTo>
                    <a:lnTo>
                      <a:pt x="627" y="264"/>
                    </a:lnTo>
                    <a:lnTo>
                      <a:pt x="638" y="259"/>
                    </a:lnTo>
                    <a:lnTo>
                      <a:pt x="648" y="255"/>
                    </a:lnTo>
                    <a:lnTo>
                      <a:pt x="660" y="248"/>
                    </a:lnTo>
                    <a:lnTo>
                      <a:pt x="670" y="241"/>
                    </a:lnTo>
                    <a:lnTo>
                      <a:pt x="679" y="232"/>
                    </a:lnTo>
                    <a:lnTo>
                      <a:pt x="687" y="224"/>
                    </a:lnTo>
                    <a:lnTo>
                      <a:pt x="695" y="214"/>
                    </a:lnTo>
                    <a:lnTo>
                      <a:pt x="703" y="204"/>
                    </a:lnTo>
                    <a:lnTo>
                      <a:pt x="708" y="194"/>
                    </a:lnTo>
                    <a:lnTo>
                      <a:pt x="714" y="182"/>
                    </a:lnTo>
                    <a:lnTo>
                      <a:pt x="717" y="171"/>
                    </a:lnTo>
                    <a:lnTo>
                      <a:pt x="721" y="160"/>
                    </a:lnTo>
                    <a:lnTo>
                      <a:pt x="723" y="147"/>
                    </a:lnTo>
                    <a:lnTo>
                      <a:pt x="723" y="135"/>
                    </a:lnTo>
                    <a:lnTo>
                      <a:pt x="723" y="121"/>
                    </a:lnTo>
                    <a:lnTo>
                      <a:pt x="721" y="109"/>
                    </a:lnTo>
                    <a:lnTo>
                      <a:pt x="717" y="97"/>
                    </a:lnTo>
                    <a:lnTo>
                      <a:pt x="712" y="84"/>
                    </a:lnTo>
                    <a:lnTo>
                      <a:pt x="706" y="72"/>
                    </a:lnTo>
                    <a:lnTo>
                      <a:pt x="699" y="60"/>
                    </a:lnTo>
                    <a:lnTo>
                      <a:pt x="691" y="50"/>
                    </a:lnTo>
                    <a:lnTo>
                      <a:pt x="682" y="40"/>
                    </a:lnTo>
                    <a:lnTo>
                      <a:pt x="672" y="32"/>
                    </a:lnTo>
                    <a:lnTo>
                      <a:pt x="662" y="23"/>
                    </a:lnTo>
                    <a:lnTo>
                      <a:pt x="651" y="16"/>
                    </a:lnTo>
                    <a:lnTo>
                      <a:pt x="638" y="11"/>
                    </a:lnTo>
                    <a:lnTo>
                      <a:pt x="627" y="6"/>
                    </a:lnTo>
                    <a:lnTo>
                      <a:pt x="613" y="3"/>
                    </a:lnTo>
                    <a:lnTo>
                      <a:pt x="601" y="1"/>
                    </a:lnTo>
                    <a:lnTo>
                      <a:pt x="587" y="0"/>
                    </a:lnTo>
                    <a:lnTo>
                      <a:pt x="58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fr-FR" dirty="0"/>
              </a:p>
            </p:txBody>
          </p:sp>
          <p:sp>
            <p:nvSpPr>
              <p:cNvPr id="71" name="Forme libre 4605">
                <a:extLst>
                  <a:ext uri="{FF2B5EF4-FFF2-40B4-BE49-F238E27FC236}">
                    <a16:creationId xmlns="" xmlns:a16="http://schemas.microsoft.com/office/drawing/2014/main" id="{1D074A71-FBEB-4855-BA1E-068499BF4C3E}"/>
                  </a:ext>
                </a:extLst>
              </p:cNvPr>
              <p:cNvSpPr>
                <a:spLocks/>
              </p:cNvSpPr>
              <p:nvPr/>
            </p:nvSpPr>
            <p:spPr bwMode="auto">
              <a:xfrm>
                <a:off x="7239000" y="4722813"/>
                <a:ext cx="66675" cy="128588"/>
              </a:xfrm>
              <a:custGeom>
                <a:avLst/>
                <a:gdLst>
                  <a:gd name="T0" fmla="*/ 123 w 210"/>
                  <a:gd name="T1" fmla="*/ 1 h 407"/>
                  <a:gd name="T2" fmla="*/ 101 w 210"/>
                  <a:gd name="T3" fmla="*/ 8 h 407"/>
                  <a:gd name="T4" fmla="*/ 82 w 210"/>
                  <a:gd name="T5" fmla="*/ 21 h 407"/>
                  <a:gd name="T6" fmla="*/ 67 w 210"/>
                  <a:gd name="T7" fmla="*/ 37 h 407"/>
                  <a:gd name="T8" fmla="*/ 50 w 210"/>
                  <a:gd name="T9" fmla="*/ 47 h 407"/>
                  <a:gd name="T10" fmla="*/ 33 w 210"/>
                  <a:gd name="T11" fmla="*/ 54 h 407"/>
                  <a:gd name="T12" fmla="*/ 23 w 210"/>
                  <a:gd name="T13" fmla="*/ 61 h 407"/>
                  <a:gd name="T14" fmla="*/ 14 w 210"/>
                  <a:gd name="T15" fmla="*/ 70 h 407"/>
                  <a:gd name="T16" fmla="*/ 7 w 210"/>
                  <a:gd name="T17" fmla="*/ 81 h 407"/>
                  <a:gd name="T18" fmla="*/ 2 w 210"/>
                  <a:gd name="T19" fmla="*/ 95 h 407"/>
                  <a:gd name="T20" fmla="*/ 0 w 210"/>
                  <a:gd name="T21" fmla="*/ 110 h 407"/>
                  <a:gd name="T22" fmla="*/ 0 w 210"/>
                  <a:gd name="T23" fmla="*/ 393 h 407"/>
                  <a:gd name="T24" fmla="*/ 1 w 210"/>
                  <a:gd name="T25" fmla="*/ 398 h 407"/>
                  <a:gd name="T26" fmla="*/ 3 w 210"/>
                  <a:gd name="T27" fmla="*/ 403 h 407"/>
                  <a:gd name="T28" fmla="*/ 9 w 210"/>
                  <a:gd name="T29" fmla="*/ 406 h 407"/>
                  <a:gd name="T30" fmla="*/ 14 w 210"/>
                  <a:gd name="T31" fmla="*/ 407 h 407"/>
                  <a:gd name="T32" fmla="*/ 20 w 210"/>
                  <a:gd name="T33" fmla="*/ 406 h 407"/>
                  <a:gd name="T34" fmla="*/ 24 w 210"/>
                  <a:gd name="T35" fmla="*/ 403 h 407"/>
                  <a:gd name="T36" fmla="*/ 28 w 210"/>
                  <a:gd name="T37" fmla="*/ 398 h 407"/>
                  <a:gd name="T38" fmla="*/ 29 w 210"/>
                  <a:gd name="T39" fmla="*/ 393 h 407"/>
                  <a:gd name="T40" fmla="*/ 30 w 210"/>
                  <a:gd name="T41" fmla="*/ 110 h 407"/>
                  <a:gd name="T42" fmla="*/ 35 w 210"/>
                  <a:gd name="T43" fmla="*/ 95 h 407"/>
                  <a:gd name="T44" fmla="*/ 42 w 210"/>
                  <a:gd name="T45" fmla="*/ 84 h 407"/>
                  <a:gd name="T46" fmla="*/ 54 w 210"/>
                  <a:gd name="T47" fmla="*/ 78 h 407"/>
                  <a:gd name="T48" fmla="*/ 59 w 210"/>
                  <a:gd name="T49" fmla="*/ 331 h 407"/>
                  <a:gd name="T50" fmla="*/ 210 w 210"/>
                  <a:gd name="T51" fmla="*/ 60 h 407"/>
                  <a:gd name="T52" fmla="*/ 209 w 210"/>
                  <a:gd name="T53" fmla="*/ 49 h 407"/>
                  <a:gd name="T54" fmla="*/ 203 w 210"/>
                  <a:gd name="T55" fmla="*/ 39 h 407"/>
                  <a:gd name="T56" fmla="*/ 186 w 210"/>
                  <a:gd name="T57" fmla="*/ 20 h 407"/>
                  <a:gd name="T58" fmla="*/ 162 w 210"/>
                  <a:gd name="T59" fmla="*/ 5 h 407"/>
                  <a:gd name="T60" fmla="*/ 149 w 210"/>
                  <a:gd name="T61" fmla="*/ 1 h 407"/>
                  <a:gd name="T62" fmla="*/ 135 w 210"/>
                  <a:gd name="T63"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10" h="407">
                    <a:moveTo>
                      <a:pt x="135" y="0"/>
                    </a:moveTo>
                    <a:lnTo>
                      <a:pt x="123" y="1"/>
                    </a:lnTo>
                    <a:lnTo>
                      <a:pt x="111" y="3"/>
                    </a:lnTo>
                    <a:lnTo>
                      <a:pt x="101" y="8"/>
                    </a:lnTo>
                    <a:lnTo>
                      <a:pt x="91" y="14"/>
                    </a:lnTo>
                    <a:lnTo>
                      <a:pt x="82" y="21"/>
                    </a:lnTo>
                    <a:lnTo>
                      <a:pt x="74" y="29"/>
                    </a:lnTo>
                    <a:lnTo>
                      <a:pt x="67" y="37"/>
                    </a:lnTo>
                    <a:lnTo>
                      <a:pt x="63" y="45"/>
                    </a:lnTo>
                    <a:lnTo>
                      <a:pt x="50" y="47"/>
                    </a:lnTo>
                    <a:lnTo>
                      <a:pt x="39" y="52"/>
                    </a:lnTo>
                    <a:lnTo>
                      <a:pt x="33" y="54"/>
                    </a:lnTo>
                    <a:lnTo>
                      <a:pt x="28" y="57"/>
                    </a:lnTo>
                    <a:lnTo>
                      <a:pt x="23" y="61"/>
                    </a:lnTo>
                    <a:lnTo>
                      <a:pt x="19" y="65"/>
                    </a:lnTo>
                    <a:lnTo>
                      <a:pt x="14" y="70"/>
                    </a:lnTo>
                    <a:lnTo>
                      <a:pt x="11" y="75"/>
                    </a:lnTo>
                    <a:lnTo>
                      <a:pt x="7" y="81"/>
                    </a:lnTo>
                    <a:lnTo>
                      <a:pt x="4" y="88"/>
                    </a:lnTo>
                    <a:lnTo>
                      <a:pt x="2" y="95"/>
                    </a:lnTo>
                    <a:lnTo>
                      <a:pt x="1" y="102"/>
                    </a:lnTo>
                    <a:lnTo>
                      <a:pt x="0" y="110"/>
                    </a:lnTo>
                    <a:lnTo>
                      <a:pt x="0" y="119"/>
                    </a:lnTo>
                    <a:lnTo>
                      <a:pt x="0" y="393"/>
                    </a:lnTo>
                    <a:lnTo>
                      <a:pt x="0" y="395"/>
                    </a:lnTo>
                    <a:lnTo>
                      <a:pt x="1" y="398"/>
                    </a:lnTo>
                    <a:lnTo>
                      <a:pt x="2" y="401"/>
                    </a:lnTo>
                    <a:lnTo>
                      <a:pt x="3" y="403"/>
                    </a:lnTo>
                    <a:lnTo>
                      <a:pt x="5" y="405"/>
                    </a:lnTo>
                    <a:lnTo>
                      <a:pt x="9" y="406"/>
                    </a:lnTo>
                    <a:lnTo>
                      <a:pt x="11" y="407"/>
                    </a:lnTo>
                    <a:lnTo>
                      <a:pt x="14" y="407"/>
                    </a:lnTo>
                    <a:lnTo>
                      <a:pt x="18" y="407"/>
                    </a:lnTo>
                    <a:lnTo>
                      <a:pt x="20" y="406"/>
                    </a:lnTo>
                    <a:lnTo>
                      <a:pt x="22" y="405"/>
                    </a:lnTo>
                    <a:lnTo>
                      <a:pt x="24" y="403"/>
                    </a:lnTo>
                    <a:lnTo>
                      <a:pt x="27" y="401"/>
                    </a:lnTo>
                    <a:lnTo>
                      <a:pt x="28" y="398"/>
                    </a:lnTo>
                    <a:lnTo>
                      <a:pt x="29" y="395"/>
                    </a:lnTo>
                    <a:lnTo>
                      <a:pt x="29" y="393"/>
                    </a:lnTo>
                    <a:lnTo>
                      <a:pt x="29" y="119"/>
                    </a:lnTo>
                    <a:lnTo>
                      <a:pt x="30" y="110"/>
                    </a:lnTo>
                    <a:lnTo>
                      <a:pt x="31" y="101"/>
                    </a:lnTo>
                    <a:lnTo>
                      <a:pt x="35" y="95"/>
                    </a:lnTo>
                    <a:lnTo>
                      <a:pt x="38" y="89"/>
                    </a:lnTo>
                    <a:lnTo>
                      <a:pt x="42" y="84"/>
                    </a:lnTo>
                    <a:lnTo>
                      <a:pt x="48" y="81"/>
                    </a:lnTo>
                    <a:lnTo>
                      <a:pt x="54" y="78"/>
                    </a:lnTo>
                    <a:lnTo>
                      <a:pt x="59" y="76"/>
                    </a:lnTo>
                    <a:lnTo>
                      <a:pt x="59" y="331"/>
                    </a:lnTo>
                    <a:lnTo>
                      <a:pt x="210" y="331"/>
                    </a:lnTo>
                    <a:lnTo>
                      <a:pt x="210" y="60"/>
                    </a:lnTo>
                    <a:lnTo>
                      <a:pt x="210" y="55"/>
                    </a:lnTo>
                    <a:lnTo>
                      <a:pt x="209" y="49"/>
                    </a:lnTo>
                    <a:lnTo>
                      <a:pt x="206" y="45"/>
                    </a:lnTo>
                    <a:lnTo>
                      <a:pt x="203" y="39"/>
                    </a:lnTo>
                    <a:lnTo>
                      <a:pt x="196" y="29"/>
                    </a:lnTo>
                    <a:lnTo>
                      <a:pt x="186" y="20"/>
                    </a:lnTo>
                    <a:lnTo>
                      <a:pt x="175" y="12"/>
                    </a:lnTo>
                    <a:lnTo>
                      <a:pt x="162" y="5"/>
                    </a:lnTo>
                    <a:lnTo>
                      <a:pt x="155" y="3"/>
                    </a:lnTo>
                    <a:lnTo>
                      <a:pt x="149" y="1"/>
                    </a:lnTo>
                    <a:lnTo>
                      <a:pt x="142" y="0"/>
                    </a:lnTo>
                    <a:lnTo>
                      <a:pt x="135" y="0"/>
                    </a:lnTo>
                    <a:lnTo>
                      <a:pt x="13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fr-FR" dirty="0"/>
              </a:p>
            </p:txBody>
          </p:sp>
          <p:sp>
            <p:nvSpPr>
              <p:cNvPr id="72" name="Forme libre 4606">
                <a:extLst>
                  <a:ext uri="{FF2B5EF4-FFF2-40B4-BE49-F238E27FC236}">
                    <a16:creationId xmlns="" xmlns:a16="http://schemas.microsoft.com/office/drawing/2014/main" id="{BD829E04-6F8B-4CD1-B1AB-1428DE5ACE15}"/>
                  </a:ext>
                </a:extLst>
              </p:cNvPr>
              <p:cNvSpPr>
                <a:spLocks/>
              </p:cNvSpPr>
              <p:nvPr/>
            </p:nvSpPr>
            <p:spPr bwMode="auto">
              <a:xfrm>
                <a:off x="7258050" y="4913313"/>
                <a:ext cx="47625" cy="28575"/>
              </a:xfrm>
              <a:custGeom>
                <a:avLst/>
                <a:gdLst>
                  <a:gd name="T0" fmla="*/ 0 w 151"/>
                  <a:gd name="T1" fmla="*/ 14 h 90"/>
                  <a:gd name="T2" fmla="*/ 0 w 151"/>
                  <a:gd name="T3" fmla="*/ 22 h 90"/>
                  <a:gd name="T4" fmla="*/ 2 w 151"/>
                  <a:gd name="T5" fmla="*/ 29 h 90"/>
                  <a:gd name="T6" fmla="*/ 4 w 151"/>
                  <a:gd name="T7" fmla="*/ 37 h 90"/>
                  <a:gd name="T8" fmla="*/ 6 w 151"/>
                  <a:gd name="T9" fmla="*/ 44 h 90"/>
                  <a:gd name="T10" fmla="*/ 9 w 151"/>
                  <a:gd name="T11" fmla="*/ 50 h 90"/>
                  <a:gd name="T12" fmla="*/ 14 w 151"/>
                  <a:gd name="T13" fmla="*/ 56 h 90"/>
                  <a:gd name="T14" fmla="*/ 18 w 151"/>
                  <a:gd name="T15" fmla="*/ 62 h 90"/>
                  <a:gd name="T16" fmla="*/ 23 w 151"/>
                  <a:gd name="T17" fmla="*/ 67 h 90"/>
                  <a:gd name="T18" fmla="*/ 29 w 151"/>
                  <a:gd name="T19" fmla="*/ 72 h 90"/>
                  <a:gd name="T20" fmla="*/ 34 w 151"/>
                  <a:gd name="T21" fmla="*/ 76 h 90"/>
                  <a:gd name="T22" fmla="*/ 40 w 151"/>
                  <a:gd name="T23" fmla="*/ 81 h 90"/>
                  <a:gd name="T24" fmla="*/ 47 w 151"/>
                  <a:gd name="T25" fmla="*/ 84 h 90"/>
                  <a:gd name="T26" fmla="*/ 54 w 151"/>
                  <a:gd name="T27" fmla="*/ 87 h 90"/>
                  <a:gd name="T28" fmla="*/ 61 w 151"/>
                  <a:gd name="T29" fmla="*/ 89 h 90"/>
                  <a:gd name="T30" fmla="*/ 68 w 151"/>
                  <a:gd name="T31" fmla="*/ 90 h 90"/>
                  <a:gd name="T32" fmla="*/ 76 w 151"/>
                  <a:gd name="T33" fmla="*/ 90 h 90"/>
                  <a:gd name="T34" fmla="*/ 83 w 151"/>
                  <a:gd name="T35" fmla="*/ 90 h 90"/>
                  <a:gd name="T36" fmla="*/ 90 w 151"/>
                  <a:gd name="T37" fmla="*/ 89 h 90"/>
                  <a:gd name="T38" fmla="*/ 96 w 151"/>
                  <a:gd name="T39" fmla="*/ 87 h 90"/>
                  <a:gd name="T40" fmla="*/ 103 w 151"/>
                  <a:gd name="T41" fmla="*/ 83 h 90"/>
                  <a:gd name="T42" fmla="*/ 109 w 151"/>
                  <a:gd name="T43" fmla="*/ 80 h 90"/>
                  <a:gd name="T44" fmla="*/ 116 w 151"/>
                  <a:gd name="T45" fmla="*/ 76 h 90"/>
                  <a:gd name="T46" fmla="*/ 121 w 151"/>
                  <a:gd name="T47" fmla="*/ 71 h 90"/>
                  <a:gd name="T48" fmla="*/ 127 w 151"/>
                  <a:gd name="T49" fmla="*/ 65 h 90"/>
                  <a:gd name="T50" fmla="*/ 131 w 151"/>
                  <a:gd name="T51" fmla="*/ 60 h 90"/>
                  <a:gd name="T52" fmla="*/ 137 w 151"/>
                  <a:gd name="T53" fmla="*/ 53 h 90"/>
                  <a:gd name="T54" fmla="*/ 140 w 151"/>
                  <a:gd name="T55" fmla="*/ 45 h 90"/>
                  <a:gd name="T56" fmla="*/ 144 w 151"/>
                  <a:gd name="T57" fmla="*/ 37 h 90"/>
                  <a:gd name="T58" fmla="*/ 147 w 151"/>
                  <a:gd name="T59" fmla="*/ 29 h 90"/>
                  <a:gd name="T60" fmla="*/ 150 w 151"/>
                  <a:gd name="T61" fmla="*/ 20 h 90"/>
                  <a:gd name="T62" fmla="*/ 151 w 151"/>
                  <a:gd name="T63" fmla="*/ 10 h 90"/>
                  <a:gd name="T64" fmla="*/ 151 w 151"/>
                  <a:gd name="T65" fmla="*/ 0 h 90"/>
                  <a:gd name="T66" fmla="*/ 0 w 151"/>
                  <a:gd name="T67" fmla="*/ 0 h 90"/>
                  <a:gd name="T68" fmla="*/ 0 w 151"/>
                  <a:gd name="T69" fmla="*/ 14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51" h="90">
                    <a:moveTo>
                      <a:pt x="0" y="14"/>
                    </a:moveTo>
                    <a:lnTo>
                      <a:pt x="0" y="22"/>
                    </a:lnTo>
                    <a:lnTo>
                      <a:pt x="2" y="29"/>
                    </a:lnTo>
                    <a:lnTo>
                      <a:pt x="4" y="37"/>
                    </a:lnTo>
                    <a:lnTo>
                      <a:pt x="6" y="44"/>
                    </a:lnTo>
                    <a:lnTo>
                      <a:pt x="9" y="50"/>
                    </a:lnTo>
                    <a:lnTo>
                      <a:pt x="14" y="56"/>
                    </a:lnTo>
                    <a:lnTo>
                      <a:pt x="18" y="62"/>
                    </a:lnTo>
                    <a:lnTo>
                      <a:pt x="23" y="67"/>
                    </a:lnTo>
                    <a:lnTo>
                      <a:pt x="29" y="72"/>
                    </a:lnTo>
                    <a:lnTo>
                      <a:pt x="34" y="76"/>
                    </a:lnTo>
                    <a:lnTo>
                      <a:pt x="40" y="81"/>
                    </a:lnTo>
                    <a:lnTo>
                      <a:pt x="47" y="84"/>
                    </a:lnTo>
                    <a:lnTo>
                      <a:pt x="54" y="87"/>
                    </a:lnTo>
                    <a:lnTo>
                      <a:pt x="61" y="89"/>
                    </a:lnTo>
                    <a:lnTo>
                      <a:pt x="68" y="90"/>
                    </a:lnTo>
                    <a:lnTo>
                      <a:pt x="76" y="90"/>
                    </a:lnTo>
                    <a:lnTo>
                      <a:pt x="83" y="90"/>
                    </a:lnTo>
                    <a:lnTo>
                      <a:pt x="90" y="89"/>
                    </a:lnTo>
                    <a:lnTo>
                      <a:pt x="96" y="87"/>
                    </a:lnTo>
                    <a:lnTo>
                      <a:pt x="103" y="83"/>
                    </a:lnTo>
                    <a:lnTo>
                      <a:pt x="109" y="80"/>
                    </a:lnTo>
                    <a:lnTo>
                      <a:pt x="116" y="76"/>
                    </a:lnTo>
                    <a:lnTo>
                      <a:pt x="121" y="71"/>
                    </a:lnTo>
                    <a:lnTo>
                      <a:pt x="127" y="65"/>
                    </a:lnTo>
                    <a:lnTo>
                      <a:pt x="131" y="60"/>
                    </a:lnTo>
                    <a:lnTo>
                      <a:pt x="137" y="53"/>
                    </a:lnTo>
                    <a:lnTo>
                      <a:pt x="140" y="45"/>
                    </a:lnTo>
                    <a:lnTo>
                      <a:pt x="144" y="37"/>
                    </a:lnTo>
                    <a:lnTo>
                      <a:pt x="147" y="29"/>
                    </a:lnTo>
                    <a:lnTo>
                      <a:pt x="150" y="20"/>
                    </a:lnTo>
                    <a:lnTo>
                      <a:pt x="151" y="10"/>
                    </a:lnTo>
                    <a:lnTo>
                      <a:pt x="151" y="0"/>
                    </a:lnTo>
                    <a:lnTo>
                      <a:pt x="0" y="0"/>
                    </a:lnTo>
                    <a:lnTo>
                      <a:pt x="0"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fr-FR" dirty="0"/>
              </a:p>
            </p:txBody>
          </p:sp>
          <p:sp>
            <p:nvSpPr>
              <p:cNvPr id="73" name="Rectangle 4607">
                <a:extLst>
                  <a:ext uri="{FF2B5EF4-FFF2-40B4-BE49-F238E27FC236}">
                    <a16:creationId xmlns="" xmlns:a16="http://schemas.microsoft.com/office/drawing/2014/main" id="{99EDB192-0D59-41C6-AD02-EC166F03C927}"/>
                  </a:ext>
                </a:extLst>
              </p:cNvPr>
              <p:cNvSpPr>
                <a:spLocks noChangeArrowheads="1"/>
              </p:cNvSpPr>
              <p:nvPr/>
            </p:nvSpPr>
            <p:spPr bwMode="auto">
              <a:xfrm>
                <a:off x="7258050" y="4837113"/>
                <a:ext cx="47625" cy="666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bodyPr>
              <a:lstStyle/>
              <a:p>
                <a:pPr rtl="0"/>
                <a:endParaRPr lang="fr-FR" dirty="0"/>
              </a:p>
            </p:txBody>
          </p:sp>
        </p:grpSp>
      </p:grpSp>
      <p:grpSp>
        <p:nvGrpSpPr>
          <p:cNvPr id="7" name="Groupe 6">
            <a:extLst>
              <a:ext uri="{FF2B5EF4-FFF2-40B4-BE49-F238E27FC236}">
                <a16:creationId xmlns="" xmlns:a16="http://schemas.microsoft.com/office/drawing/2014/main" id="{19DA9AC8-3553-4386-B840-B978ADE656E7}"/>
              </a:ext>
            </a:extLst>
          </p:cNvPr>
          <p:cNvGrpSpPr/>
          <p:nvPr/>
        </p:nvGrpSpPr>
        <p:grpSpPr>
          <a:xfrm>
            <a:off x="376518" y="2809012"/>
            <a:ext cx="4040818" cy="939800"/>
            <a:chOff x="376518" y="2809012"/>
            <a:chExt cx="4040818" cy="939800"/>
          </a:xfrm>
        </p:grpSpPr>
        <p:sp>
          <p:nvSpPr>
            <p:cNvPr id="44" name="Rectangle : Coins arrondis 28">
              <a:extLst>
                <a:ext uri="{FF2B5EF4-FFF2-40B4-BE49-F238E27FC236}">
                  <a16:creationId xmlns="" xmlns:a16="http://schemas.microsoft.com/office/drawing/2014/main" id="{D4D7D4B6-62C2-45AB-89A5-3A41DA021FD2}"/>
                </a:ext>
                <a:ext uri="{C183D7F6-B498-43B3-948B-1728B52AA6E4}">
                  <adec:decorative xmlns="" xmlns:adec="http://schemas.microsoft.com/office/drawing/2017/decorative" val="1"/>
                </a:ext>
              </a:extLst>
            </p:cNvPr>
            <p:cNvSpPr/>
            <p:nvPr/>
          </p:nvSpPr>
          <p:spPr>
            <a:xfrm>
              <a:off x="376518" y="2911526"/>
              <a:ext cx="3792474" cy="740997"/>
            </a:xfrm>
            <a:prstGeom prst="roundRect">
              <a:avLst>
                <a:gd name="adj" fmla="val 50000"/>
              </a:avLst>
            </a:prstGeom>
            <a:solidFill>
              <a:srgbClr val="1D6F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a:t>  </a:t>
              </a:r>
              <a:r>
                <a:rPr lang="fr-FR" b="1" dirty="0"/>
                <a:t> </a:t>
              </a:r>
              <a:endParaRPr lang="fr-FR" sz="2000" b="1" dirty="0">
                <a:solidFill>
                  <a:schemeClr val="bg1"/>
                </a:solidFill>
                <a:latin typeface="Times New Roman" panose="02020603050405020304" pitchFamily="18" charset="0"/>
                <a:cs typeface="Times New Roman" panose="02020603050405020304" pitchFamily="18" charset="0"/>
              </a:endParaRPr>
            </a:p>
          </p:txBody>
        </p:sp>
        <p:sp>
          <p:nvSpPr>
            <p:cNvPr id="45" name="Ovale 29">
              <a:extLst>
                <a:ext uri="{FF2B5EF4-FFF2-40B4-BE49-F238E27FC236}">
                  <a16:creationId xmlns="" xmlns:a16="http://schemas.microsoft.com/office/drawing/2014/main" id="{83902602-D4BC-4D44-AC14-BB55A86C5D06}"/>
                </a:ext>
                <a:ext uri="{C183D7F6-B498-43B3-948B-1728B52AA6E4}">
                  <adec:decorative xmlns="" xmlns:adec="http://schemas.microsoft.com/office/drawing/2017/decorative" val="1"/>
                </a:ext>
              </a:extLst>
            </p:cNvPr>
            <p:cNvSpPr/>
            <p:nvPr/>
          </p:nvSpPr>
          <p:spPr>
            <a:xfrm>
              <a:off x="3477536" y="2809012"/>
              <a:ext cx="939800" cy="939800"/>
            </a:xfrm>
            <a:prstGeom prst="ellipse">
              <a:avLst/>
            </a:prstGeom>
            <a:solidFill>
              <a:srgbClr val="1653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grpSp>
      <p:grpSp>
        <p:nvGrpSpPr>
          <p:cNvPr id="8" name="Groupe 7">
            <a:extLst>
              <a:ext uri="{FF2B5EF4-FFF2-40B4-BE49-F238E27FC236}">
                <a16:creationId xmlns="" xmlns:a16="http://schemas.microsoft.com/office/drawing/2014/main" id="{2316D3F4-CE6A-425E-B620-9F81D1AB6F6C}"/>
              </a:ext>
            </a:extLst>
          </p:cNvPr>
          <p:cNvGrpSpPr/>
          <p:nvPr/>
        </p:nvGrpSpPr>
        <p:grpSpPr>
          <a:xfrm>
            <a:off x="7122282" y="2806939"/>
            <a:ext cx="4279907" cy="2442836"/>
            <a:chOff x="7122282" y="2806939"/>
            <a:chExt cx="4279907" cy="2442836"/>
          </a:xfrm>
        </p:grpSpPr>
        <p:sp>
          <p:nvSpPr>
            <p:cNvPr id="38" name="Rectangle : Coins arrondis 20">
              <a:extLst>
                <a:ext uri="{FF2B5EF4-FFF2-40B4-BE49-F238E27FC236}">
                  <a16:creationId xmlns="" xmlns:a16="http://schemas.microsoft.com/office/drawing/2014/main" id="{952C5002-7E64-4069-ACA0-6876E54A9B46}"/>
                </a:ext>
                <a:ext uri="{C183D7F6-B498-43B3-948B-1728B52AA6E4}">
                  <adec:decorative xmlns="" xmlns:adec="http://schemas.microsoft.com/office/drawing/2017/decorative" val="1"/>
                </a:ext>
              </a:extLst>
            </p:cNvPr>
            <p:cNvSpPr/>
            <p:nvPr/>
          </p:nvSpPr>
          <p:spPr>
            <a:xfrm>
              <a:off x="7863710" y="2911526"/>
              <a:ext cx="3538479" cy="740997"/>
            </a:xfrm>
            <a:prstGeom prst="roundRect">
              <a:avLst>
                <a:gd name="adj" fmla="val 50000"/>
              </a:avLst>
            </a:prstGeom>
            <a:solidFill>
              <a:srgbClr val="36AF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000" b="1" dirty="0">
                <a:solidFill>
                  <a:schemeClr val="tx1"/>
                </a:solidFill>
                <a:latin typeface="Times New Roman" panose="02020603050405020304" pitchFamily="18" charset="0"/>
                <a:cs typeface="Times New Roman" panose="02020603050405020304" pitchFamily="18" charset="0"/>
              </a:endParaRPr>
            </a:p>
          </p:txBody>
        </p:sp>
        <p:sp>
          <p:nvSpPr>
            <p:cNvPr id="39" name="Ovale 21">
              <a:extLst>
                <a:ext uri="{FF2B5EF4-FFF2-40B4-BE49-F238E27FC236}">
                  <a16:creationId xmlns="" xmlns:a16="http://schemas.microsoft.com/office/drawing/2014/main" id="{A49C5F3A-6F0D-4A0F-AE6E-92F342C22ACD}"/>
                </a:ext>
                <a:ext uri="{C183D7F6-B498-43B3-948B-1728B52AA6E4}">
                  <adec:decorative xmlns="" xmlns:adec="http://schemas.microsoft.com/office/drawing/2017/decorative" val="1"/>
                </a:ext>
              </a:extLst>
            </p:cNvPr>
            <p:cNvSpPr/>
            <p:nvPr/>
          </p:nvSpPr>
          <p:spPr>
            <a:xfrm>
              <a:off x="7660595" y="2806939"/>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pic>
          <p:nvPicPr>
            <p:cNvPr id="83" name="Image 8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22282" y="4723029"/>
              <a:ext cx="526746" cy="526746"/>
            </a:xfrm>
            <a:prstGeom prst="rect">
              <a:avLst/>
            </a:prstGeom>
          </p:spPr>
        </p:pic>
      </p:grpSp>
      <p:grpSp>
        <p:nvGrpSpPr>
          <p:cNvPr id="3" name="Groupe 2">
            <a:extLst>
              <a:ext uri="{FF2B5EF4-FFF2-40B4-BE49-F238E27FC236}">
                <a16:creationId xmlns="" xmlns:a16="http://schemas.microsoft.com/office/drawing/2014/main" id="{E95B7C12-844E-452C-8582-92F160C761E3}"/>
              </a:ext>
            </a:extLst>
          </p:cNvPr>
          <p:cNvGrpSpPr/>
          <p:nvPr/>
        </p:nvGrpSpPr>
        <p:grpSpPr>
          <a:xfrm>
            <a:off x="1587570" y="1139330"/>
            <a:ext cx="3779931" cy="939800"/>
            <a:chOff x="1579469" y="1133475"/>
            <a:chExt cx="3779931" cy="939800"/>
          </a:xfrm>
        </p:grpSpPr>
        <p:sp>
          <p:nvSpPr>
            <p:cNvPr id="40" name="Rectangle : Coins arrondis 24">
              <a:extLst>
                <a:ext uri="{FF2B5EF4-FFF2-40B4-BE49-F238E27FC236}">
                  <a16:creationId xmlns="" xmlns:a16="http://schemas.microsoft.com/office/drawing/2014/main" id="{94A75A79-A67A-4A23-8588-7FC5EB9A5183}"/>
                </a:ext>
                <a:ext uri="{C183D7F6-B498-43B3-948B-1728B52AA6E4}">
                  <adec:decorative xmlns="" xmlns:adec="http://schemas.microsoft.com/office/drawing/2017/decorative" val="1"/>
                </a:ext>
              </a:extLst>
            </p:cNvPr>
            <p:cNvSpPr/>
            <p:nvPr/>
          </p:nvSpPr>
          <p:spPr>
            <a:xfrm>
              <a:off x="1579469" y="1232934"/>
              <a:ext cx="3660775" cy="740997"/>
            </a:xfrm>
            <a:prstGeom prst="roundRect">
              <a:avLst>
                <a:gd name="adj" fmla="val 50000"/>
              </a:avLst>
            </a:prstGeom>
            <a:solidFill>
              <a:srgbClr val="36AF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rtl="0"/>
              <a:r>
                <a:rPr lang="fr-FR" sz="2000" b="1" dirty="0">
                  <a:solidFill>
                    <a:schemeClr val="tx1"/>
                  </a:solidFill>
                  <a:latin typeface="Times New Roman" panose="02020603050405020304" pitchFamily="18" charset="0"/>
                  <a:cs typeface="Times New Roman" panose="02020603050405020304" pitchFamily="18" charset="0"/>
                </a:rPr>
                <a:t>          1- Introduction </a:t>
              </a:r>
            </a:p>
          </p:txBody>
        </p:sp>
        <p:sp>
          <p:nvSpPr>
            <p:cNvPr id="41" name="Ovale 25">
              <a:extLst>
                <a:ext uri="{FF2B5EF4-FFF2-40B4-BE49-F238E27FC236}">
                  <a16:creationId xmlns="" xmlns:a16="http://schemas.microsoft.com/office/drawing/2014/main" id="{BBC62739-FA35-49F8-8929-743B31F55A69}"/>
                </a:ext>
                <a:ext uri="{C183D7F6-B498-43B3-948B-1728B52AA6E4}">
                  <adec:decorative xmlns="" xmlns:adec="http://schemas.microsoft.com/office/drawing/2017/decorative" val="1"/>
                </a:ext>
              </a:extLst>
            </p:cNvPr>
            <p:cNvSpPr/>
            <p:nvPr/>
          </p:nvSpPr>
          <p:spPr>
            <a:xfrm>
              <a:off x="4419600" y="1133475"/>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pic>
          <p:nvPicPr>
            <p:cNvPr id="86" name="Image 8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89303" y="1220793"/>
              <a:ext cx="666286" cy="666286"/>
            </a:xfrm>
            <a:prstGeom prst="rect">
              <a:avLst/>
            </a:prstGeom>
          </p:spPr>
        </p:pic>
      </p:grpSp>
      <p:grpSp>
        <p:nvGrpSpPr>
          <p:cNvPr id="4" name="Groupe 3">
            <a:extLst>
              <a:ext uri="{FF2B5EF4-FFF2-40B4-BE49-F238E27FC236}">
                <a16:creationId xmlns="" xmlns:a16="http://schemas.microsoft.com/office/drawing/2014/main" id="{16F43BDC-63CA-4FE7-B4FC-56E0F3F656EA}"/>
              </a:ext>
            </a:extLst>
          </p:cNvPr>
          <p:cNvGrpSpPr/>
          <p:nvPr/>
        </p:nvGrpSpPr>
        <p:grpSpPr>
          <a:xfrm>
            <a:off x="6701018" y="1139330"/>
            <a:ext cx="3966796" cy="939800"/>
            <a:chOff x="6701018" y="1139330"/>
            <a:chExt cx="3966796" cy="939800"/>
          </a:xfrm>
        </p:grpSpPr>
        <p:sp>
          <p:nvSpPr>
            <p:cNvPr id="34" name="Rectangle : Coins arrondis 15">
              <a:extLst>
                <a:ext uri="{FF2B5EF4-FFF2-40B4-BE49-F238E27FC236}">
                  <a16:creationId xmlns="" xmlns:a16="http://schemas.microsoft.com/office/drawing/2014/main" id="{D6178536-4D8A-4FF2-BBDC-4B3E7E0FCF26}"/>
                </a:ext>
                <a:ext uri="{C183D7F6-B498-43B3-948B-1728B52AA6E4}">
                  <adec:decorative xmlns="" xmlns:adec="http://schemas.microsoft.com/office/drawing/2017/decorative" val="1"/>
                </a:ext>
              </a:extLst>
            </p:cNvPr>
            <p:cNvSpPr/>
            <p:nvPr/>
          </p:nvSpPr>
          <p:spPr>
            <a:xfrm>
              <a:off x="7170917" y="1244382"/>
              <a:ext cx="3496897" cy="740997"/>
            </a:xfrm>
            <a:prstGeom prst="roundRect">
              <a:avLst>
                <a:gd name="adj" fmla="val 50000"/>
              </a:avLst>
            </a:prstGeom>
            <a:solidFill>
              <a:srgbClr val="1D6F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b="1" dirty="0">
                  <a:latin typeface="Times New Roman" panose="02020603050405020304" pitchFamily="18" charset="0"/>
                  <a:cs typeface="Times New Roman" panose="02020603050405020304" pitchFamily="18" charset="0"/>
                </a:rPr>
                <a:t>                                                                          </a:t>
              </a:r>
              <a:r>
                <a:rPr lang="fr-FR" sz="2000" b="1" dirty="0">
                  <a:solidFill>
                    <a:schemeClr val="bg1"/>
                  </a:solidFill>
                  <a:latin typeface="Times New Roman" panose="02020603050405020304" pitchFamily="18" charset="0"/>
                  <a:cs typeface="Times New Roman" panose="02020603050405020304" pitchFamily="18" charset="0"/>
                </a:rPr>
                <a:t>2- </a:t>
              </a:r>
              <a:r>
                <a:rPr lang="fr-FR" sz="2000" b="1" dirty="0" smtClean="0">
                  <a:solidFill>
                    <a:schemeClr val="bg1"/>
                  </a:solidFill>
                  <a:latin typeface="Times New Roman" panose="02020603050405020304" pitchFamily="18" charset="0"/>
                  <a:cs typeface="Times New Roman" panose="02020603050405020304" pitchFamily="18" charset="0"/>
                </a:rPr>
                <a:t>problématique </a:t>
              </a:r>
              <a:endParaRPr lang="fr-FR" sz="2000" b="1" dirty="0">
                <a:solidFill>
                  <a:schemeClr val="bg1"/>
                </a:solidFill>
                <a:latin typeface="Times New Roman" panose="02020603050405020304" pitchFamily="18" charset="0"/>
                <a:cs typeface="Times New Roman" panose="02020603050405020304" pitchFamily="18" charset="0"/>
              </a:endParaRPr>
            </a:p>
            <a:p>
              <a:pPr algn="ctr" rtl="0"/>
              <a:r>
                <a:rPr lang="fr-FR" sz="1600" dirty="0"/>
                <a:t> </a:t>
              </a:r>
            </a:p>
          </p:txBody>
        </p:sp>
        <p:sp>
          <p:nvSpPr>
            <p:cNvPr id="35" name="Ovale 14">
              <a:extLst>
                <a:ext uri="{FF2B5EF4-FFF2-40B4-BE49-F238E27FC236}">
                  <a16:creationId xmlns="" xmlns:a16="http://schemas.microsoft.com/office/drawing/2014/main" id="{416F1356-9015-4B5C-9C64-3C1D963E5F59}"/>
                </a:ext>
                <a:ext uri="{C183D7F6-B498-43B3-948B-1728B52AA6E4}">
                  <adec:decorative xmlns="" xmlns:adec="http://schemas.microsoft.com/office/drawing/2017/decorative" val="1"/>
                </a:ext>
              </a:extLst>
            </p:cNvPr>
            <p:cNvSpPr/>
            <p:nvPr/>
          </p:nvSpPr>
          <p:spPr>
            <a:xfrm>
              <a:off x="6701018" y="1139330"/>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pic>
          <p:nvPicPr>
            <p:cNvPr id="6" name="Imag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879570" y="1244382"/>
              <a:ext cx="623608" cy="671321"/>
            </a:xfrm>
            <a:prstGeom prst="rect">
              <a:avLst/>
            </a:prstGeom>
          </p:spPr>
        </p:pic>
      </p:grpSp>
      <p:sp>
        <p:nvSpPr>
          <p:cNvPr id="5" name="Espace réservé du numéro de diapositive 4">
            <a:extLst>
              <a:ext uri="{FF2B5EF4-FFF2-40B4-BE49-F238E27FC236}">
                <a16:creationId xmlns="" xmlns:a16="http://schemas.microsoft.com/office/drawing/2014/main" id="{37688CD6-49C4-EB65-CB09-92F1A6E06480}"/>
              </a:ext>
            </a:extLst>
          </p:cNvPr>
          <p:cNvSpPr>
            <a:spLocks noGrp="1"/>
          </p:cNvSpPr>
          <p:nvPr>
            <p:ph type="sldNum" sz="quarter" idx="12"/>
          </p:nvPr>
        </p:nvSpPr>
        <p:spPr>
          <a:xfrm>
            <a:off x="8658989" y="6225072"/>
            <a:ext cx="2743200" cy="365125"/>
          </a:xfrm>
        </p:spPr>
        <p:txBody>
          <a:bodyPr/>
          <a:lstStyle/>
          <a:p>
            <a:pPr rtl="0"/>
            <a:fld id="{06FEDF93-2BFD-41CA-ABC7-B039102F3792}" type="slidenum">
              <a:rPr lang="fr-FR" noProof="0" smtClean="0"/>
              <a:t>2</a:t>
            </a:fld>
            <a:endParaRPr lang="fr-FR" noProof="0" dirty="0"/>
          </a:p>
        </p:txBody>
      </p:sp>
      <p:pic>
        <p:nvPicPr>
          <p:cNvPr id="36" name="Image 3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863710" y="2995877"/>
            <a:ext cx="497716" cy="497716"/>
          </a:xfrm>
          <a:prstGeom prst="rect">
            <a:avLst/>
          </a:prstGeom>
        </p:spPr>
      </p:pic>
      <p:sp>
        <p:nvSpPr>
          <p:cNvPr id="12" name="Rectangle 11"/>
          <p:cNvSpPr/>
          <p:nvPr/>
        </p:nvSpPr>
        <p:spPr>
          <a:xfrm>
            <a:off x="6798827" y="2961669"/>
            <a:ext cx="6096000" cy="369332"/>
          </a:xfrm>
          <a:prstGeom prst="rect">
            <a:avLst/>
          </a:prstGeom>
        </p:spPr>
        <p:txBody>
          <a:bodyPr>
            <a:spAutoFit/>
          </a:bodyPr>
          <a:lstStyle/>
          <a:p>
            <a:pPr lvl="0" algn="ctr"/>
            <a:r>
              <a:rPr lang="fr-FR" b="1" dirty="0" smtClean="0">
                <a:solidFill>
                  <a:prstClr val="white"/>
                </a:solidFill>
                <a:latin typeface="Times New Roman" panose="02020603050405020304" pitchFamily="18" charset="0"/>
                <a:cs typeface="Times New Roman" panose="02020603050405020304" pitchFamily="18" charset="0"/>
              </a:rPr>
              <a:t>3-solution proposées </a:t>
            </a:r>
            <a:endParaRPr lang="fr-FR" sz="2000" b="1" dirty="0">
              <a:solidFill>
                <a:prstClr val="white"/>
              </a:solidFill>
              <a:latin typeface="Times New Roman" panose="02020603050405020304" pitchFamily="18" charset="0"/>
              <a:cs typeface="Times New Roman" panose="02020603050405020304" pitchFamily="18" charset="0"/>
            </a:endParaRPr>
          </a:p>
        </p:txBody>
      </p:sp>
      <p:pic>
        <p:nvPicPr>
          <p:cNvPr id="14" name="Image 13"/>
          <p:cNvPicPr>
            <a:picLocks noChangeAspect="1"/>
          </p:cNvPicPr>
          <p:nvPr/>
        </p:nvPicPr>
        <p:blipFill>
          <a:blip r:embed="rId7"/>
          <a:stretch>
            <a:fillRect/>
          </a:stretch>
        </p:blipFill>
        <p:spPr>
          <a:xfrm>
            <a:off x="3696841" y="3052299"/>
            <a:ext cx="445047" cy="432854"/>
          </a:xfrm>
          <a:prstGeom prst="rect">
            <a:avLst/>
          </a:prstGeom>
        </p:spPr>
      </p:pic>
      <p:sp>
        <p:nvSpPr>
          <p:cNvPr id="16" name="Rectangle 15"/>
          <p:cNvSpPr/>
          <p:nvPr/>
        </p:nvSpPr>
        <p:spPr>
          <a:xfrm>
            <a:off x="-1065105" y="3076730"/>
            <a:ext cx="6096000" cy="400110"/>
          </a:xfrm>
          <a:prstGeom prst="rect">
            <a:avLst/>
          </a:prstGeom>
        </p:spPr>
        <p:txBody>
          <a:bodyPr>
            <a:spAutoFit/>
          </a:bodyPr>
          <a:lstStyle/>
          <a:p>
            <a:pPr lvl="0" algn="ctr"/>
            <a:r>
              <a:rPr lang="fr-FR" sz="2000" b="1" dirty="0">
                <a:solidFill>
                  <a:prstClr val="white"/>
                </a:solidFill>
                <a:latin typeface="Times New Roman" panose="02020603050405020304" pitchFamily="18" charset="0"/>
                <a:cs typeface="Times New Roman" panose="02020603050405020304" pitchFamily="18" charset="0"/>
              </a:rPr>
              <a:t>6- </a:t>
            </a:r>
            <a:r>
              <a:rPr lang="fr-FR" sz="2000" b="1" dirty="0" smtClean="0">
                <a:solidFill>
                  <a:prstClr val="white"/>
                </a:solidFill>
                <a:latin typeface="Times New Roman" panose="02020603050405020304" pitchFamily="18" charset="0"/>
                <a:cs typeface="Times New Roman" panose="02020603050405020304" pitchFamily="18" charset="0"/>
              </a:rPr>
              <a:t>fonctionnalités de système </a:t>
            </a:r>
            <a:endParaRPr lang="fr-FR" sz="2000" b="1" dirty="0">
              <a:solidFill>
                <a:prstClr val="white"/>
              </a:solidFill>
              <a:latin typeface="Times New Roman" panose="02020603050405020304" pitchFamily="18" charset="0"/>
              <a:cs typeface="Times New Roman" panose="02020603050405020304" pitchFamily="18" charset="0"/>
            </a:endParaRPr>
          </a:p>
        </p:txBody>
      </p:sp>
      <p:sp>
        <p:nvSpPr>
          <p:cNvPr id="43" name="Rectangle 42"/>
          <p:cNvSpPr/>
          <p:nvPr/>
        </p:nvSpPr>
        <p:spPr>
          <a:xfrm>
            <a:off x="6096000" y="4719544"/>
            <a:ext cx="6096000" cy="400110"/>
          </a:xfrm>
          <a:prstGeom prst="rect">
            <a:avLst/>
          </a:prstGeom>
        </p:spPr>
        <p:txBody>
          <a:bodyPr>
            <a:spAutoFit/>
          </a:bodyPr>
          <a:lstStyle/>
          <a:p>
            <a:pPr lvl="0" algn="ctr"/>
            <a:r>
              <a:rPr lang="fr-FR" sz="2000" b="1" dirty="0" smtClean="0">
                <a:solidFill>
                  <a:prstClr val="white"/>
                </a:solidFill>
                <a:latin typeface="Times New Roman" panose="02020603050405020304" pitchFamily="18" charset="0"/>
                <a:cs typeface="Times New Roman" panose="02020603050405020304" pitchFamily="18" charset="0"/>
              </a:rPr>
              <a:t>4-technologie </a:t>
            </a:r>
            <a:r>
              <a:rPr lang="fr-FR" sz="2000" b="1" dirty="0" err="1" smtClean="0">
                <a:solidFill>
                  <a:prstClr val="white"/>
                </a:solidFill>
                <a:latin typeface="Times New Roman" panose="02020603050405020304" pitchFamily="18" charset="0"/>
                <a:cs typeface="Times New Roman" panose="02020603050405020304" pitchFamily="18" charset="0"/>
              </a:rPr>
              <a:t>arduino</a:t>
            </a:r>
            <a:r>
              <a:rPr lang="fr-FR" sz="2000" b="1" dirty="0" smtClean="0">
                <a:solidFill>
                  <a:prstClr val="white"/>
                </a:solidFill>
                <a:latin typeface="Times New Roman" panose="02020603050405020304" pitchFamily="18" charset="0"/>
                <a:cs typeface="Times New Roman" panose="02020603050405020304" pitchFamily="18" charset="0"/>
              </a:rPr>
              <a:t>  </a:t>
            </a:r>
            <a:endParaRPr lang="fr-FR" sz="2000" b="1" dirty="0">
              <a:solidFill>
                <a:prstClr val="white"/>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991806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heel(1)">
                                      <p:cBhvr>
                                        <p:cTn id="7" dur="1000"/>
                                        <p:tgtEl>
                                          <p:spTgt spid="11"/>
                                        </p:tgtEl>
                                      </p:cBhvr>
                                    </p:animEffect>
                                  </p:childTnLst>
                                </p:cTn>
                              </p:par>
                            </p:childTnLst>
                          </p:cTn>
                        </p:par>
                        <p:par>
                          <p:cTn id="8" fill="hold">
                            <p:stCondLst>
                              <p:cond delay="1000"/>
                            </p:stCondLst>
                            <p:childTnLst>
                              <p:par>
                                <p:cTn id="9" presetID="16" presetClass="entr" presetSubtype="21"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barn(inVertical)">
                                      <p:cBhvr>
                                        <p:cTn id="11" dur="500"/>
                                        <p:tgtEl>
                                          <p:spTgt spid="3"/>
                                        </p:tgtEl>
                                      </p:cBhvr>
                                    </p:animEffect>
                                  </p:childTnLst>
                                </p:cTn>
                              </p:par>
                            </p:childTnLst>
                          </p:cTn>
                        </p:par>
                        <p:par>
                          <p:cTn id="12" fill="hold">
                            <p:stCondLst>
                              <p:cond delay="1500"/>
                            </p:stCondLst>
                            <p:childTnLst>
                              <p:par>
                                <p:cTn id="13" presetID="16" presetClass="entr" presetSubtype="21" fill="hold"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barn(inVertical)">
                                      <p:cBhvr>
                                        <p:cTn id="15" dur="500"/>
                                        <p:tgtEl>
                                          <p:spTgt spid="4"/>
                                        </p:tgtEl>
                                      </p:cBhvr>
                                    </p:animEffect>
                                  </p:childTnLst>
                                </p:cTn>
                              </p:par>
                            </p:childTnLst>
                          </p:cTn>
                        </p:par>
                        <p:par>
                          <p:cTn id="16" fill="hold">
                            <p:stCondLst>
                              <p:cond delay="2000"/>
                            </p:stCondLst>
                            <p:childTnLst>
                              <p:par>
                                <p:cTn id="17" presetID="16" presetClass="entr" presetSubtype="21" fill="hold"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barn(inVertical)">
                                      <p:cBhvr>
                                        <p:cTn id="19" dur="500"/>
                                        <p:tgtEl>
                                          <p:spTgt spid="8"/>
                                        </p:tgtEl>
                                      </p:cBhvr>
                                    </p:animEffect>
                                  </p:childTnLst>
                                </p:cTn>
                              </p:par>
                            </p:childTnLst>
                          </p:cTn>
                        </p:par>
                        <p:par>
                          <p:cTn id="20" fill="hold">
                            <p:stCondLst>
                              <p:cond delay="2500"/>
                            </p:stCondLst>
                            <p:childTnLst>
                              <p:par>
                                <p:cTn id="21" presetID="16" presetClass="entr" presetSubtype="21" fill="hold" nodeType="after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barn(inVertical)">
                                      <p:cBhvr>
                                        <p:cTn id="23" dur="500"/>
                                        <p:tgtEl>
                                          <p:spTgt spid="9"/>
                                        </p:tgtEl>
                                      </p:cBhvr>
                                    </p:animEffect>
                                  </p:childTnLst>
                                </p:cTn>
                              </p:par>
                            </p:childTnLst>
                          </p:cTn>
                        </p:par>
                        <p:par>
                          <p:cTn id="24" fill="hold">
                            <p:stCondLst>
                              <p:cond delay="3000"/>
                            </p:stCondLst>
                            <p:childTnLst>
                              <p:par>
                                <p:cTn id="25" presetID="16" presetClass="entr" presetSubtype="21" fill="hold" nodeType="after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barn(inVertical)">
                                      <p:cBhvr>
                                        <p:cTn id="27" dur="500"/>
                                        <p:tgtEl>
                                          <p:spTgt spid="10"/>
                                        </p:tgtEl>
                                      </p:cBhvr>
                                    </p:animEffect>
                                  </p:childTnLst>
                                </p:cTn>
                              </p:par>
                            </p:childTnLst>
                          </p:cTn>
                        </p:par>
                        <p:par>
                          <p:cTn id="28" fill="hold">
                            <p:stCondLst>
                              <p:cond delay="3500"/>
                            </p:stCondLst>
                            <p:childTnLst>
                              <p:par>
                                <p:cTn id="29" presetID="16" presetClass="entr" presetSubtype="21" fill="hold" nodeType="after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barn(inVertical)">
                                      <p:cBhvr>
                                        <p:cTn id="3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3239" y="0"/>
            <a:ext cx="12205239" cy="5873261"/>
          </a:xfrm>
          <a:prstGeom prst="rect">
            <a:avLst/>
          </a:prstGeom>
          <a:solidFill>
            <a:srgbClr val="1D6FA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50000"/>
              </a:lnSpc>
            </a:pPr>
            <a:endParaRPr lang="fr-FR" dirty="0">
              <a:solidFill>
                <a:schemeClr val="bg1"/>
              </a:solidFill>
              <a:latin typeface="Times New Roman" panose="02020603050405020304" pitchFamily="18" charset="0"/>
              <a:cs typeface="Times New Roman" panose="02020603050405020304" pitchFamily="18" charset="0"/>
            </a:endParaRPr>
          </a:p>
        </p:txBody>
      </p:sp>
      <p:sp>
        <p:nvSpPr>
          <p:cNvPr id="5" name="Rectangle 4"/>
          <p:cNvSpPr/>
          <p:nvPr/>
        </p:nvSpPr>
        <p:spPr>
          <a:xfrm>
            <a:off x="-13239" y="420108"/>
            <a:ext cx="1137306" cy="85976"/>
          </a:xfrm>
          <a:prstGeom prst="rect">
            <a:avLst/>
          </a:prstGeom>
          <a:gradFill flip="none" rotWithShape="1">
            <a:gsLst>
              <a:gs pos="0">
                <a:srgbClr val="36AFCE">
                  <a:shade val="30000"/>
                  <a:satMod val="115000"/>
                </a:srgbClr>
              </a:gs>
              <a:gs pos="50000">
                <a:srgbClr val="36AFCE">
                  <a:shade val="67500"/>
                  <a:satMod val="115000"/>
                </a:srgbClr>
              </a:gs>
              <a:gs pos="100000">
                <a:srgbClr val="36AFCE">
                  <a:shade val="100000"/>
                  <a:satMod val="115000"/>
                </a:srgb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35" name="Groupe 34">
            <a:extLst>
              <a:ext uri="{FF2B5EF4-FFF2-40B4-BE49-F238E27FC236}">
                <a16:creationId xmlns="" xmlns:a16="http://schemas.microsoft.com/office/drawing/2014/main" id="{35A08F0F-1913-4120-93E1-3D964698FD49}"/>
              </a:ext>
            </a:extLst>
          </p:cNvPr>
          <p:cNvGrpSpPr/>
          <p:nvPr/>
        </p:nvGrpSpPr>
        <p:grpSpPr>
          <a:xfrm>
            <a:off x="1110423" y="34013"/>
            <a:ext cx="972000" cy="936000"/>
            <a:chOff x="1110423" y="34013"/>
            <a:chExt cx="972000" cy="936000"/>
          </a:xfrm>
        </p:grpSpPr>
        <p:sp>
          <p:nvSpPr>
            <p:cNvPr id="6" name="Ellipse 5"/>
            <p:cNvSpPr/>
            <p:nvPr/>
          </p:nvSpPr>
          <p:spPr>
            <a:xfrm>
              <a:off x="1110423" y="34013"/>
              <a:ext cx="972000" cy="936000"/>
            </a:xfrm>
            <a:prstGeom prst="ellipse">
              <a:avLst/>
            </a:prstGeom>
            <a:gradFill flip="none" rotWithShape="1">
              <a:gsLst>
                <a:gs pos="0">
                  <a:srgbClr val="36AFCE">
                    <a:shade val="30000"/>
                    <a:satMod val="115000"/>
                  </a:srgbClr>
                </a:gs>
                <a:gs pos="50000">
                  <a:srgbClr val="36AFCE">
                    <a:shade val="67500"/>
                    <a:satMod val="115000"/>
                  </a:srgbClr>
                </a:gs>
                <a:gs pos="100000">
                  <a:srgbClr val="36AFCE">
                    <a:shade val="100000"/>
                    <a:satMod val="115000"/>
                  </a:srgbClr>
                </a:gs>
              </a:gsLst>
              <a:lin ang="8100000" scaled="1"/>
              <a:tileRect/>
            </a:gradFill>
            <a:ln w="571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7" name="Imag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70094" y="119077"/>
              <a:ext cx="666286" cy="666286"/>
            </a:xfrm>
            <a:prstGeom prst="rect">
              <a:avLst/>
            </a:prstGeom>
          </p:spPr>
        </p:pic>
      </p:grpSp>
      <p:sp>
        <p:nvSpPr>
          <p:cNvPr id="8" name="Rectangle 7"/>
          <p:cNvSpPr/>
          <p:nvPr/>
        </p:nvSpPr>
        <p:spPr>
          <a:xfrm>
            <a:off x="2125233" y="420107"/>
            <a:ext cx="1080820" cy="94281"/>
          </a:xfrm>
          <a:prstGeom prst="rect">
            <a:avLst/>
          </a:prstGeom>
          <a:gradFill flip="none" rotWithShape="1">
            <a:gsLst>
              <a:gs pos="0">
                <a:srgbClr val="36AFCE">
                  <a:shade val="30000"/>
                  <a:satMod val="115000"/>
                </a:srgbClr>
              </a:gs>
              <a:gs pos="50000">
                <a:srgbClr val="36AFCE">
                  <a:shade val="67500"/>
                  <a:satMod val="115000"/>
                </a:srgbClr>
              </a:gs>
              <a:gs pos="100000">
                <a:srgbClr val="36AFCE">
                  <a:shade val="100000"/>
                  <a:satMod val="115000"/>
                </a:srgb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Ellipse 8"/>
          <p:cNvSpPr/>
          <p:nvPr/>
        </p:nvSpPr>
        <p:spPr>
          <a:xfrm>
            <a:off x="3216199" y="153820"/>
            <a:ext cx="651787" cy="616141"/>
          </a:xfrm>
          <a:prstGeom prst="ellipse">
            <a:avLst/>
          </a:prstGeom>
          <a:gradFill flip="none" rotWithShape="1">
            <a:gsLst>
              <a:gs pos="0">
                <a:srgbClr val="36AFCE">
                  <a:shade val="30000"/>
                  <a:satMod val="115000"/>
                </a:srgbClr>
              </a:gs>
              <a:gs pos="50000">
                <a:srgbClr val="36AFCE">
                  <a:shade val="67500"/>
                  <a:satMod val="115000"/>
                </a:srgbClr>
              </a:gs>
              <a:gs pos="100000">
                <a:srgbClr val="36AFCE">
                  <a:shade val="100000"/>
                  <a:satMod val="115000"/>
                </a:srgbClr>
              </a:gs>
            </a:gsLst>
            <a:lin ang="8100000" scaled="1"/>
            <a:tileRect/>
          </a:gradFill>
          <a:ln w="571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0" name="Imag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288414" y="199546"/>
            <a:ext cx="519952" cy="519952"/>
          </a:xfrm>
          <a:prstGeom prst="rect">
            <a:avLst/>
          </a:prstGeom>
        </p:spPr>
      </p:pic>
      <p:sp>
        <p:nvSpPr>
          <p:cNvPr id="11" name="Rectangle 10"/>
          <p:cNvSpPr/>
          <p:nvPr/>
        </p:nvSpPr>
        <p:spPr>
          <a:xfrm>
            <a:off x="3909318" y="420106"/>
            <a:ext cx="1082182" cy="94281"/>
          </a:xfrm>
          <a:prstGeom prst="rect">
            <a:avLst/>
          </a:prstGeom>
          <a:gradFill flip="none" rotWithShape="1">
            <a:gsLst>
              <a:gs pos="0">
                <a:srgbClr val="36AFCE">
                  <a:shade val="30000"/>
                  <a:satMod val="115000"/>
                </a:srgbClr>
              </a:gs>
              <a:gs pos="50000">
                <a:srgbClr val="36AFCE">
                  <a:shade val="67500"/>
                  <a:satMod val="115000"/>
                </a:srgbClr>
              </a:gs>
              <a:gs pos="100000">
                <a:srgbClr val="36AFCE">
                  <a:shade val="100000"/>
                  <a:satMod val="115000"/>
                </a:srgb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Ellipse 11"/>
          <p:cNvSpPr/>
          <p:nvPr/>
        </p:nvSpPr>
        <p:spPr>
          <a:xfrm>
            <a:off x="4890538" y="99263"/>
            <a:ext cx="651787" cy="623395"/>
          </a:xfrm>
          <a:prstGeom prst="ellipse">
            <a:avLst/>
          </a:prstGeom>
          <a:gradFill flip="none" rotWithShape="1">
            <a:gsLst>
              <a:gs pos="0">
                <a:srgbClr val="36AFCE">
                  <a:shade val="30000"/>
                  <a:satMod val="115000"/>
                </a:srgbClr>
              </a:gs>
              <a:gs pos="50000">
                <a:srgbClr val="36AFCE">
                  <a:shade val="67500"/>
                  <a:satMod val="115000"/>
                </a:srgbClr>
              </a:gs>
              <a:gs pos="100000">
                <a:srgbClr val="36AFCE">
                  <a:shade val="100000"/>
                  <a:satMod val="115000"/>
                </a:srgbClr>
              </a:gs>
            </a:gsLst>
            <a:lin ang="8100000" scaled="1"/>
            <a:tileRect/>
          </a:gradFill>
          <a:ln w="571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3" name="Image 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001646" y="178423"/>
            <a:ext cx="436706" cy="436706"/>
          </a:xfrm>
          <a:prstGeom prst="rect">
            <a:avLst/>
          </a:prstGeom>
        </p:spPr>
      </p:pic>
      <p:sp>
        <p:nvSpPr>
          <p:cNvPr id="14" name="Rectangle 13"/>
          <p:cNvSpPr/>
          <p:nvPr/>
        </p:nvSpPr>
        <p:spPr>
          <a:xfrm>
            <a:off x="5583657" y="420107"/>
            <a:ext cx="1176337" cy="94280"/>
          </a:xfrm>
          <a:prstGeom prst="rect">
            <a:avLst/>
          </a:prstGeom>
          <a:gradFill flip="none" rotWithShape="1">
            <a:gsLst>
              <a:gs pos="0">
                <a:srgbClr val="36AFCE">
                  <a:shade val="30000"/>
                  <a:satMod val="115000"/>
                </a:srgbClr>
              </a:gs>
              <a:gs pos="50000">
                <a:srgbClr val="36AFCE">
                  <a:shade val="67500"/>
                  <a:satMod val="115000"/>
                </a:srgbClr>
              </a:gs>
              <a:gs pos="100000">
                <a:srgbClr val="36AFCE">
                  <a:shade val="100000"/>
                  <a:satMod val="115000"/>
                </a:srgb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Ellipse 14"/>
          <p:cNvSpPr/>
          <p:nvPr/>
        </p:nvSpPr>
        <p:spPr>
          <a:xfrm>
            <a:off x="6783666" y="85078"/>
            <a:ext cx="651787" cy="623395"/>
          </a:xfrm>
          <a:prstGeom prst="ellipse">
            <a:avLst/>
          </a:prstGeom>
          <a:gradFill flip="none" rotWithShape="1">
            <a:gsLst>
              <a:gs pos="0">
                <a:srgbClr val="36AFCE">
                  <a:shade val="30000"/>
                  <a:satMod val="115000"/>
                </a:srgbClr>
              </a:gs>
              <a:gs pos="50000">
                <a:srgbClr val="36AFCE">
                  <a:shade val="67500"/>
                  <a:satMod val="115000"/>
                </a:srgbClr>
              </a:gs>
              <a:gs pos="100000">
                <a:srgbClr val="36AFCE">
                  <a:shade val="100000"/>
                  <a:satMod val="115000"/>
                </a:srgbClr>
              </a:gs>
            </a:gsLst>
            <a:lin ang="8100000" scaled="1"/>
            <a:tileRect/>
          </a:gradFill>
          <a:ln w="571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7" name="Image 1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916232" y="194192"/>
            <a:ext cx="386834" cy="386834"/>
          </a:xfrm>
          <a:prstGeom prst="rect">
            <a:avLst/>
          </a:prstGeom>
        </p:spPr>
      </p:pic>
      <p:sp>
        <p:nvSpPr>
          <p:cNvPr id="18" name="Rectangle 17"/>
          <p:cNvSpPr/>
          <p:nvPr/>
        </p:nvSpPr>
        <p:spPr>
          <a:xfrm>
            <a:off x="7475898" y="382278"/>
            <a:ext cx="1176337" cy="94280"/>
          </a:xfrm>
          <a:prstGeom prst="rect">
            <a:avLst/>
          </a:prstGeom>
          <a:gradFill flip="none" rotWithShape="1">
            <a:gsLst>
              <a:gs pos="0">
                <a:srgbClr val="36AFCE">
                  <a:shade val="30000"/>
                  <a:satMod val="115000"/>
                </a:srgbClr>
              </a:gs>
              <a:gs pos="50000">
                <a:srgbClr val="36AFCE">
                  <a:shade val="67500"/>
                  <a:satMod val="115000"/>
                </a:srgbClr>
              </a:gs>
              <a:gs pos="100000">
                <a:srgbClr val="36AFCE">
                  <a:shade val="100000"/>
                  <a:satMod val="115000"/>
                </a:srgb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 name="Ellipse 18"/>
          <p:cNvSpPr/>
          <p:nvPr/>
        </p:nvSpPr>
        <p:spPr>
          <a:xfrm>
            <a:off x="8675907" y="108408"/>
            <a:ext cx="651787" cy="623395"/>
          </a:xfrm>
          <a:prstGeom prst="ellipse">
            <a:avLst/>
          </a:prstGeom>
          <a:gradFill flip="none" rotWithShape="1">
            <a:gsLst>
              <a:gs pos="0">
                <a:srgbClr val="36AFCE">
                  <a:shade val="30000"/>
                  <a:satMod val="115000"/>
                </a:srgbClr>
              </a:gs>
              <a:gs pos="50000">
                <a:srgbClr val="36AFCE">
                  <a:shade val="67500"/>
                  <a:satMod val="115000"/>
                </a:srgbClr>
              </a:gs>
              <a:gs pos="100000">
                <a:srgbClr val="36AFCE">
                  <a:shade val="100000"/>
                  <a:satMod val="115000"/>
                </a:srgbClr>
              </a:gs>
            </a:gsLst>
            <a:lin ang="8100000" scaled="1"/>
            <a:tileRect/>
          </a:gradFill>
          <a:ln w="571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20" name="Groupe 19" descr="Icône de papier et stylo ">
            <a:extLst>
              <a:ext uri="{FF2B5EF4-FFF2-40B4-BE49-F238E27FC236}">
                <a16:creationId xmlns="" xmlns:a16="http://schemas.microsoft.com/office/drawing/2014/main" id="{2FA1B3F0-F0C6-4C2E-ABD3-6AE2AAF66A07}"/>
              </a:ext>
            </a:extLst>
          </p:cNvPr>
          <p:cNvGrpSpPr/>
          <p:nvPr/>
        </p:nvGrpSpPr>
        <p:grpSpPr>
          <a:xfrm>
            <a:off x="8832145" y="228853"/>
            <a:ext cx="306122" cy="364214"/>
            <a:chOff x="7018338" y="4656138"/>
            <a:chExt cx="287337" cy="285750"/>
          </a:xfrm>
          <a:solidFill>
            <a:schemeClr val="bg1"/>
          </a:solidFill>
        </p:grpSpPr>
        <p:sp>
          <p:nvSpPr>
            <p:cNvPr id="21" name="Forme libre 4604">
              <a:extLst>
                <a:ext uri="{FF2B5EF4-FFF2-40B4-BE49-F238E27FC236}">
                  <a16:creationId xmlns="" xmlns:a16="http://schemas.microsoft.com/office/drawing/2014/main" id="{F6337A0B-842D-4F0F-B93C-DA957BFFC13E}"/>
                </a:ext>
              </a:extLst>
            </p:cNvPr>
            <p:cNvSpPr>
              <a:spLocks noEditPoints="1"/>
            </p:cNvSpPr>
            <p:nvPr/>
          </p:nvSpPr>
          <p:spPr bwMode="auto">
            <a:xfrm>
              <a:off x="7018338" y="4656138"/>
              <a:ext cx="230188" cy="285750"/>
            </a:xfrm>
            <a:custGeom>
              <a:avLst/>
              <a:gdLst>
                <a:gd name="T0" fmla="*/ 351 w 723"/>
                <a:gd name="T1" fmla="*/ 416 h 903"/>
                <a:gd name="T2" fmla="*/ 348 w 723"/>
                <a:gd name="T3" fmla="*/ 400 h 903"/>
                <a:gd name="T4" fmla="*/ 362 w 723"/>
                <a:gd name="T5" fmla="*/ 391 h 903"/>
                <a:gd name="T6" fmla="*/ 525 w 723"/>
                <a:gd name="T7" fmla="*/ 398 h 903"/>
                <a:gd name="T8" fmla="*/ 525 w 723"/>
                <a:gd name="T9" fmla="*/ 414 h 903"/>
                <a:gd name="T10" fmla="*/ 513 w 723"/>
                <a:gd name="T11" fmla="*/ 572 h 903"/>
                <a:gd name="T12" fmla="*/ 349 w 723"/>
                <a:gd name="T13" fmla="*/ 565 h 903"/>
                <a:gd name="T14" fmla="*/ 349 w 723"/>
                <a:gd name="T15" fmla="*/ 548 h 903"/>
                <a:gd name="T16" fmla="*/ 513 w 723"/>
                <a:gd name="T17" fmla="*/ 542 h 903"/>
                <a:gd name="T18" fmla="*/ 526 w 723"/>
                <a:gd name="T19" fmla="*/ 551 h 903"/>
                <a:gd name="T20" fmla="*/ 523 w 723"/>
                <a:gd name="T21" fmla="*/ 568 h 903"/>
                <a:gd name="T22" fmla="*/ 362 w 723"/>
                <a:gd name="T23" fmla="*/ 722 h 903"/>
                <a:gd name="T24" fmla="*/ 348 w 723"/>
                <a:gd name="T25" fmla="*/ 713 h 903"/>
                <a:gd name="T26" fmla="*/ 351 w 723"/>
                <a:gd name="T27" fmla="*/ 696 h 903"/>
                <a:gd name="T28" fmla="*/ 515 w 723"/>
                <a:gd name="T29" fmla="*/ 693 h 903"/>
                <a:gd name="T30" fmla="*/ 528 w 723"/>
                <a:gd name="T31" fmla="*/ 704 h 903"/>
                <a:gd name="T32" fmla="*/ 521 w 723"/>
                <a:gd name="T33" fmla="*/ 720 h 903"/>
                <a:gd name="T34" fmla="*/ 232 w 723"/>
                <a:gd name="T35" fmla="*/ 405 h 903"/>
                <a:gd name="T36" fmla="*/ 198 w 723"/>
                <a:gd name="T37" fmla="*/ 381 h 903"/>
                <a:gd name="T38" fmla="*/ 200 w 723"/>
                <a:gd name="T39" fmla="*/ 365 h 903"/>
                <a:gd name="T40" fmla="*/ 217 w 723"/>
                <a:gd name="T41" fmla="*/ 362 h 903"/>
                <a:gd name="T42" fmla="*/ 296 w 723"/>
                <a:gd name="T43" fmla="*/ 302 h 903"/>
                <a:gd name="T44" fmla="*/ 312 w 723"/>
                <a:gd name="T45" fmla="*/ 306 h 903"/>
                <a:gd name="T46" fmla="*/ 315 w 723"/>
                <a:gd name="T47" fmla="*/ 321 h 903"/>
                <a:gd name="T48" fmla="*/ 226 w 723"/>
                <a:gd name="T49" fmla="*/ 556 h 903"/>
                <a:gd name="T50" fmla="*/ 197 w 723"/>
                <a:gd name="T51" fmla="*/ 529 h 903"/>
                <a:gd name="T52" fmla="*/ 203 w 723"/>
                <a:gd name="T53" fmla="*/ 514 h 903"/>
                <a:gd name="T54" fmla="*/ 219 w 723"/>
                <a:gd name="T55" fmla="*/ 514 h 903"/>
                <a:gd name="T56" fmla="*/ 298 w 723"/>
                <a:gd name="T57" fmla="*/ 451 h 903"/>
                <a:gd name="T58" fmla="*/ 314 w 723"/>
                <a:gd name="T59" fmla="*/ 458 h 903"/>
                <a:gd name="T60" fmla="*/ 314 w 723"/>
                <a:gd name="T61" fmla="*/ 475 h 903"/>
                <a:gd name="T62" fmla="*/ 155 w 723"/>
                <a:gd name="T63" fmla="*/ 238 h 903"/>
                <a:gd name="T64" fmla="*/ 208 w 723"/>
                <a:gd name="T65" fmla="*/ 197 h 903"/>
                <a:gd name="T66" fmla="*/ 164 w 723"/>
                <a:gd name="T67" fmla="*/ 236 h 903"/>
                <a:gd name="T68" fmla="*/ 31 w 723"/>
                <a:gd name="T69" fmla="*/ 125 h 903"/>
                <a:gd name="T70" fmla="*/ 53 w 723"/>
                <a:gd name="T71" fmla="*/ 68 h 903"/>
                <a:gd name="T72" fmla="*/ 101 w 723"/>
                <a:gd name="T73" fmla="*/ 35 h 903"/>
                <a:gd name="T74" fmla="*/ 150 w 723"/>
                <a:gd name="T75" fmla="*/ 36 h 903"/>
                <a:gd name="T76" fmla="*/ 210 w 723"/>
                <a:gd name="T77" fmla="*/ 80 h 903"/>
                <a:gd name="T78" fmla="*/ 226 w 723"/>
                <a:gd name="T79" fmla="*/ 143 h 903"/>
                <a:gd name="T80" fmla="*/ 125 w 723"/>
                <a:gd name="T81" fmla="*/ 154 h 903"/>
                <a:gd name="T82" fmla="*/ 136 w 723"/>
                <a:gd name="T83" fmla="*/ 0 h 903"/>
                <a:gd name="T84" fmla="*/ 104 w 723"/>
                <a:gd name="T85" fmla="*/ 2 h 903"/>
                <a:gd name="T86" fmla="*/ 39 w 723"/>
                <a:gd name="T87" fmla="*/ 40 h 903"/>
                <a:gd name="T88" fmla="*/ 4 w 723"/>
                <a:gd name="T89" fmla="*/ 108 h 903"/>
                <a:gd name="T90" fmla="*/ 4 w 723"/>
                <a:gd name="T91" fmla="*/ 625 h 903"/>
                <a:gd name="T92" fmla="*/ 121 w 723"/>
                <a:gd name="T93" fmla="*/ 632 h 903"/>
                <a:gd name="T94" fmla="*/ 128 w 723"/>
                <a:gd name="T95" fmla="*/ 901 h 903"/>
                <a:gd name="T96" fmla="*/ 593 w 723"/>
                <a:gd name="T97" fmla="*/ 902 h 903"/>
                <a:gd name="T98" fmla="*/ 603 w 723"/>
                <a:gd name="T99" fmla="*/ 888 h 903"/>
                <a:gd name="T100" fmla="*/ 660 w 723"/>
                <a:gd name="T101" fmla="*/ 248 h 903"/>
                <a:gd name="T102" fmla="*/ 708 w 723"/>
                <a:gd name="T103" fmla="*/ 194 h 903"/>
                <a:gd name="T104" fmla="*/ 723 w 723"/>
                <a:gd name="T105" fmla="*/ 121 h 903"/>
                <a:gd name="T106" fmla="*/ 691 w 723"/>
                <a:gd name="T107" fmla="*/ 50 h 903"/>
                <a:gd name="T108" fmla="*/ 627 w 723"/>
                <a:gd name="T109" fmla="*/ 6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23" h="903">
                  <a:moveTo>
                    <a:pt x="513" y="421"/>
                  </a:moveTo>
                  <a:lnTo>
                    <a:pt x="362" y="421"/>
                  </a:lnTo>
                  <a:lnTo>
                    <a:pt x="359" y="421"/>
                  </a:lnTo>
                  <a:lnTo>
                    <a:pt x="356" y="420"/>
                  </a:lnTo>
                  <a:lnTo>
                    <a:pt x="354" y="418"/>
                  </a:lnTo>
                  <a:lnTo>
                    <a:pt x="351" y="416"/>
                  </a:lnTo>
                  <a:lnTo>
                    <a:pt x="349" y="414"/>
                  </a:lnTo>
                  <a:lnTo>
                    <a:pt x="348" y="412"/>
                  </a:lnTo>
                  <a:lnTo>
                    <a:pt x="347" y="409"/>
                  </a:lnTo>
                  <a:lnTo>
                    <a:pt x="347" y="406"/>
                  </a:lnTo>
                  <a:lnTo>
                    <a:pt x="347" y="403"/>
                  </a:lnTo>
                  <a:lnTo>
                    <a:pt x="348" y="400"/>
                  </a:lnTo>
                  <a:lnTo>
                    <a:pt x="349" y="398"/>
                  </a:lnTo>
                  <a:lnTo>
                    <a:pt x="351" y="396"/>
                  </a:lnTo>
                  <a:lnTo>
                    <a:pt x="354" y="394"/>
                  </a:lnTo>
                  <a:lnTo>
                    <a:pt x="356" y="393"/>
                  </a:lnTo>
                  <a:lnTo>
                    <a:pt x="359" y="391"/>
                  </a:lnTo>
                  <a:lnTo>
                    <a:pt x="362" y="391"/>
                  </a:lnTo>
                  <a:lnTo>
                    <a:pt x="513" y="391"/>
                  </a:lnTo>
                  <a:lnTo>
                    <a:pt x="515" y="391"/>
                  </a:lnTo>
                  <a:lnTo>
                    <a:pt x="519" y="393"/>
                  </a:lnTo>
                  <a:lnTo>
                    <a:pt x="521" y="394"/>
                  </a:lnTo>
                  <a:lnTo>
                    <a:pt x="523" y="396"/>
                  </a:lnTo>
                  <a:lnTo>
                    <a:pt x="525" y="398"/>
                  </a:lnTo>
                  <a:lnTo>
                    <a:pt x="526" y="400"/>
                  </a:lnTo>
                  <a:lnTo>
                    <a:pt x="528" y="403"/>
                  </a:lnTo>
                  <a:lnTo>
                    <a:pt x="528" y="406"/>
                  </a:lnTo>
                  <a:lnTo>
                    <a:pt x="528" y="409"/>
                  </a:lnTo>
                  <a:lnTo>
                    <a:pt x="526" y="412"/>
                  </a:lnTo>
                  <a:lnTo>
                    <a:pt x="525" y="414"/>
                  </a:lnTo>
                  <a:lnTo>
                    <a:pt x="523" y="416"/>
                  </a:lnTo>
                  <a:lnTo>
                    <a:pt x="521" y="418"/>
                  </a:lnTo>
                  <a:lnTo>
                    <a:pt x="519" y="420"/>
                  </a:lnTo>
                  <a:lnTo>
                    <a:pt x="515" y="421"/>
                  </a:lnTo>
                  <a:lnTo>
                    <a:pt x="513" y="421"/>
                  </a:lnTo>
                  <a:close/>
                  <a:moveTo>
                    <a:pt x="513" y="572"/>
                  </a:moveTo>
                  <a:lnTo>
                    <a:pt x="362" y="572"/>
                  </a:lnTo>
                  <a:lnTo>
                    <a:pt x="359" y="571"/>
                  </a:lnTo>
                  <a:lnTo>
                    <a:pt x="356" y="571"/>
                  </a:lnTo>
                  <a:lnTo>
                    <a:pt x="354" y="569"/>
                  </a:lnTo>
                  <a:lnTo>
                    <a:pt x="351" y="568"/>
                  </a:lnTo>
                  <a:lnTo>
                    <a:pt x="349" y="565"/>
                  </a:lnTo>
                  <a:lnTo>
                    <a:pt x="348" y="563"/>
                  </a:lnTo>
                  <a:lnTo>
                    <a:pt x="347" y="560"/>
                  </a:lnTo>
                  <a:lnTo>
                    <a:pt x="347" y="556"/>
                  </a:lnTo>
                  <a:lnTo>
                    <a:pt x="347" y="554"/>
                  </a:lnTo>
                  <a:lnTo>
                    <a:pt x="348" y="551"/>
                  </a:lnTo>
                  <a:lnTo>
                    <a:pt x="349" y="548"/>
                  </a:lnTo>
                  <a:lnTo>
                    <a:pt x="351" y="546"/>
                  </a:lnTo>
                  <a:lnTo>
                    <a:pt x="354" y="544"/>
                  </a:lnTo>
                  <a:lnTo>
                    <a:pt x="356" y="543"/>
                  </a:lnTo>
                  <a:lnTo>
                    <a:pt x="359" y="542"/>
                  </a:lnTo>
                  <a:lnTo>
                    <a:pt x="362" y="542"/>
                  </a:lnTo>
                  <a:lnTo>
                    <a:pt x="513" y="542"/>
                  </a:lnTo>
                  <a:lnTo>
                    <a:pt x="515" y="542"/>
                  </a:lnTo>
                  <a:lnTo>
                    <a:pt x="519" y="543"/>
                  </a:lnTo>
                  <a:lnTo>
                    <a:pt x="521" y="544"/>
                  </a:lnTo>
                  <a:lnTo>
                    <a:pt x="523" y="546"/>
                  </a:lnTo>
                  <a:lnTo>
                    <a:pt x="525" y="548"/>
                  </a:lnTo>
                  <a:lnTo>
                    <a:pt x="526" y="551"/>
                  </a:lnTo>
                  <a:lnTo>
                    <a:pt x="528" y="554"/>
                  </a:lnTo>
                  <a:lnTo>
                    <a:pt x="528" y="556"/>
                  </a:lnTo>
                  <a:lnTo>
                    <a:pt x="528" y="560"/>
                  </a:lnTo>
                  <a:lnTo>
                    <a:pt x="526" y="563"/>
                  </a:lnTo>
                  <a:lnTo>
                    <a:pt x="525" y="565"/>
                  </a:lnTo>
                  <a:lnTo>
                    <a:pt x="523" y="568"/>
                  </a:lnTo>
                  <a:lnTo>
                    <a:pt x="521" y="569"/>
                  </a:lnTo>
                  <a:lnTo>
                    <a:pt x="519" y="571"/>
                  </a:lnTo>
                  <a:lnTo>
                    <a:pt x="515" y="571"/>
                  </a:lnTo>
                  <a:lnTo>
                    <a:pt x="513" y="572"/>
                  </a:lnTo>
                  <a:close/>
                  <a:moveTo>
                    <a:pt x="513" y="722"/>
                  </a:moveTo>
                  <a:lnTo>
                    <a:pt x="362" y="722"/>
                  </a:lnTo>
                  <a:lnTo>
                    <a:pt x="359" y="722"/>
                  </a:lnTo>
                  <a:lnTo>
                    <a:pt x="356" y="721"/>
                  </a:lnTo>
                  <a:lnTo>
                    <a:pt x="354" y="720"/>
                  </a:lnTo>
                  <a:lnTo>
                    <a:pt x="351" y="718"/>
                  </a:lnTo>
                  <a:lnTo>
                    <a:pt x="349" y="716"/>
                  </a:lnTo>
                  <a:lnTo>
                    <a:pt x="348" y="713"/>
                  </a:lnTo>
                  <a:lnTo>
                    <a:pt x="347" y="710"/>
                  </a:lnTo>
                  <a:lnTo>
                    <a:pt x="347" y="708"/>
                  </a:lnTo>
                  <a:lnTo>
                    <a:pt x="347" y="704"/>
                  </a:lnTo>
                  <a:lnTo>
                    <a:pt x="348" y="702"/>
                  </a:lnTo>
                  <a:lnTo>
                    <a:pt x="349" y="699"/>
                  </a:lnTo>
                  <a:lnTo>
                    <a:pt x="351" y="696"/>
                  </a:lnTo>
                  <a:lnTo>
                    <a:pt x="354" y="695"/>
                  </a:lnTo>
                  <a:lnTo>
                    <a:pt x="356" y="693"/>
                  </a:lnTo>
                  <a:lnTo>
                    <a:pt x="359" y="693"/>
                  </a:lnTo>
                  <a:lnTo>
                    <a:pt x="362" y="692"/>
                  </a:lnTo>
                  <a:lnTo>
                    <a:pt x="513" y="692"/>
                  </a:lnTo>
                  <a:lnTo>
                    <a:pt x="515" y="693"/>
                  </a:lnTo>
                  <a:lnTo>
                    <a:pt x="519" y="693"/>
                  </a:lnTo>
                  <a:lnTo>
                    <a:pt x="521" y="695"/>
                  </a:lnTo>
                  <a:lnTo>
                    <a:pt x="523" y="696"/>
                  </a:lnTo>
                  <a:lnTo>
                    <a:pt x="525" y="699"/>
                  </a:lnTo>
                  <a:lnTo>
                    <a:pt x="526" y="702"/>
                  </a:lnTo>
                  <a:lnTo>
                    <a:pt x="528" y="704"/>
                  </a:lnTo>
                  <a:lnTo>
                    <a:pt x="528" y="708"/>
                  </a:lnTo>
                  <a:lnTo>
                    <a:pt x="528" y="710"/>
                  </a:lnTo>
                  <a:lnTo>
                    <a:pt x="526" y="713"/>
                  </a:lnTo>
                  <a:lnTo>
                    <a:pt x="525" y="716"/>
                  </a:lnTo>
                  <a:lnTo>
                    <a:pt x="523" y="718"/>
                  </a:lnTo>
                  <a:lnTo>
                    <a:pt x="521" y="720"/>
                  </a:lnTo>
                  <a:lnTo>
                    <a:pt x="519" y="721"/>
                  </a:lnTo>
                  <a:lnTo>
                    <a:pt x="515" y="722"/>
                  </a:lnTo>
                  <a:lnTo>
                    <a:pt x="513" y="722"/>
                  </a:lnTo>
                  <a:close/>
                  <a:moveTo>
                    <a:pt x="312" y="326"/>
                  </a:moveTo>
                  <a:lnTo>
                    <a:pt x="237" y="402"/>
                  </a:lnTo>
                  <a:lnTo>
                    <a:pt x="232" y="405"/>
                  </a:lnTo>
                  <a:lnTo>
                    <a:pt x="226" y="406"/>
                  </a:lnTo>
                  <a:lnTo>
                    <a:pt x="220" y="405"/>
                  </a:lnTo>
                  <a:lnTo>
                    <a:pt x="216" y="402"/>
                  </a:lnTo>
                  <a:lnTo>
                    <a:pt x="200" y="387"/>
                  </a:lnTo>
                  <a:lnTo>
                    <a:pt x="199" y="385"/>
                  </a:lnTo>
                  <a:lnTo>
                    <a:pt x="198" y="381"/>
                  </a:lnTo>
                  <a:lnTo>
                    <a:pt x="197" y="379"/>
                  </a:lnTo>
                  <a:lnTo>
                    <a:pt x="197" y="376"/>
                  </a:lnTo>
                  <a:lnTo>
                    <a:pt x="197" y="373"/>
                  </a:lnTo>
                  <a:lnTo>
                    <a:pt x="198" y="370"/>
                  </a:lnTo>
                  <a:lnTo>
                    <a:pt x="199" y="368"/>
                  </a:lnTo>
                  <a:lnTo>
                    <a:pt x="200" y="365"/>
                  </a:lnTo>
                  <a:lnTo>
                    <a:pt x="203" y="363"/>
                  </a:lnTo>
                  <a:lnTo>
                    <a:pt x="206" y="362"/>
                  </a:lnTo>
                  <a:lnTo>
                    <a:pt x="208" y="361"/>
                  </a:lnTo>
                  <a:lnTo>
                    <a:pt x="211" y="361"/>
                  </a:lnTo>
                  <a:lnTo>
                    <a:pt x="214" y="361"/>
                  </a:lnTo>
                  <a:lnTo>
                    <a:pt x="217" y="362"/>
                  </a:lnTo>
                  <a:lnTo>
                    <a:pt x="219" y="363"/>
                  </a:lnTo>
                  <a:lnTo>
                    <a:pt x="221" y="365"/>
                  </a:lnTo>
                  <a:lnTo>
                    <a:pt x="226" y="370"/>
                  </a:lnTo>
                  <a:lnTo>
                    <a:pt x="290" y="306"/>
                  </a:lnTo>
                  <a:lnTo>
                    <a:pt x="294" y="303"/>
                  </a:lnTo>
                  <a:lnTo>
                    <a:pt x="296" y="302"/>
                  </a:lnTo>
                  <a:lnTo>
                    <a:pt x="298" y="301"/>
                  </a:lnTo>
                  <a:lnTo>
                    <a:pt x="302" y="301"/>
                  </a:lnTo>
                  <a:lnTo>
                    <a:pt x="304" y="301"/>
                  </a:lnTo>
                  <a:lnTo>
                    <a:pt x="307" y="302"/>
                  </a:lnTo>
                  <a:lnTo>
                    <a:pt x="310" y="303"/>
                  </a:lnTo>
                  <a:lnTo>
                    <a:pt x="312" y="306"/>
                  </a:lnTo>
                  <a:lnTo>
                    <a:pt x="314" y="308"/>
                  </a:lnTo>
                  <a:lnTo>
                    <a:pt x="315" y="310"/>
                  </a:lnTo>
                  <a:lnTo>
                    <a:pt x="316" y="312"/>
                  </a:lnTo>
                  <a:lnTo>
                    <a:pt x="316" y="316"/>
                  </a:lnTo>
                  <a:lnTo>
                    <a:pt x="316" y="319"/>
                  </a:lnTo>
                  <a:lnTo>
                    <a:pt x="315" y="321"/>
                  </a:lnTo>
                  <a:lnTo>
                    <a:pt x="314" y="324"/>
                  </a:lnTo>
                  <a:lnTo>
                    <a:pt x="312" y="326"/>
                  </a:lnTo>
                  <a:close/>
                  <a:moveTo>
                    <a:pt x="312" y="477"/>
                  </a:moveTo>
                  <a:lnTo>
                    <a:pt x="237" y="552"/>
                  </a:lnTo>
                  <a:lnTo>
                    <a:pt x="232" y="555"/>
                  </a:lnTo>
                  <a:lnTo>
                    <a:pt x="226" y="556"/>
                  </a:lnTo>
                  <a:lnTo>
                    <a:pt x="220" y="555"/>
                  </a:lnTo>
                  <a:lnTo>
                    <a:pt x="216" y="552"/>
                  </a:lnTo>
                  <a:lnTo>
                    <a:pt x="200" y="537"/>
                  </a:lnTo>
                  <a:lnTo>
                    <a:pt x="199" y="535"/>
                  </a:lnTo>
                  <a:lnTo>
                    <a:pt x="198" y="533"/>
                  </a:lnTo>
                  <a:lnTo>
                    <a:pt x="197" y="529"/>
                  </a:lnTo>
                  <a:lnTo>
                    <a:pt x="197" y="527"/>
                  </a:lnTo>
                  <a:lnTo>
                    <a:pt x="197" y="524"/>
                  </a:lnTo>
                  <a:lnTo>
                    <a:pt x="198" y="521"/>
                  </a:lnTo>
                  <a:lnTo>
                    <a:pt x="199" y="518"/>
                  </a:lnTo>
                  <a:lnTo>
                    <a:pt x="200" y="516"/>
                  </a:lnTo>
                  <a:lnTo>
                    <a:pt x="203" y="514"/>
                  </a:lnTo>
                  <a:lnTo>
                    <a:pt x="206" y="512"/>
                  </a:lnTo>
                  <a:lnTo>
                    <a:pt x="208" y="512"/>
                  </a:lnTo>
                  <a:lnTo>
                    <a:pt x="211" y="511"/>
                  </a:lnTo>
                  <a:lnTo>
                    <a:pt x="214" y="512"/>
                  </a:lnTo>
                  <a:lnTo>
                    <a:pt x="217" y="512"/>
                  </a:lnTo>
                  <a:lnTo>
                    <a:pt x="219" y="514"/>
                  </a:lnTo>
                  <a:lnTo>
                    <a:pt x="221" y="516"/>
                  </a:lnTo>
                  <a:lnTo>
                    <a:pt x="226" y="520"/>
                  </a:lnTo>
                  <a:lnTo>
                    <a:pt x="290" y="456"/>
                  </a:lnTo>
                  <a:lnTo>
                    <a:pt x="294" y="454"/>
                  </a:lnTo>
                  <a:lnTo>
                    <a:pt x="296" y="452"/>
                  </a:lnTo>
                  <a:lnTo>
                    <a:pt x="298" y="451"/>
                  </a:lnTo>
                  <a:lnTo>
                    <a:pt x="302" y="451"/>
                  </a:lnTo>
                  <a:lnTo>
                    <a:pt x="304" y="451"/>
                  </a:lnTo>
                  <a:lnTo>
                    <a:pt x="307" y="452"/>
                  </a:lnTo>
                  <a:lnTo>
                    <a:pt x="310" y="454"/>
                  </a:lnTo>
                  <a:lnTo>
                    <a:pt x="312" y="456"/>
                  </a:lnTo>
                  <a:lnTo>
                    <a:pt x="314" y="458"/>
                  </a:lnTo>
                  <a:lnTo>
                    <a:pt x="315" y="460"/>
                  </a:lnTo>
                  <a:lnTo>
                    <a:pt x="316" y="464"/>
                  </a:lnTo>
                  <a:lnTo>
                    <a:pt x="316" y="466"/>
                  </a:lnTo>
                  <a:lnTo>
                    <a:pt x="316" y="469"/>
                  </a:lnTo>
                  <a:lnTo>
                    <a:pt x="315" y="472"/>
                  </a:lnTo>
                  <a:lnTo>
                    <a:pt x="314" y="475"/>
                  </a:lnTo>
                  <a:lnTo>
                    <a:pt x="312" y="477"/>
                  </a:lnTo>
                  <a:close/>
                  <a:moveTo>
                    <a:pt x="164" y="236"/>
                  </a:moveTo>
                  <a:lnTo>
                    <a:pt x="162" y="237"/>
                  </a:lnTo>
                  <a:lnTo>
                    <a:pt x="158" y="238"/>
                  </a:lnTo>
                  <a:lnTo>
                    <a:pt x="157" y="238"/>
                  </a:lnTo>
                  <a:lnTo>
                    <a:pt x="155" y="238"/>
                  </a:lnTo>
                  <a:lnTo>
                    <a:pt x="153" y="239"/>
                  </a:lnTo>
                  <a:lnTo>
                    <a:pt x="151" y="239"/>
                  </a:lnTo>
                  <a:lnTo>
                    <a:pt x="151" y="180"/>
                  </a:lnTo>
                  <a:lnTo>
                    <a:pt x="217" y="180"/>
                  </a:lnTo>
                  <a:lnTo>
                    <a:pt x="214" y="188"/>
                  </a:lnTo>
                  <a:lnTo>
                    <a:pt x="208" y="197"/>
                  </a:lnTo>
                  <a:lnTo>
                    <a:pt x="203" y="205"/>
                  </a:lnTo>
                  <a:lnTo>
                    <a:pt x="197" y="212"/>
                  </a:lnTo>
                  <a:lnTo>
                    <a:pt x="190" y="220"/>
                  </a:lnTo>
                  <a:lnTo>
                    <a:pt x="182" y="225"/>
                  </a:lnTo>
                  <a:lnTo>
                    <a:pt x="173" y="231"/>
                  </a:lnTo>
                  <a:lnTo>
                    <a:pt x="164" y="236"/>
                  </a:lnTo>
                  <a:close/>
                  <a:moveTo>
                    <a:pt x="121" y="166"/>
                  </a:moveTo>
                  <a:lnTo>
                    <a:pt x="121" y="256"/>
                  </a:lnTo>
                  <a:lnTo>
                    <a:pt x="121" y="601"/>
                  </a:lnTo>
                  <a:lnTo>
                    <a:pt x="31" y="601"/>
                  </a:lnTo>
                  <a:lnTo>
                    <a:pt x="31" y="135"/>
                  </a:lnTo>
                  <a:lnTo>
                    <a:pt x="31" y="125"/>
                  </a:lnTo>
                  <a:lnTo>
                    <a:pt x="33" y="115"/>
                  </a:lnTo>
                  <a:lnTo>
                    <a:pt x="35" y="105"/>
                  </a:lnTo>
                  <a:lnTo>
                    <a:pt x="39" y="94"/>
                  </a:lnTo>
                  <a:lnTo>
                    <a:pt x="43" y="85"/>
                  </a:lnTo>
                  <a:lnTo>
                    <a:pt x="48" y="77"/>
                  </a:lnTo>
                  <a:lnTo>
                    <a:pt x="53" y="68"/>
                  </a:lnTo>
                  <a:lnTo>
                    <a:pt x="60" y="62"/>
                  </a:lnTo>
                  <a:lnTo>
                    <a:pt x="67" y="55"/>
                  </a:lnTo>
                  <a:lnTo>
                    <a:pt x="75" y="48"/>
                  </a:lnTo>
                  <a:lnTo>
                    <a:pt x="83" y="42"/>
                  </a:lnTo>
                  <a:lnTo>
                    <a:pt x="92" y="38"/>
                  </a:lnTo>
                  <a:lnTo>
                    <a:pt x="101" y="35"/>
                  </a:lnTo>
                  <a:lnTo>
                    <a:pt x="110" y="32"/>
                  </a:lnTo>
                  <a:lnTo>
                    <a:pt x="120" y="30"/>
                  </a:lnTo>
                  <a:lnTo>
                    <a:pt x="129" y="30"/>
                  </a:lnTo>
                  <a:lnTo>
                    <a:pt x="132" y="30"/>
                  </a:lnTo>
                  <a:lnTo>
                    <a:pt x="135" y="30"/>
                  </a:lnTo>
                  <a:lnTo>
                    <a:pt x="150" y="36"/>
                  </a:lnTo>
                  <a:lnTo>
                    <a:pt x="164" y="41"/>
                  </a:lnTo>
                  <a:lnTo>
                    <a:pt x="176" y="48"/>
                  </a:lnTo>
                  <a:lnTo>
                    <a:pt x="188" y="56"/>
                  </a:lnTo>
                  <a:lnTo>
                    <a:pt x="197" y="63"/>
                  </a:lnTo>
                  <a:lnTo>
                    <a:pt x="205" y="71"/>
                  </a:lnTo>
                  <a:lnTo>
                    <a:pt x="210" y="80"/>
                  </a:lnTo>
                  <a:lnTo>
                    <a:pt x="216" y="88"/>
                  </a:lnTo>
                  <a:lnTo>
                    <a:pt x="220" y="99"/>
                  </a:lnTo>
                  <a:lnTo>
                    <a:pt x="224" y="110"/>
                  </a:lnTo>
                  <a:lnTo>
                    <a:pt x="226" y="123"/>
                  </a:lnTo>
                  <a:lnTo>
                    <a:pt x="226" y="135"/>
                  </a:lnTo>
                  <a:lnTo>
                    <a:pt x="226" y="143"/>
                  </a:lnTo>
                  <a:lnTo>
                    <a:pt x="225" y="150"/>
                  </a:lnTo>
                  <a:lnTo>
                    <a:pt x="136" y="150"/>
                  </a:lnTo>
                  <a:lnTo>
                    <a:pt x="133" y="151"/>
                  </a:lnTo>
                  <a:lnTo>
                    <a:pt x="130" y="151"/>
                  </a:lnTo>
                  <a:lnTo>
                    <a:pt x="128" y="153"/>
                  </a:lnTo>
                  <a:lnTo>
                    <a:pt x="125" y="154"/>
                  </a:lnTo>
                  <a:lnTo>
                    <a:pt x="123" y="156"/>
                  </a:lnTo>
                  <a:lnTo>
                    <a:pt x="122" y="160"/>
                  </a:lnTo>
                  <a:lnTo>
                    <a:pt x="121" y="162"/>
                  </a:lnTo>
                  <a:lnTo>
                    <a:pt x="121" y="166"/>
                  </a:lnTo>
                  <a:close/>
                  <a:moveTo>
                    <a:pt x="587" y="0"/>
                  </a:moveTo>
                  <a:lnTo>
                    <a:pt x="136" y="0"/>
                  </a:lnTo>
                  <a:lnTo>
                    <a:pt x="136" y="0"/>
                  </a:lnTo>
                  <a:lnTo>
                    <a:pt x="135" y="0"/>
                  </a:lnTo>
                  <a:lnTo>
                    <a:pt x="132" y="0"/>
                  </a:lnTo>
                  <a:lnTo>
                    <a:pt x="129" y="0"/>
                  </a:lnTo>
                  <a:lnTo>
                    <a:pt x="116" y="1"/>
                  </a:lnTo>
                  <a:lnTo>
                    <a:pt x="104" y="2"/>
                  </a:lnTo>
                  <a:lnTo>
                    <a:pt x="92" y="5"/>
                  </a:lnTo>
                  <a:lnTo>
                    <a:pt x="80" y="11"/>
                  </a:lnTo>
                  <a:lnTo>
                    <a:pt x="69" y="16"/>
                  </a:lnTo>
                  <a:lnTo>
                    <a:pt x="58" y="23"/>
                  </a:lnTo>
                  <a:lnTo>
                    <a:pt x="48" y="31"/>
                  </a:lnTo>
                  <a:lnTo>
                    <a:pt x="39" y="40"/>
                  </a:lnTo>
                  <a:lnTo>
                    <a:pt x="31" y="49"/>
                  </a:lnTo>
                  <a:lnTo>
                    <a:pt x="23" y="59"/>
                  </a:lnTo>
                  <a:lnTo>
                    <a:pt x="16" y="71"/>
                  </a:lnTo>
                  <a:lnTo>
                    <a:pt x="10" y="83"/>
                  </a:lnTo>
                  <a:lnTo>
                    <a:pt x="6" y="95"/>
                  </a:lnTo>
                  <a:lnTo>
                    <a:pt x="4" y="108"/>
                  </a:lnTo>
                  <a:lnTo>
                    <a:pt x="1" y="121"/>
                  </a:lnTo>
                  <a:lnTo>
                    <a:pt x="0" y="135"/>
                  </a:lnTo>
                  <a:lnTo>
                    <a:pt x="0" y="617"/>
                  </a:lnTo>
                  <a:lnTo>
                    <a:pt x="1" y="620"/>
                  </a:lnTo>
                  <a:lnTo>
                    <a:pt x="1" y="623"/>
                  </a:lnTo>
                  <a:lnTo>
                    <a:pt x="4" y="625"/>
                  </a:lnTo>
                  <a:lnTo>
                    <a:pt x="5" y="627"/>
                  </a:lnTo>
                  <a:lnTo>
                    <a:pt x="7" y="630"/>
                  </a:lnTo>
                  <a:lnTo>
                    <a:pt x="9" y="631"/>
                  </a:lnTo>
                  <a:lnTo>
                    <a:pt x="13" y="632"/>
                  </a:lnTo>
                  <a:lnTo>
                    <a:pt x="16" y="632"/>
                  </a:lnTo>
                  <a:lnTo>
                    <a:pt x="121" y="632"/>
                  </a:lnTo>
                  <a:lnTo>
                    <a:pt x="121" y="888"/>
                  </a:lnTo>
                  <a:lnTo>
                    <a:pt x="121" y="891"/>
                  </a:lnTo>
                  <a:lnTo>
                    <a:pt x="122" y="894"/>
                  </a:lnTo>
                  <a:lnTo>
                    <a:pt x="123" y="896"/>
                  </a:lnTo>
                  <a:lnTo>
                    <a:pt x="125" y="898"/>
                  </a:lnTo>
                  <a:lnTo>
                    <a:pt x="128" y="901"/>
                  </a:lnTo>
                  <a:lnTo>
                    <a:pt x="130" y="902"/>
                  </a:lnTo>
                  <a:lnTo>
                    <a:pt x="133" y="903"/>
                  </a:lnTo>
                  <a:lnTo>
                    <a:pt x="136" y="903"/>
                  </a:lnTo>
                  <a:lnTo>
                    <a:pt x="587" y="903"/>
                  </a:lnTo>
                  <a:lnTo>
                    <a:pt x="591" y="903"/>
                  </a:lnTo>
                  <a:lnTo>
                    <a:pt x="593" y="902"/>
                  </a:lnTo>
                  <a:lnTo>
                    <a:pt x="596" y="901"/>
                  </a:lnTo>
                  <a:lnTo>
                    <a:pt x="599" y="898"/>
                  </a:lnTo>
                  <a:lnTo>
                    <a:pt x="600" y="896"/>
                  </a:lnTo>
                  <a:lnTo>
                    <a:pt x="602" y="894"/>
                  </a:lnTo>
                  <a:lnTo>
                    <a:pt x="602" y="891"/>
                  </a:lnTo>
                  <a:lnTo>
                    <a:pt x="603" y="888"/>
                  </a:lnTo>
                  <a:lnTo>
                    <a:pt x="603" y="269"/>
                  </a:lnTo>
                  <a:lnTo>
                    <a:pt x="615" y="267"/>
                  </a:lnTo>
                  <a:lnTo>
                    <a:pt x="627" y="264"/>
                  </a:lnTo>
                  <a:lnTo>
                    <a:pt x="638" y="259"/>
                  </a:lnTo>
                  <a:lnTo>
                    <a:pt x="648" y="255"/>
                  </a:lnTo>
                  <a:lnTo>
                    <a:pt x="660" y="248"/>
                  </a:lnTo>
                  <a:lnTo>
                    <a:pt x="670" y="241"/>
                  </a:lnTo>
                  <a:lnTo>
                    <a:pt x="679" y="232"/>
                  </a:lnTo>
                  <a:lnTo>
                    <a:pt x="687" y="224"/>
                  </a:lnTo>
                  <a:lnTo>
                    <a:pt x="695" y="214"/>
                  </a:lnTo>
                  <a:lnTo>
                    <a:pt x="703" y="204"/>
                  </a:lnTo>
                  <a:lnTo>
                    <a:pt x="708" y="194"/>
                  </a:lnTo>
                  <a:lnTo>
                    <a:pt x="714" y="182"/>
                  </a:lnTo>
                  <a:lnTo>
                    <a:pt x="717" y="171"/>
                  </a:lnTo>
                  <a:lnTo>
                    <a:pt x="721" y="160"/>
                  </a:lnTo>
                  <a:lnTo>
                    <a:pt x="723" y="147"/>
                  </a:lnTo>
                  <a:lnTo>
                    <a:pt x="723" y="135"/>
                  </a:lnTo>
                  <a:lnTo>
                    <a:pt x="723" y="121"/>
                  </a:lnTo>
                  <a:lnTo>
                    <a:pt x="721" y="109"/>
                  </a:lnTo>
                  <a:lnTo>
                    <a:pt x="717" y="97"/>
                  </a:lnTo>
                  <a:lnTo>
                    <a:pt x="712" y="84"/>
                  </a:lnTo>
                  <a:lnTo>
                    <a:pt x="706" y="72"/>
                  </a:lnTo>
                  <a:lnTo>
                    <a:pt x="699" y="60"/>
                  </a:lnTo>
                  <a:lnTo>
                    <a:pt x="691" y="50"/>
                  </a:lnTo>
                  <a:lnTo>
                    <a:pt x="682" y="40"/>
                  </a:lnTo>
                  <a:lnTo>
                    <a:pt x="672" y="32"/>
                  </a:lnTo>
                  <a:lnTo>
                    <a:pt x="662" y="23"/>
                  </a:lnTo>
                  <a:lnTo>
                    <a:pt x="651" y="16"/>
                  </a:lnTo>
                  <a:lnTo>
                    <a:pt x="638" y="11"/>
                  </a:lnTo>
                  <a:lnTo>
                    <a:pt x="627" y="6"/>
                  </a:lnTo>
                  <a:lnTo>
                    <a:pt x="613" y="3"/>
                  </a:lnTo>
                  <a:lnTo>
                    <a:pt x="601" y="1"/>
                  </a:lnTo>
                  <a:lnTo>
                    <a:pt x="587" y="0"/>
                  </a:lnTo>
                  <a:lnTo>
                    <a:pt x="58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fr-FR" dirty="0"/>
            </a:p>
          </p:txBody>
        </p:sp>
        <p:sp>
          <p:nvSpPr>
            <p:cNvPr id="22" name="Forme libre 4605">
              <a:extLst>
                <a:ext uri="{FF2B5EF4-FFF2-40B4-BE49-F238E27FC236}">
                  <a16:creationId xmlns="" xmlns:a16="http://schemas.microsoft.com/office/drawing/2014/main" id="{1D074A71-FBEB-4855-BA1E-068499BF4C3E}"/>
                </a:ext>
              </a:extLst>
            </p:cNvPr>
            <p:cNvSpPr>
              <a:spLocks/>
            </p:cNvSpPr>
            <p:nvPr/>
          </p:nvSpPr>
          <p:spPr bwMode="auto">
            <a:xfrm>
              <a:off x="7239000" y="4722813"/>
              <a:ext cx="66675" cy="128588"/>
            </a:xfrm>
            <a:custGeom>
              <a:avLst/>
              <a:gdLst>
                <a:gd name="T0" fmla="*/ 123 w 210"/>
                <a:gd name="T1" fmla="*/ 1 h 407"/>
                <a:gd name="T2" fmla="*/ 101 w 210"/>
                <a:gd name="T3" fmla="*/ 8 h 407"/>
                <a:gd name="T4" fmla="*/ 82 w 210"/>
                <a:gd name="T5" fmla="*/ 21 h 407"/>
                <a:gd name="T6" fmla="*/ 67 w 210"/>
                <a:gd name="T7" fmla="*/ 37 h 407"/>
                <a:gd name="T8" fmla="*/ 50 w 210"/>
                <a:gd name="T9" fmla="*/ 47 h 407"/>
                <a:gd name="T10" fmla="*/ 33 w 210"/>
                <a:gd name="T11" fmla="*/ 54 h 407"/>
                <a:gd name="T12" fmla="*/ 23 w 210"/>
                <a:gd name="T13" fmla="*/ 61 h 407"/>
                <a:gd name="T14" fmla="*/ 14 w 210"/>
                <a:gd name="T15" fmla="*/ 70 h 407"/>
                <a:gd name="T16" fmla="*/ 7 w 210"/>
                <a:gd name="T17" fmla="*/ 81 h 407"/>
                <a:gd name="T18" fmla="*/ 2 w 210"/>
                <a:gd name="T19" fmla="*/ 95 h 407"/>
                <a:gd name="T20" fmla="*/ 0 w 210"/>
                <a:gd name="T21" fmla="*/ 110 h 407"/>
                <a:gd name="T22" fmla="*/ 0 w 210"/>
                <a:gd name="T23" fmla="*/ 393 h 407"/>
                <a:gd name="T24" fmla="*/ 1 w 210"/>
                <a:gd name="T25" fmla="*/ 398 h 407"/>
                <a:gd name="T26" fmla="*/ 3 w 210"/>
                <a:gd name="T27" fmla="*/ 403 h 407"/>
                <a:gd name="T28" fmla="*/ 9 w 210"/>
                <a:gd name="T29" fmla="*/ 406 h 407"/>
                <a:gd name="T30" fmla="*/ 14 w 210"/>
                <a:gd name="T31" fmla="*/ 407 h 407"/>
                <a:gd name="T32" fmla="*/ 20 w 210"/>
                <a:gd name="T33" fmla="*/ 406 h 407"/>
                <a:gd name="T34" fmla="*/ 24 w 210"/>
                <a:gd name="T35" fmla="*/ 403 h 407"/>
                <a:gd name="T36" fmla="*/ 28 w 210"/>
                <a:gd name="T37" fmla="*/ 398 h 407"/>
                <a:gd name="T38" fmla="*/ 29 w 210"/>
                <a:gd name="T39" fmla="*/ 393 h 407"/>
                <a:gd name="T40" fmla="*/ 30 w 210"/>
                <a:gd name="T41" fmla="*/ 110 h 407"/>
                <a:gd name="T42" fmla="*/ 35 w 210"/>
                <a:gd name="T43" fmla="*/ 95 h 407"/>
                <a:gd name="T44" fmla="*/ 42 w 210"/>
                <a:gd name="T45" fmla="*/ 84 h 407"/>
                <a:gd name="T46" fmla="*/ 54 w 210"/>
                <a:gd name="T47" fmla="*/ 78 h 407"/>
                <a:gd name="T48" fmla="*/ 59 w 210"/>
                <a:gd name="T49" fmla="*/ 331 h 407"/>
                <a:gd name="T50" fmla="*/ 210 w 210"/>
                <a:gd name="T51" fmla="*/ 60 h 407"/>
                <a:gd name="T52" fmla="*/ 209 w 210"/>
                <a:gd name="T53" fmla="*/ 49 h 407"/>
                <a:gd name="T54" fmla="*/ 203 w 210"/>
                <a:gd name="T55" fmla="*/ 39 h 407"/>
                <a:gd name="T56" fmla="*/ 186 w 210"/>
                <a:gd name="T57" fmla="*/ 20 h 407"/>
                <a:gd name="T58" fmla="*/ 162 w 210"/>
                <a:gd name="T59" fmla="*/ 5 h 407"/>
                <a:gd name="T60" fmla="*/ 149 w 210"/>
                <a:gd name="T61" fmla="*/ 1 h 407"/>
                <a:gd name="T62" fmla="*/ 135 w 210"/>
                <a:gd name="T63"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10" h="407">
                  <a:moveTo>
                    <a:pt x="135" y="0"/>
                  </a:moveTo>
                  <a:lnTo>
                    <a:pt x="123" y="1"/>
                  </a:lnTo>
                  <a:lnTo>
                    <a:pt x="111" y="3"/>
                  </a:lnTo>
                  <a:lnTo>
                    <a:pt x="101" y="8"/>
                  </a:lnTo>
                  <a:lnTo>
                    <a:pt x="91" y="14"/>
                  </a:lnTo>
                  <a:lnTo>
                    <a:pt x="82" y="21"/>
                  </a:lnTo>
                  <a:lnTo>
                    <a:pt x="74" y="29"/>
                  </a:lnTo>
                  <a:lnTo>
                    <a:pt x="67" y="37"/>
                  </a:lnTo>
                  <a:lnTo>
                    <a:pt x="63" y="45"/>
                  </a:lnTo>
                  <a:lnTo>
                    <a:pt x="50" y="47"/>
                  </a:lnTo>
                  <a:lnTo>
                    <a:pt x="39" y="52"/>
                  </a:lnTo>
                  <a:lnTo>
                    <a:pt x="33" y="54"/>
                  </a:lnTo>
                  <a:lnTo>
                    <a:pt x="28" y="57"/>
                  </a:lnTo>
                  <a:lnTo>
                    <a:pt x="23" y="61"/>
                  </a:lnTo>
                  <a:lnTo>
                    <a:pt x="19" y="65"/>
                  </a:lnTo>
                  <a:lnTo>
                    <a:pt x="14" y="70"/>
                  </a:lnTo>
                  <a:lnTo>
                    <a:pt x="11" y="75"/>
                  </a:lnTo>
                  <a:lnTo>
                    <a:pt x="7" y="81"/>
                  </a:lnTo>
                  <a:lnTo>
                    <a:pt x="4" y="88"/>
                  </a:lnTo>
                  <a:lnTo>
                    <a:pt x="2" y="95"/>
                  </a:lnTo>
                  <a:lnTo>
                    <a:pt x="1" y="102"/>
                  </a:lnTo>
                  <a:lnTo>
                    <a:pt x="0" y="110"/>
                  </a:lnTo>
                  <a:lnTo>
                    <a:pt x="0" y="119"/>
                  </a:lnTo>
                  <a:lnTo>
                    <a:pt x="0" y="393"/>
                  </a:lnTo>
                  <a:lnTo>
                    <a:pt x="0" y="395"/>
                  </a:lnTo>
                  <a:lnTo>
                    <a:pt x="1" y="398"/>
                  </a:lnTo>
                  <a:lnTo>
                    <a:pt x="2" y="401"/>
                  </a:lnTo>
                  <a:lnTo>
                    <a:pt x="3" y="403"/>
                  </a:lnTo>
                  <a:lnTo>
                    <a:pt x="5" y="405"/>
                  </a:lnTo>
                  <a:lnTo>
                    <a:pt x="9" y="406"/>
                  </a:lnTo>
                  <a:lnTo>
                    <a:pt x="11" y="407"/>
                  </a:lnTo>
                  <a:lnTo>
                    <a:pt x="14" y="407"/>
                  </a:lnTo>
                  <a:lnTo>
                    <a:pt x="18" y="407"/>
                  </a:lnTo>
                  <a:lnTo>
                    <a:pt x="20" y="406"/>
                  </a:lnTo>
                  <a:lnTo>
                    <a:pt x="22" y="405"/>
                  </a:lnTo>
                  <a:lnTo>
                    <a:pt x="24" y="403"/>
                  </a:lnTo>
                  <a:lnTo>
                    <a:pt x="27" y="401"/>
                  </a:lnTo>
                  <a:lnTo>
                    <a:pt x="28" y="398"/>
                  </a:lnTo>
                  <a:lnTo>
                    <a:pt x="29" y="395"/>
                  </a:lnTo>
                  <a:lnTo>
                    <a:pt x="29" y="393"/>
                  </a:lnTo>
                  <a:lnTo>
                    <a:pt x="29" y="119"/>
                  </a:lnTo>
                  <a:lnTo>
                    <a:pt x="30" y="110"/>
                  </a:lnTo>
                  <a:lnTo>
                    <a:pt x="31" y="101"/>
                  </a:lnTo>
                  <a:lnTo>
                    <a:pt x="35" y="95"/>
                  </a:lnTo>
                  <a:lnTo>
                    <a:pt x="38" y="89"/>
                  </a:lnTo>
                  <a:lnTo>
                    <a:pt x="42" y="84"/>
                  </a:lnTo>
                  <a:lnTo>
                    <a:pt x="48" y="81"/>
                  </a:lnTo>
                  <a:lnTo>
                    <a:pt x="54" y="78"/>
                  </a:lnTo>
                  <a:lnTo>
                    <a:pt x="59" y="76"/>
                  </a:lnTo>
                  <a:lnTo>
                    <a:pt x="59" y="331"/>
                  </a:lnTo>
                  <a:lnTo>
                    <a:pt x="210" y="331"/>
                  </a:lnTo>
                  <a:lnTo>
                    <a:pt x="210" y="60"/>
                  </a:lnTo>
                  <a:lnTo>
                    <a:pt x="210" y="55"/>
                  </a:lnTo>
                  <a:lnTo>
                    <a:pt x="209" y="49"/>
                  </a:lnTo>
                  <a:lnTo>
                    <a:pt x="206" y="45"/>
                  </a:lnTo>
                  <a:lnTo>
                    <a:pt x="203" y="39"/>
                  </a:lnTo>
                  <a:lnTo>
                    <a:pt x="196" y="29"/>
                  </a:lnTo>
                  <a:lnTo>
                    <a:pt x="186" y="20"/>
                  </a:lnTo>
                  <a:lnTo>
                    <a:pt x="175" y="12"/>
                  </a:lnTo>
                  <a:lnTo>
                    <a:pt x="162" y="5"/>
                  </a:lnTo>
                  <a:lnTo>
                    <a:pt x="155" y="3"/>
                  </a:lnTo>
                  <a:lnTo>
                    <a:pt x="149" y="1"/>
                  </a:lnTo>
                  <a:lnTo>
                    <a:pt x="142" y="0"/>
                  </a:lnTo>
                  <a:lnTo>
                    <a:pt x="135" y="0"/>
                  </a:lnTo>
                  <a:lnTo>
                    <a:pt x="13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fr-FR" dirty="0"/>
            </a:p>
          </p:txBody>
        </p:sp>
        <p:sp>
          <p:nvSpPr>
            <p:cNvPr id="23" name="Forme libre 4606">
              <a:extLst>
                <a:ext uri="{FF2B5EF4-FFF2-40B4-BE49-F238E27FC236}">
                  <a16:creationId xmlns="" xmlns:a16="http://schemas.microsoft.com/office/drawing/2014/main" id="{BD829E04-6F8B-4CD1-B1AB-1428DE5ACE15}"/>
                </a:ext>
              </a:extLst>
            </p:cNvPr>
            <p:cNvSpPr>
              <a:spLocks/>
            </p:cNvSpPr>
            <p:nvPr/>
          </p:nvSpPr>
          <p:spPr bwMode="auto">
            <a:xfrm>
              <a:off x="7258050" y="4913313"/>
              <a:ext cx="47625" cy="28575"/>
            </a:xfrm>
            <a:custGeom>
              <a:avLst/>
              <a:gdLst>
                <a:gd name="T0" fmla="*/ 0 w 151"/>
                <a:gd name="T1" fmla="*/ 14 h 90"/>
                <a:gd name="T2" fmla="*/ 0 w 151"/>
                <a:gd name="T3" fmla="*/ 22 h 90"/>
                <a:gd name="T4" fmla="*/ 2 w 151"/>
                <a:gd name="T5" fmla="*/ 29 h 90"/>
                <a:gd name="T6" fmla="*/ 4 w 151"/>
                <a:gd name="T7" fmla="*/ 37 h 90"/>
                <a:gd name="T8" fmla="*/ 6 w 151"/>
                <a:gd name="T9" fmla="*/ 44 h 90"/>
                <a:gd name="T10" fmla="*/ 9 w 151"/>
                <a:gd name="T11" fmla="*/ 50 h 90"/>
                <a:gd name="T12" fmla="*/ 14 w 151"/>
                <a:gd name="T13" fmla="*/ 56 h 90"/>
                <a:gd name="T14" fmla="*/ 18 w 151"/>
                <a:gd name="T15" fmla="*/ 62 h 90"/>
                <a:gd name="T16" fmla="*/ 23 w 151"/>
                <a:gd name="T17" fmla="*/ 67 h 90"/>
                <a:gd name="T18" fmla="*/ 29 w 151"/>
                <a:gd name="T19" fmla="*/ 72 h 90"/>
                <a:gd name="T20" fmla="*/ 34 w 151"/>
                <a:gd name="T21" fmla="*/ 76 h 90"/>
                <a:gd name="T22" fmla="*/ 40 w 151"/>
                <a:gd name="T23" fmla="*/ 81 h 90"/>
                <a:gd name="T24" fmla="*/ 47 w 151"/>
                <a:gd name="T25" fmla="*/ 84 h 90"/>
                <a:gd name="T26" fmla="*/ 54 w 151"/>
                <a:gd name="T27" fmla="*/ 87 h 90"/>
                <a:gd name="T28" fmla="*/ 61 w 151"/>
                <a:gd name="T29" fmla="*/ 89 h 90"/>
                <a:gd name="T30" fmla="*/ 68 w 151"/>
                <a:gd name="T31" fmla="*/ 90 h 90"/>
                <a:gd name="T32" fmla="*/ 76 w 151"/>
                <a:gd name="T33" fmla="*/ 90 h 90"/>
                <a:gd name="T34" fmla="*/ 83 w 151"/>
                <a:gd name="T35" fmla="*/ 90 h 90"/>
                <a:gd name="T36" fmla="*/ 90 w 151"/>
                <a:gd name="T37" fmla="*/ 89 h 90"/>
                <a:gd name="T38" fmla="*/ 96 w 151"/>
                <a:gd name="T39" fmla="*/ 87 h 90"/>
                <a:gd name="T40" fmla="*/ 103 w 151"/>
                <a:gd name="T41" fmla="*/ 83 h 90"/>
                <a:gd name="T42" fmla="*/ 109 w 151"/>
                <a:gd name="T43" fmla="*/ 80 h 90"/>
                <a:gd name="T44" fmla="*/ 116 w 151"/>
                <a:gd name="T45" fmla="*/ 76 h 90"/>
                <a:gd name="T46" fmla="*/ 121 w 151"/>
                <a:gd name="T47" fmla="*/ 71 h 90"/>
                <a:gd name="T48" fmla="*/ 127 w 151"/>
                <a:gd name="T49" fmla="*/ 65 h 90"/>
                <a:gd name="T50" fmla="*/ 131 w 151"/>
                <a:gd name="T51" fmla="*/ 60 h 90"/>
                <a:gd name="T52" fmla="*/ 137 w 151"/>
                <a:gd name="T53" fmla="*/ 53 h 90"/>
                <a:gd name="T54" fmla="*/ 140 w 151"/>
                <a:gd name="T55" fmla="*/ 45 h 90"/>
                <a:gd name="T56" fmla="*/ 144 w 151"/>
                <a:gd name="T57" fmla="*/ 37 h 90"/>
                <a:gd name="T58" fmla="*/ 147 w 151"/>
                <a:gd name="T59" fmla="*/ 29 h 90"/>
                <a:gd name="T60" fmla="*/ 150 w 151"/>
                <a:gd name="T61" fmla="*/ 20 h 90"/>
                <a:gd name="T62" fmla="*/ 151 w 151"/>
                <a:gd name="T63" fmla="*/ 10 h 90"/>
                <a:gd name="T64" fmla="*/ 151 w 151"/>
                <a:gd name="T65" fmla="*/ 0 h 90"/>
                <a:gd name="T66" fmla="*/ 0 w 151"/>
                <a:gd name="T67" fmla="*/ 0 h 90"/>
                <a:gd name="T68" fmla="*/ 0 w 151"/>
                <a:gd name="T69" fmla="*/ 14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51" h="90">
                  <a:moveTo>
                    <a:pt x="0" y="14"/>
                  </a:moveTo>
                  <a:lnTo>
                    <a:pt x="0" y="22"/>
                  </a:lnTo>
                  <a:lnTo>
                    <a:pt x="2" y="29"/>
                  </a:lnTo>
                  <a:lnTo>
                    <a:pt x="4" y="37"/>
                  </a:lnTo>
                  <a:lnTo>
                    <a:pt x="6" y="44"/>
                  </a:lnTo>
                  <a:lnTo>
                    <a:pt x="9" y="50"/>
                  </a:lnTo>
                  <a:lnTo>
                    <a:pt x="14" y="56"/>
                  </a:lnTo>
                  <a:lnTo>
                    <a:pt x="18" y="62"/>
                  </a:lnTo>
                  <a:lnTo>
                    <a:pt x="23" y="67"/>
                  </a:lnTo>
                  <a:lnTo>
                    <a:pt x="29" y="72"/>
                  </a:lnTo>
                  <a:lnTo>
                    <a:pt x="34" y="76"/>
                  </a:lnTo>
                  <a:lnTo>
                    <a:pt x="40" y="81"/>
                  </a:lnTo>
                  <a:lnTo>
                    <a:pt x="47" y="84"/>
                  </a:lnTo>
                  <a:lnTo>
                    <a:pt x="54" y="87"/>
                  </a:lnTo>
                  <a:lnTo>
                    <a:pt x="61" y="89"/>
                  </a:lnTo>
                  <a:lnTo>
                    <a:pt x="68" y="90"/>
                  </a:lnTo>
                  <a:lnTo>
                    <a:pt x="76" y="90"/>
                  </a:lnTo>
                  <a:lnTo>
                    <a:pt x="83" y="90"/>
                  </a:lnTo>
                  <a:lnTo>
                    <a:pt x="90" y="89"/>
                  </a:lnTo>
                  <a:lnTo>
                    <a:pt x="96" y="87"/>
                  </a:lnTo>
                  <a:lnTo>
                    <a:pt x="103" y="83"/>
                  </a:lnTo>
                  <a:lnTo>
                    <a:pt x="109" y="80"/>
                  </a:lnTo>
                  <a:lnTo>
                    <a:pt x="116" y="76"/>
                  </a:lnTo>
                  <a:lnTo>
                    <a:pt x="121" y="71"/>
                  </a:lnTo>
                  <a:lnTo>
                    <a:pt x="127" y="65"/>
                  </a:lnTo>
                  <a:lnTo>
                    <a:pt x="131" y="60"/>
                  </a:lnTo>
                  <a:lnTo>
                    <a:pt x="137" y="53"/>
                  </a:lnTo>
                  <a:lnTo>
                    <a:pt x="140" y="45"/>
                  </a:lnTo>
                  <a:lnTo>
                    <a:pt x="144" y="37"/>
                  </a:lnTo>
                  <a:lnTo>
                    <a:pt x="147" y="29"/>
                  </a:lnTo>
                  <a:lnTo>
                    <a:pt x="150" y="20"/>
                  </a:lnTo>
                  <a:lnTo>
                    <a:pt x="151" y="10"/>
                  </a:lnTo>
                  <a:lnTo>
                    <a:pt x="151" y="0"/>
                  </a:lnTo>
                  <a:lnTo>
                    <a:pt x="0" y="0"/>
                  </a:lnTo>
                  <a:lnTo>
                    <a:pt x="0"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fr-FR" dirty="0"/>
            </a:p>
          </p:txBody>
        </p:sp>
        <p:sp>
          <p:nvSpPr>
            <p:cNvPr id="24" name="Rectangle 4607">
              <a:extLst>
                <a:ext uri="{FF2B5EF4-FFF2-40B4-BE49-F238E27FC236}">
                  <a16:creationId xmlns="" xmlns:a16="http://schemas.microsoft.com/office/drawing/2014/main" id="{99EDB192-0D59-41C6-AD02-EC166F03C927}"/>
                </a:ext>
              </a:extLst>
            </p:cNvPr>
            <p:cNvSpPr>
              <a:spLocks noChangeArrowheads="1"/>
            </p:cNvSpPr>
            <p:nvPr/>
          </p:nvSpPr>
          <p:spPr bwMode="auto">
            <a:xfrm>
              <a:off x="7258050" y="4837113"/>
              <a:ext cx="47625" cy="666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bodyPr>
            <a:lstStyle/>
            <a:p>
              <a:pPr rtl="0"/>
              <a:endParaRPr lang="fr-FR" dirty="0"/>
            </a:p>
          </p:txBody>
        </p:sp>
      </p:grpSp>
      <p:sp>
        <p:nvSpPr>
          <p:cNvPr id="25" name="Rectangle 24"/>
          <p:cNvSpPr/>
          <p:nvPr/>
        </p:nvSpPr>
        <p:spPr>
          <a:xfrm>
            <a:off x="9382586" y="372966"/>
            <a:ext cx="1176337" cy="94280"/>
          </a:xfrm>
          <a:prstGeom prst="rect">
            <a:avLst/>
          </a:prstGeom>
          <a:gradFill flip="none" rotWithShape="1">
            <a:gsLst>
              <a:gs pos="0">
                <a:srgbClr val="36AFCE">
                  <a:shade val="30000"/>
                  <a:satMod val="115000"/>
                </a:srgbClr>
              </a:gs>
              <a:gs pos="50000">
                <a:srgbClr val="36AFCE">
                  <a:shade val="67500"/>
                  <a:satMod val="115000"/>
                </a:srgbClr>
              </a:gs>
              <a:gs pos="100000">
                <a:srgbClr val="36AFCE">
                  <a:shade val="100000"/>
                  <a:satMod val="115000"/>
                </a:srgb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6" name="Ellipse 25"/>
          <p:cNvSpPr/>
          <p:nvPr/>
        </p:nvSpPr>
        <p:spPr>
          <a:xfrm>
            <a:off x="10568148" y="108408"/>
            <a:ext cx="651787" cy="623395"/>
          </a:xfrm>
          <a:prstGeom prst="ellipse">
            <a:avLst/>
          </a:prstGeom>
          <a:gradFill flip="none" rotWithShape="1">
            <a:gsLst>
              <a:gs pos="0">
                <a:srgbClr val="36AFCE">
                  <a:shade val="30000"/>
                  <a:satMod val="115000"/>
                </a:srgbClr>
              </a:gs>
              <a:gs pos="50000">
                <a:srgbClr val="36AFCE">
                  <a:shade val="67500"/>
                  <a:satMod val="115000"/>
                </a:srgbClr>
              </a:gs>
              <a:gs pos="100000">
                <a:srgbClr val="36AFCE">
                  <a:shade val="100000"/>
                  <a:satMod val="115000"/>
                </a:srgbClr>
              </a:gs>
            </a:gsLst>
            <a:lin ang="8100000" scaled="1"/>
            <a:tileRect/>
          </a:gradFill>
          <a:ln w="571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7" name="Forme libre 1671" descr="Icône de coche ">
            <a:extLst>
              <a:ext uri="{FF2B5EF4-FFF2-40B4-BE49-F238E27FC236}">
                <a16:creationId xmlns="" xmlns:a16="http://schemas.microsoft.com/office/drawing/2014/main" id="{1A4AFC64-5C16-40F4-BDFA-E62EE3AAEA23}"/>
              </a:ext>
            </a:extLst>
          </p:cNvPr>
          <p:cNvSpPr>
            <a:spLocks noEditPoints="1"/>
          </p:cNvSpPr>
          <p:nvPr/>
        </p:nvSpPr>
        <p:spPr bwMode="auto">
          <a:xfrm>
            <a:off x="10706505" y="257286"/>
            <a:ext cx="375072" cy="335781"/>
          </a:xfrm>
          <a:custGeom>
            <a:avLst/>
            <a:gdLst>
              <a:gd name="T0" fmla="*/ 279 w 719"/>
              <a:gd name="T1" fmla="*/ 477 h 719"/>
              <a:gd name="T2" fmla="*/ 197 w 719"/>
              <a:gd name="T3" fmla="*/ 387 h 719"/>
              <a:gd name="T4" fmla="*/ 217 w 719"/>
              <a:gd name="T5" fmla="*/ 382 h 719"/>
              <a:gd name="T6" fmla="*/ 515 w 719"/>
              <a:gd name="T7" fmla="*/ 243 h 719"/>
              <a:gd name="T8" fmla="*/ 519 w 719"/>
              <a:gd name="T9" fmla="*/ 263 h 719"/>
              <a:gd name="T10" fmla="*/ 709 w 719"/>
              <a:gd name="T11" fmla="*/ 323 h 719"/>
              <a:gd name="T12" fmla="*/ 687 w 719"/>
              <a:gd name="T13" fmla="*/ 289 h 719"/>
              <a:gd name="T14" fmla="*/ 696 w 719"/>
              <a:gd name="T15" fmla="*/ 243 h 719"/>
              <a:gd name="T16" fmla="*/ 675 w 719"/>
              <a:gd name="T17" fmla="*/ 199 h 719"/>
              <a:gd name="T18" fmla="*/ 631 w 719"/>
              <a:gd name="T19" fmla="*/ 179 h 719"/>
              <a:gd name="T20" fmla="*/ 630 w 719"/>
              <a:gd name="T21" fmla="*/ 131 h 719"/>
              <a:gd name="T22" fmla="*/ 603 w 719"/>
              <a:gd name="T23" fmla="*/ 98 h 719"/>
              <a:gd name="T24" fmla="*/ 569 w 719"/>
              <a:gd name="T25" fmla="*/ 87 h 719"/>
              <a:gd name="T26" fmla="*/ 536 w 719"/>
              <a:gd name="T27" fmla="*/ 70 h 719"/>
              <a:gd name="T28" fmla="*/ 507 w 719"/>
              <a:gd name="T29" fmla="*/ 34 h 719"/>
              <a:gd name="T30" fmla="*/ 458 w 719"/>
              <a:gd name="T31" fmla="*/ 25 h 719"/>
              <a:gd name="T32" fmla="*/ 418 w 719"/>
              <a:gd name="T33" fmla="*/ 31 h 719"/>
              <a:gd name="T34" fmla="*/ 380 w 719"/>
              <a:gd name="T35" fmla="*/ 4 h 719"/>
              <a:gd name="T36" fmla="*/ 331 w 719"/>
              <a:gd name="T37" fmla="*/ 7 h 719"/>
              <a:gd name="T38" fmla="*/ 296 w 719"/>
              <a:gd name="T39" fmla="*/ 39 h 719"/>
              <a:gd name="T40" fmla="*/ 251 w 719"/>
              <a:gd name="T41" fmla="*/ 24 h 719"/>
              <a:gd name="T42" fmla="*/ 205 w 719"/>
              <a:gd name="T43" fmla="*/ 39 h 719"/>
              <a:gd name="T44" fmla="*/ 180 w 719"/>
              <a:gd name="T45" fmla="*/ 79 h 719"/>
              <a:gd name="T46" fmla="*/ 142 w 719"/>
              <a:gd name="T47" fmla="*/ 88 h 719"/>
              <a:gd name="T48" fmla="*/ 111 w 719"/>
              <a:gd name="T49" fmla="*/ 102 h 719"/>
              <a:gd name="T50" fmla="*/ 86 w 719"/>
              <a:gd name="T51" fmla="*/ 141 h 719"/>
              <a:gd name="T52" fmla="*/ 78 w 719"/>
              <a:gd name="T53" fmla="*/ 180 h 719"/>
              <a:gd name="T54" fmla="*/ 37 w 719"/>
              <a:gd name="T55" fmla="*/ 207 h 719"/>
              <a:gd name="T56" fmla="*/ 22 w 719"/>
              <a:gd name="T57" fmla="*/ 252 h 719"/>
              <a:gd name="T58" fmla="*/ 38 w 719"/>
              <a:gd name="T59" fmla="*/ 296 h 719"/>
              <a:gd name="T60" fmla="*/ 6 w 719"/>
              <a:gd name="T61" fmla="*/ 332 h 719"/>
              <a:gd name="T62" fmla="*/ 3 w 719"/>
              <a:gd name="T63" fmla="*/ 380 h 719"/>
              <a:gd name="T64" fmla="*/ 31 w 719"/>
              <a:gd name="T65" fmla="*/ 420 h 719"/>
              <a:gd name="T66" fmla="*/ 23 w 719"/>
              <a:gd name="T67" fmla="*/ 460 h 719"/>
              <a:gd name="T68" fmla="*/ 32 w 719"/>
              <a:gd name="T69" fmla="*/ 507 h 719"/>
              <a:gd name="T70" fmla="*/ 68 w 719"/>
              <a:gd name="T71" fmla="*/ 538 h 719"/>
              <a:gd name="T72" fmla="*/ 85 w 719"/>
              <a:gd name="T73" fmla="*/ 571 h 719"/>
              <a:gd name="T74" fmla="*/ 106 w 719"/>
              <a:gd name="T75" fmla="*/ 615 h 719"/>
              <a:gd name="T76" fmla="*/ 135 w 719"/>
              <a:gd name="T77" fmla="*/ 633 h 719"/>
              <a:gd name="T78" fmla="*/ 177 w 719"/>
              <a:gd name="T79" fmla="*/ 633 h 719"/>
              <a:gd name="T80" fmla="*/ 197 w 719"/>
              <a:gd name="T81" fmla="*/ 676 h 719"/>
              <a:gd name="T82" fmla="*/ 242 w 719"/>
              <a:gd name="T83" fmla="*/ 698 h 719"/>
              <a:gd name="T84" fmla="*/ 288 w 719"/>
              <a:gd name="T85" fmla="*/ 687 h 719"/>
              <a:gd name="T86" fmla="*/ 322 w 719"/>
              <a:gd name="T87" fmla="*/ 709 h 719"/>
              <a:gd name="T88" fmla="*/ 370 w 719"/>
              <a:gd name="T89" fmla="*/ 719 h 719"/>
              <a:gd name="T90" fmla="*/ 412 w 719"/>
              <a:gd name="T91" fmla="*/ 697 h 719"/>
              <a:gd name="T92" fmla="*/ 449 w 719"/>
              <a:gd name="T93" fmla="*/ 695 h 719"/>
              <a:gd name="T94" fmla="*/ 497 w 719"/>
              <a:gd name="T95" fmla="*/ 693 h 719"/>
              <a:gd name="T96" fmla="*/ 533 w 719"/>
              <a:gd name="T97" fmla="*/ 661 h 719"/>
              <a:gd name="T98" fmla="*/ 563 w 719"/>
              <a:gd name="T99" fmla="*/ 635 h 719"/>
              <a:gd name="T100" fmla="*/ 597 w 719"/>
              <a:gd name="T101" fmla="*/ 628 h 719"/>
              <a:gd name="T102" fmla="*/ 626 w 719"/>
              <a:gd name="T103" fmla="*/ 599 h 719"/>
              <a:gd name="T104" fmla="*/ 634 w 719"/>
              <a:gd name="T105" fmla="*/ 551 h 719"/>
              <a:gd name="T106" fmla="*/ 668 w 719"/>
              <a:gd name="T107" fmla="*/ 528 h 719"/>
              <a:gd name="T108" fmla="*/ 694 w 719"/>
              <a:gd name="T109" fmla="*/ 488 h 719"/>
              <a:gd name="T110" fmla="*/ 691 w 719"/>
              <a:gd name="T111" fmla="*/ 441 h 719"/>
              <a:gd name="T112" fmla="*/ 703 w 719"/>
              <a:gd name="T113" fmla="*/ 406 h 719"/>
              <a:gd name="T114" fmla="*/ 719 w 719"/>
              <a:gd name="T115" fmla="*/ 360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19" h="719">
                <a:moveTo>
                  <a:pt x="519" y="263"/>
                </a:moveTo>
                <a:lnTo>
                  <a:pt x="292" y="475"/>
                </a:lnTo>
                <a:lnTo>
                  <a:pt x="288" y="477"/>
                </a:lnTo>
                <a:lnTo>
                  <a:pt x="285" y="479"/>
                </a:lnTo>
                <a:lnTo>
                  <a:pt x="279" y="477"/>
                </a:lnTo>
                <a:lnTo>
                  <a:pt x="276" y="475"/>
                </a:lnTo>
                <a:lnTo>
                  <a:pt x="200" y="400"/>
                </a:lnTo>
                <a:lnTo>
                  <a:pt x="197" y="396"/>
                </a:lnTo>
                <a:lnTo>
                  <a:pt x="196" y="391"/>
                </a:lnTo>
                <a:lnTo>
                  <a:pt x="197" y="387"/>
                </a:lnTo>
                <a:lnTo>
                  <a:pt x="200" y="382"/>
                </a:lnTo>
                <a:lnTo>
                  <a:pt x="204" y="380"/>
                </a:lnTo>
                <a:lnTo>
                  <a:pt x="208" y="379"/>
                </a:lnTo>
                <a:lnTo>
                  <a:pt x="213" y="380"/>
                </a:lnTo>
                <a:lnTo>
                  <a:pt x="217" y="382"/>
                </a:lnTo>
                <a:lnTo>
                  <a:pt x="285" y="450"/>
                </a:lnTo>
                <a:lnTo>
                  <a:pt x="502" y="247"/>
                </a:lnTo>
                <a:lnTo>
                  <a:pt x="507" y="243"/>
                </a:lnTo>
                <a:lnTo>
                  <a:pt x="511" y="243"/>
                </a:lnTo>
                <a:lnTo>
                  <a:pt x="515" y="243"/>
                </a:lnTo>
                <a:lnTo>
                  <a:pt x="520" y="247"/>
                </a:lnTo>
                <a:lnTo>
                  <a:pt x="522" y="251"/>
                </a:lnTo>
                <a:lnTo>
                  <a:pt x="523" y="255"/>
                </a:lnTo>
                <a:lnTo>
                  <a:pt x="522" y="260"/>
                </a:lnTo>
                <a:lnTo>
                  <a:pt x="519" y="263"/>
                </a:lnTo>
                <a:close/>
                <a:moveTo>
                  <a:pt x="719" y="360"/>
                </a:moveTo>
                <a:lnTo>
                  <a:pt x="719" y="350"/>
                </a:lnTo>
                <a:lnTo>
                  <a:pt x="716" y="341"/>
                </a:lnTo>
                <a:lnTo>
                  <a:pt x="713" y="332"/>
                </a:lnTo>
                <a:lnTo>
                  <a:pt x="709" y="323"/>
                </a:lnTo>
                <a:lnTo>
                  <a:pt x="703" y="315"/>
                </a:lnTo>
                <a:lnTo>
                  <a:pt x="696" y="308"/>
                </a:lnTo>
                <a:lnTo>
                  <a:pt x="689" y="302"/>
                </a:lnTo>
                <a:lnTo>
                  <a:pt x="681" y="296"/>
                </a:lnTo>
                <a:lnTo>
                  <a:pt x="687" y="289"/>
                </a:lnTo>
                <a:lnTo>
                  <a:pt x="691" y="280"/>
                </a:lnTo>
                <a:lnTo>
                  <a:pt x="694" y="271"/>
                </a:lnTo>
                <a:lnTo>
                  <a:pt x="696" y="262"/>
                </a:lnTo>
                <a:lnTo>
                  <a:pt x="696" y="252"/>
                </a:lnTo>
                <a:lnTo>
                  <a:pt x="696" y="243"/>
                </a:lnTo>
                <a:lnTo>
                  <a:pt x="694" y="233"/>
                </a:lnTo>
                <a:lnTo>
                  <a:pt x="692" y="223"/>
                </a:lnTo>
                <a:lnTo>
                  <a:pt x="688" y="215"/>
                </a:lnTo>
                <a:lnTo>
                  <a:pt x="682" y="207"/>
                </a:lnTo>
                <a:lnTo>
                  <a:pt x="675" y="199"/>
                </a:lnTo>
                <a:lnTo>
                  <a:pt x="668" y="193"/>
                </a:lnTo>
                <a:lnTo>
                  <a:pt x="660" y="188"/>
                </a:lnTo>
                <a:lnTo>
                  <a:pt x="651" y="184"/>
                </a:lnTo>
                <a:lnTo>
                  <a:pt x="641" y="180"/>
                </a:lnTo>
                <a:lnTo>
                  <a:pt x="631" y="179"/>
                </a:lnTo>
                <a:lnTo>
                  <a:pt x="634" y="169"/>
                </a:lnTo>
                <a:lnTo>
                  <a:pt x="635" y="161"/>
                </a:lnTo>
                <a:lnTo>
                  <a:pt x="635" y="151"/>
                </a:lnTo>
                <a:lnTo>
                  <a:pt x="632" y="141"/>
                </a:lnTo>
                <a:lnTo>
                  <a:pt x="630" y="131"/>
                </a:lnTo>
                <a:lnTo>
                  <a:pt x="626" y="122"/>
                </a:lnTo>
                <a:lnTo>
                  <a:pt x="620" y="114"/>
                </a:lnTo>
                <a:lnTo>
                  <a:pt x="614" y="106"/>
                </a:lnTo>
                <a:lnTo>
                  <a:pt x="608" y="102"/>
                </a:lnTo>
                <a:lnTo>
                  <a:pt x="603" y="98"/>
                </a:lnTo>
                <a:lnTo>
                  <a:pt x="597" y="94"/>
                </a:lnTo>
                <a:lnTo>
                  <a:pt x="590" y="91"/>
                </a:lnTo>
                <a:lnTo>
                  <a:pt x="584" y="89"/>
                </a:lnTo>
                <a:lnTo>
                  <a:pt x="577" y="88"/>
                </a:lnTo>
                <a:lnTo>
                  <a:pt x="569" y="87"/>
                </a:lnTo>
                <a:lnTo>
                  <a:pt x="563" y="85"/>
                </a:lnTo>
                <a:lnTo>
                  <a:pt x="552" y="87"/>
                </a:lnTo>
                <a:lnTo>
                  <a:pt x="542" y="89"/>
                </a:lnTo>
                <a:lnTo>
                  <a:pt x="540" y="79"/>
                </a:lnTo>
                <a:lnTo>
                  <a:pt x="536" y="70"/>
                </a:lnTo>
                <a:lnTo>
                  <a:pt x="533" y="61"/>
                </a:lnTo>
                <a:lnTo>
                  <a:pt x="528" y="53"/>
                </a:lnTo>
                <a:lnTo>
                  <a:pt x="522" y="46"/>
                </a:lnTo>
                <a:lnTo>
                  <a:pt x="514" y="39"/>
                </a:lnTo>
                <a:lnTo>
                  <a:pt x="507" y="34"/>
                </a:lnTo>
                <a:lnTo>
                  <a:pt x="497" y="28"/>
                </a:lnTo>
                <a:lnTo>
                  <a:pt x="488" y="26"/>
                </a:lnTo>
                <a:lnTo>
                  <a:pt x="478" y="24"/>
                </a:lnTo>
                <a:lnTo>
                  <a:pt x="468" y="24"/>
                </a:lnTo>
                <a:lnTo>
                  <a:pt x="458" y="25"/>
                </a:lnTo>
                <a:lnTo>
                  <a:pt x="449" y="27"/>
                </a:lnTo>
                <a:lnTo>
                  <a:pt x="440" y="29"/>
                </a:lnTo>
                <a:lnTo>
                  <a:pt x="431" y="34"/>
                </a:lnTo>
                <a:lnTo>
                  <a:pt x="424" y="39"/>
                </a:lnTo>
                <a:lnTo>
                  <a:pt x="418" y="31"/>
                </a:lnTo>
                <a:lnTo>
                  <a:pt x="412" y="24"/>
                </a:lnTo>
                <a:lnTo>
                  <a:pt x="405" y="17"/>
                </a:lnTo>
                <a:lnTo>
                  <a:pt x="397" y="11"/>
                </a:lnTo>
                <a:lnTo>
                  <a:pt x="388" y="7"/>
                </a:lnTo>
                <a:lnTo>
                  <a:pt x="380" y="4"/>
                </a:lnTo>
                <a:lnTo>
                  <a:pt x="370" y="2"/>
                </a:lnTo>
                <a:lnTo>
                  <a:pt x="360" y="0"/>
                </a:lnTo>
                <a:lnTo>
                  <a:pt x="350" y="2"/>
                </a:lnTo>
                <a:lnTo>
                  <a:pt x="340" y="4"/>
                </a:lnTo>
                <a:lnTo>
                  <a:pt x="331" y="7"/>
                </a:lnTo>
                <a:lnTo>
                  <a:pt x="322" y="11"/>
                </a:lnTo>
                <a:lnTo>
                  <a:pt x="314" y="17"/>
                </a:lnTo>
                <a:lnTo>
                  <a:pt x="307" y="24"/>
                </a:lnTo>
                <a:lnTo>
                  <a:pt x="301" y="31"/>
                </a:lnTo>
                <a:lnTo>
                  <a:pt x="296" y="39"/>
                </a:lnTo>
                <a:lnTo>
                  <a:pt x="288" y="34"/>
                </a:lnTo>
                <a:lnTo>
                  <a:pt x="279" y="29"/>
                </a:lnTo>
                <a:lnTo>
                  <a:pt x="270" y="27"/>
                </a:lnTo>
                <a:lnTo>
                  <a:pt x="260" y="25"/>
                </a:lnTo>
                <a:lnTo>
                  <a:pt x="251" y="24"/>
                </a:lnTo>
                <a:lnTo>
                  <a:pt x="242" y="24"/>
                </a:lnTo>
                <a:lnTo>
                  <a:pt x="232" y="26"/>
                </a:lnTo>
                <a:lnTo>
                  <a:pt x="222" y="28"/>
                </a:lnTo>
                <a:lnTo>
                  <a:pt x="213" y="34"/>
                </a:lnTo>
                <a:lnTo>
                  <a:pt x="205" y="39"/>
                </a:lnTo>
                <a:lnTo>
                  <a:pt x="197" y="46"/>
                </a:lnTo>
                <a:lnTo>
                  <a:pt x="192" y="52"/>
                </a:lnTo>
                <a:lnTo>
                  <a:pt x="186" y="61"/>
                </a:lnTo>
                <a:lnTo>
                  <a:pt x="182" y="69"/>
                </a:lnTo>
                <a:lnTo>
                  <a:pt x="180" y="79"/>
                </a:lnTo>
                <a:lnTo>
                  <a:pt x="177" y="89"/>
                </a:lnTo>
                <a:lnTo>
                  <a:pt x="168" y="87"/>
                </a:lnTo>
                <a:lnTo>
                  <a:pt x="156" y="85"/>
                </a:lnTo>
                <a:lnTo>
                  <a:pt x="149" y="87"/>
                </a:lnTo>
                <a:lnTo>
                  <a:pt x="142" y="88"/>
                </a:lnTo>
                <a:lnTo>
                  <a:pt x="135" y="89"/>
                </a:lnTo>
                <a:lnTo>
                  <a:pt x="129" y="91"/>
                </a:lnTo>
                <a:lnTo>
                  <a:pt x="122" y="94"/>
                </a:lnTo>
                <a:lnTo>
                  <a:pt x="117" y="98"/>
                </a:lnTo>
                <a:lnTo>
                  <a:pt x="111" y="102"/>
                </a:lnTo>
                <a:lnTo>
                  <a:pt x="106" y="106"/>
                </a:lnTo>
                <a:lnTo>
                  <a:pt x="99" y="114"/>
                </a:lnTo>
                <a:lnTo>
                  <a:pt x="94" y="122"/>
                </a:lnTo>
                <a:lnTo>
                  <a:pt x="89" y="131"/>
                </a:lnTo>
                <a:lnTo>
                  <a:pt x="86" y="141"/>
                </a:lnTo>
                <a:lnTo>
                  <a:pt x="85" y="151"/>
                </a:lnTo>
                <a:lnTo>
                  <a:pt x="85" y="161"/>
                </a:lnTo>
                <a:lnTo>
                  <a:pt x="85" y="169"/>
                </a:lnTo>
                <a:lnTo>
                  <a:pt x="87" y="179"/>
                </a:lnTo>
                <a:lnTo>
                  <a:pt x="78" y="180"/>
                </a:lnTo>
                <a:lnTo>
                  <a:pt x="68" y="184"/>
                </a:lnTo>
                <a:lnTo>
                  <a:pt x="59" y="188"/>
                </a:lnTo>
                <a:lnTo>
                  <a:pt x="52" y="193"/>
                </a:lnTo>
                <a:lnTo>
                  <a:pt x="44" y="199"/>
                </a:lnTo>
                <a:lnTo>
                  <a:pt x="37" y="207"/>
                </a:lnTo>
                <a:lnTo>
                  <a:pt x="32" y="215"/>
                </a:lnTo>
                <a:lnTo>
                  <a:pt x="27" y="223"/>
                </a:lnTo>
                <a:lnTo>
                  <a:pt x="24" y="233"/>
                </a:lnTo>
                <a:lnTo>
                  <a:pt x="23" y="243"/>
                </a:lnTo>
                <a:lnTo>
                  <a:pt x="22" y="252"/>
                </a:lnTo>
                <a:lnTo>
                  <a:pt x="23" y="262"/>
                </a:lnTo>
                <a:lnTo>
                  <a:pt x="25" y="271"/>
                </a:lnTo>
                <a:lnTo>
                  <a:pt x="28" y="280"/>
                </a:lnTo>
                <a:lnTo>
                  <a:pt x="33" y="289"/>
                </a:lnTo>
                <a:lnTo>
                  <a:pt x="38" y="296"/>
                </a:lnTo>
                <a:lnTo>
                  <a:pt x="31" y="302"/>
                </a:lnTo>
                <a:lnTo>
                  <a:pt x="23" y="308"/>
                </a:lnTo>
                <a:lnTo>
                  <a:pt x="16" y="315"/>
                </a:lnTo>
                <a:lnTo>
                  <a:pt x="11" y="323"/>
                </a:lnTo>
                <a:lnTo>
                  <a:pt x="6" y="332"/>
                </a:lnTo>
                <a:lnTo>
                  <a:pt x="3" y="341"/>
                </a:lnTo>
                <a:lnTo>
                  <a:pt x="1" y="350"/>
                </a:lnTo>
                <a:lnTo>
                  <a:pt x="0" y="360"/>
                </a:lnTo>
                <a:lnTo>
                  <a:pt x="1" y="370"/>
                </a:lnTo>
                <a:lnTo>
                  <a:pt x="3" y="380"/>
                </a:lnTo>
                <a:lnTo>
                  <a:pt x="6" y="389"/>
                </a:lnTo>
                <a:lnTo>
                  <a:pt x="11" y="398"/>
                </a:lnTo>
                <a:lnTo>
                  <a:pt x="16" y="406"/>
                </a:lnTo>
                <a:lnTo>
                  <a:pt x="23" y="413"/>
                </a:lnTo>
                <a:lnTo>
                  <a:pt x="31" y="420"/>
                </a:lnTo>
                <a:lnTo>
                  <a:pt x="38" y="424"/>
                </a:lnTo>
                <a:lnTo>
                  <a:pt x="33" y="433"/>
                </a:lnTo>
                <a:lnTo>
                  <a:pt x="28" y="441"/>
                </a:lnTo>
                <a:lnTo>
                  <a:pt x="25" y="450"/>
                </a:lnTo>
                <a:lnTo>
                  <a:pt x="23" y="460"/>
                </a:lnTo>
                <a:lnTo>
                  <a:pt x="22" y="470"/>
                </a:lnTo>
                <a:lnTo>
                  <a:pt x="23" y="479"/>
                </a:lnTo>
                <a:lnTo>
                  <a:pt x="24" y="488"/>
                </a:lnTo>
                <a:lnTo>
                  <a:pt x="27" y="498"/>
                </a:lnTo>
                <a:lnTo>
                  <a:pt x="32" y="507"/>
                </a:lnTo>
                <a:lnTo>
                  <a:pt x="37" y="515"/>
                </a:lnTo>
                <a:lnTo>
                  <a:pt x="44" y="523"/>
                </a:lnTo>
                <a:lnTo>
                  <a:pt x="52" y="528"/>
                </a:lnTo>
                <a:lnTo>
                  <a:pt x="59" y="534"/>
                </a:lnTo>
                <a:lnTo>
                  <a:pt x="68" y="538"/>
                </a:lnTo>
                <a:lnTo>
                  <a:pt x="78" y="540"/>
                </a:lnTo>
                <a:lnTo>
                  <a:pt x="87" y="543"/>
                </a:lnTo>
                <a:lnTo>
                  <a:pt x="85" y="551"/>
                </a:lnTo>
                <a:lnTo>
                  <a:pt x="85" y="561"/>
                </a:lnTo>
                <a:lnTo>
                  <a:pt x="85" y="571"/>
                </a:lnTo>
                <a:lnTo>
                  <a:pt x="86" y="580"/>
                </a:lnTo>
                <a:lnTo>
                  <a:pt x="89" y="590"/>
                </a:lnTo>
                <a:lnTo>
                  <a:pt x="94" y="599"/>
                </a:lnTo>
                <a:lnTo>
                  <a:pt x="99" y="608"/>
                </a:lnTo>
                <a:lnTo>
                  <a:pt x="106" y="615"/>
                </a:lnTo>
                <a:lnTo>
                  <a:pt x="111" y="620"/>
                </a:lnTo>
                <a:lnTo>
                  <a:pt x="117" y="624"/>
                </a:lnTo>
                <a:lnTo>
                  <a:pt x="122" y="628"/>
                </a:lnTo>
                <a:lnTo>
                  <a:pt x="129" y="631"/>
                </a:lnTo>
                <a:lnTo>
                  <a:pt x="135" y="633"/>
                </a:lnTo>
                <a:lnTo>
                  <a:pt x="142" y="634"/>
                </a:lnTo>
                <a:lnTo>
                  <a:pt x="149" y="635"/>
                </a:lnTo>
                <a:lnTo>
                  <a:pt x="156" y="635"/>
                </a:lnTo>
                <a:lnTo>
                  <a:pt x="168" y="635"/>
                </a:lnTo>
                <a:lnTo>
                  <a:pt x="177" y="633"/>
                </a:lnTo>
                <a:lnTo>
                  <a:pt x="180" y="643"/>
                </a:lnTo>
                <a:lnTo>
                  <a:pt x="182" y="652"/>
                </a:lnTo>
                <a:lnTo>
                  <a:pt x="186" y="661"/>
                </a:lnTo>
                <a:lnTo>
                  <a:pt x="192" y="668"/>
                </a:lnTo>
                <a:lnTo>
                  <a:pt x="197" y="676"/>
                </a:lnTo>
                <a:lnTo>
                  <a:pt x="205" y="683"/>
                </a:lnTo>
                <a:lnTo>
                  <a:pt x="213" y="688"/>
                </a:lnTo>
                <a:lnTo>
                  <a:pt x="222" y="693"/>
                </a:lnTo>
                <a:lnTo>
                  <a:pt x="232" y="696"/>
                </a:lnTo>
                <a:lnTo>
                  <a:pt x="242" y="698"/>
                </a:lnTo>
                <a:lnTo>
                  <a:pt x="251" y="698"/>
                </a:lnTo>
                <a:lnTo>
                  <a:pt x="260" y="697"/>
                </a:lnTo>
                <a:lnTo>
                  <a:pt x="270" y="695"/>
                </a:lnTo>
                <a:lnTo>
                  <a:pt x="279" y="692"/>
                </a:lnTo>
                <a:lnTo>
                  <a:pt x="288" y="687"/>
                </a:lnTo>
                <a:lnTo>
                  <a:pt x="296" y="682"/>
                </a:lnTo>
                <a:lnTo>
                  <a:pt x="301" y="689"/>
                </a:lnTo>
                <a:lnTo>
                  <a:pt x="307" y="697"/>
                </a:lnTo>
                <a:lnTo>
                  <a:pt x="314" y="704"/>
                </a:lnTo>
                <a:lnTo>
                  <a:pt x="322" y="709"/>
                </a:lnTo>
                <a:lnTo>
                  <a:pt x="331" y="714"/>
                </a:lnTo>
                <a:lnTo>
                  <a:pt x="340" y="717"/>
                </a:lnTo>
                <a:lnTo>
                  <a:pt x="350" y="719"/>
                </a:lnTo>
                <a:lnTo>
                  <a:pt x="360" y="719"/>
                </a:lnTo>
                <a:lnTo>
                  <a:pt x="370" y="719"/>
                </a:lnTo>
                <a:lnTo>
                  <a:pt x="380" y="717"/>
                </a:lnTo>
                <a:lnTo>
                  <a:pt x="388" y="714"/>
                </a:lnTo>
                <a:lnTo>
                  <a:pt x="397" y="709"/>
                </a:lnTo>
                <a:lnTo>
                  <a:pt x="405" y="704"/>
                </a:lnTo>
                <a:lnTo>
                  <a:pt x="412" y="697"/>
                </a:lnTo>
                <a:lnTo>
                  <a:pt x="418" y="689"/>
                </a:lnTo>
                <a:lnTo>
                  <a:pt x="424" y="682"/>
                </a:lnTo>
                <a:lnTo>
                  <a:pt x="431" y="687"/>
                </a:lnTo>
                <a:lnTo>
                  <a:pt x="440" y="692"/>
                </a:lnTo>
                <a:lnTo>
                  <a:pt x="449" y="695"/>
                </a:lnTo>
                <a:lnTo>
                  <a:pt x="458" y="697"/>
                </a:lnTo>
                <a:lnTo>
                  <a:pt x="468" y="698"/>
                </a:lnTo>
                <a:lnTo>
                  <a:pt x="478" y="698"/>
                </a:lnTo>
                <a:lnTo>
                  <a:pt x="488" y="696"/>
                </a:lnTo>
                <a:lnTo>
                  <a:pt x="497" y="693"/>
                </a:lnTo>
                <a:lnTo>
                  <a:pt x="507" y="688"/>
                </a:lnTo>
                <a:lnTo>
                  <a:pt x="514" y="683"/>
                </a:lnTo>
                <a:lnTo>
                  <a:pt x="522" y="676"/>
                </a:lnTo>
                <a:lnTo>
                  <a:pt x="528" y="668"/>
                </a:lnTo>
                <a:lnTo>
                  <a:pt x="533" y="661"/>
                </a:lnTo>
                <a:lnTo>
                  <a:pt x="536" y="652"/>
                </a:lnTo>
                <a:lnTo>
                  <a:pt x="540" y="643"/>
                </a:lnTo>
                <a:lnTo>
                  <a:pt x="541" y="633"/>
                </a:lnTo>
                <a:lnTo>
                  <a:pt x="552" y="635"/>
                </a:lnTo>
                <a:lnTo>
                  <a:pt x="563" y="635"/>
                </a:lnTo>
                <a:lnTo>
                  <a:pt x="569" y="635"/>
                </a:lnTo>
                <a:lnTo>
                  <a:pt x="577" y="634"/>
                </a:lnTo>
                <a:lnTo>
                  <a:pt x="584" y="633"/>
                </a:lnTo>
                <a:lnTo>
                  <a:pt x="590" y="631"/>
                </a:lnTo>
                <a:lnTo>
                  <a:pt x="597" y="628"/>
                </a:lnTo>
                <a:lnTo>
                  <a:pt x="603" y="624"/>
                </a:lnTo>
                <a:lnTo>
                  <a:pt x="608" y="620"/>
                </a:lnTo>
                <a:lnTo>
                  <a:pt x="614" y="615"/>
                </a:lnTo>
                <a:lnTo>
                  <a:pt x="620" y="608"/>
                </a:lnTo>
                <a:lnTo>
                  <a:pt x="626" y="599"/>
                </a:lnTo>
                <a:lnTo>
                  <a:pt x="630" y="590"/>
                </a:lnTo>
                <a:lnTo>
                  <a:pt x="632" y="580"/>
                </a:lnTo>
                <a:lnTo>
                  <a:pt x="635" y="571"/>
                </a:lnTo>
                <a:lnTo>
                  <a:pt x="635" y="561"/>
                </a:lnTo>
                <a:lnTo>
                  <a:pt x="634" y="551"/>
                </a:lnTo>
                <a:lnTo>
                  <a:pt x="631" y="543"/>
                </a:lnTo>
                <a:lnTo>
                  <a:pt x="641" y="540"/>
                </a:lnTo>
                <a:lnTo>
                  <a:pt x="651" y="538"/>
                </a:lnTo>
                <a:lnTo>
                  <a:pt x="660" y="534"/>
                </a:lnTo>
                <a:lnTo>
                  <a:pt x="668" y="528"/>
                </a:lnTo>
                <a:lnTo>
                  <a:pt x="675" y="523"/>
                </a:lnTo>
                <a:lnTo>
                  <a:pt x="682" y="515"/>
                </a:lnTo>
                <a:lnTo>
                  <a:pt x="688" y="507"/>
                </a:lnTo>
                <a:lnTo>
                  <a:pt x="692" y="498"/>
                </a:lnTo>
                <a:lnTo>
                  <a:pt x="694" y="488"/>
                </a:lnTo>
                <a:lnTo>
                  <a:pt x="696" y="479"/>
                </a:lnTo>
                <a:lnTo>
                  <a:pt x="698" y="470"/>
                </a:lnTo>
                <a:lnTo>
                  <a:pt x="696" y="460"/>
                </a:lnTo>
                <a:lnTo>
                  <a:pt x="694" y="450"/>
                </a:lnTo>
                <a:lnTo>
                  <a:pt x="691" y="441"/>
                </a:lnTo>
                <a:lnTo>
                  <a:pt x="687" y="433"/>
                </a:lnTo>
                <a:lnTo>
                  <a:pt x="681" y="424"/>
                </a:lnTo>
                <a:lnTo>
                  <a:pt x="689" y="420"/>
                </a:lnTo>
                <a:lnTo>
                  <a:pt x="696" y="413"/>
                </a:lnTo>
                <a:lnTo>
                  <a:pt x="703" y="406"/>
                </a:lnTo>
                <a:lnTo>
                  <a:pt x="709" y="398"/>
                </a:lnTo>
                <a:lnTo>
                  <a:pt x="713" y="389"/>
                </a:lnTo>
                <a:lnTo>
                  <a:pt x="716" y="380"/>
                </a:lnTo>
                <a:lnTo>
                  <a:pt x="719" y="370"/>
                </a:lnTo>
                <a:lnTo>
                  <a:pt x="719" y="360"/>
                </a:lnTo>
                <a:close/>
              </a:path>
            </a:pathLst>
          </a:custGeom>
          <a:noFill/>
          <a:ln w="28575">
            <a:solidFill>
              <a:schemeClr val="bg1"/>
            </a:solidFill>
          </a:ln>
        </p:spPr>
        <p:txBody>
          <a:bodyPr vert="horz" wrap="square" lIns="91440" tIns="45720" rIns="91440" bIns="45720" numCol="1" rtlCol="0" anchor="t" anchorCtr="0" compatLnSpc="1">
            <a:prstTxWarp prst="textNoShape">
              <a:avLst/>
            </a:prstTxWarp>
          </a:bodyPr>
          <a:lstStyle/>
          <a:p>
            <a:pPr rtl="0"/>
            <a:endParaRPr lang="fr-FR" dirty="0"/>
          </a:p>
        </p:txBody>
      </p:sp>
      <p:sp>
        <p:nvSpPr>
          <p:cNvPr id="28" name="Rectangle 27"/>
          <p:cNvSpPr/>
          <p:nvPr/>
        </p:nvSpPr>
        <p:spPr>
          <a:xfrm>
            <a:off x="11254083" y="374726"/>
            <a:ext cx="937917" cy="92520"/>
          </a:xfrm>
          <a:prstGeom prst="rect">
            <a:avLst/>
          </a:prstGeom>
          <a:gradFill flip="none" rotWithShape="1">
            <a:gsLst>
              <a:gs pos="0">
                <a:srgbClr val="36AFCE">
                  <a:shade val="30000"/>
                  <a:satMod val="115000"/>
                </a:srgbClr>
              </a:gs>
              <a:gs pos="50000">
                <a:srgbClr val="36AFCE">
                  <a:shade val="67500"/>
                  <a:satMod val="115000"/>
                </a:srgbClr>
              </a:gs>
              <a:gs pos="100000">
                <a:srgbClr val="36AFCE">
                  <a:shade val="100000"/>
                  <a:satMod val="115000"/>
                </a:srgb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9" name="Rectangle 28"/>
          <p:cNvSpPr/>
          <p:nvPr/>
        </p:nvSpPr>
        <p:spPr>
          <a:xfrm>
            <a:off x="2877203" y="1221364"/>
            <a:ext cx="6589244" cy="769441"/>
          </a:xfrm>
          <a:prstGeom prst="rect">
            <a:avLst/>
          </a:prstGeom>
        </p:spPr>
        <p:txBody>
          <a:bodyPr wrap="square">
            <a:spAutoFit/>
          </a:bodyPr>
          <a:lstStyle/>
          <a:p>
            <a:pPr algn="ctr"/>
            <a:r>
              <a:rPr lang="fr-FR" sz="4400" b="1" dirty="0">
                <a:solidFill>
                  <a:schemeClr val="bg1"/>
                </a:solidFill>
                <a:latin typeface="Times New Roman" panose="02020603050405020304" pitchFamily="18" charset="0"/>
                <a:ea typeface="Cambria" panose="02040503050406030204" pitchFamily="18" charset="0"/>
                <a:cs typeface="Times New Roman" panose="02020603050405020304" pitchFamily="18" charset="0"/>
              </a:rPr>
              <a:t>Introduction</a:t>
            </a:r>
            <a:r>
              <a:rPr lang="fr-FR" sz="4400" b="1" dirty="0">
                <a:solidFill>
                  <a:schemeClr val="bg1"/>
                </a:solidFill>
                <a:latin typeface="Times New Roman" panose="02020603050405020304" pitchFamily="18" charset="0"/>
                <a:cs typeface="Times New Roman" panose="02020603050405020304" pitchFamily="18" charset="0"/>
              </a:rPr>
              <a:t> </a:t>
            </a:r>
          </a:p>
        </p:txBody>
      </p:sp>
      <p:cxnSp>
        <p:nvCxnSpPr>
          <p:cNvPr id="30" name="Connecteur droit 29"/>
          <p:cNvCxnSpPr/>
          <p:nvPr/>
        </p:nvCxnSpPr>
        <p:spPr>
          <a:xfrm flipV="1">
            <a:off x="4311693" y="2079461"/>
            <a:ext cx="3938955" cy="3030"/>
          </a:xfrm>
          <a:prstGeom prst="line">
            <a:avLst/>
          </a:prstGeom>
          <a:ln>
            <a:solidFill>
              <a:schemeClr val="bg1"/>
            </a:solidFill>
          </a:ln>
        </p:spPr>
        <p:style>
          <a:lnRef idx="1">
            <a:schemeClr val="dk1"/>
          </a:lnRef>
          <a:fillRef idx="0">
            <a:schemeClr val="dk1"/>
          </a:fillRef>
          <a:effectRef idx="0">
            <a:schemeClr val="dk1"/>
          </a:effectRef>
          <a:fontRef idx="minor">
            <a:schemeClr val="tx1"/>
          </a:fontRef>
        </p:style>
      </p:cxnSp>
      <p:pic>
        <p:nvPicPr>
          <p:cNvPr id="31" name="Image 30"/>
          <p:cNvPicPr>
            <a:picLocks noChangeAspect="1"/>
          </p:cNvPicPr>
          <p:nvPr/>
        </p:nvPicPr>
        <p:blipFill>
          <a:blip r:embed="rId7" cstate="print"/>
          <a:stretch>
            <a:fillRect/>
          </a:stretch>
        </p:blipFill>
        <p:spPr>
          <a:xfrm>
            <a:off x="139668" y="5981347"/>
            <a:ext cx="2927137" cy="706531"/>
          </a:xfrm>
          <a:prstGeom prst="rect">
            <a:avLst/>
          </a:prstGeom>
        </p:spPr>
      </p:pic>
      <p:sp>
        <p:nvSpPr>
          <p:cNvPr id="2" name="Espace réservé du numéro de diapositive 2">
            <a:extLst>
              <a:ext uri="{FF2B5EF4-FFF2-40B4-BE49-F238E27FC236}">
                <a16:creationId xmlns="" xmlns:a16="http://schemas.microsoft.com/office/drawing/2014/main" id="{D4E44FA3-D450-F6B8-F448-887AAB00F17F}"/>
              </a:ext>
            </a:extLst>
          </p:cNvPr>
          <p:cNvSpPr>
            <a:spLocks noGrp="1"/>
          </p:cNvSpPr>
          <p:nvPr/>
        </p:nvSpPr>
        <p:spPr>
          <a:xfrm>
            <a:off x="9012842" y="6179039"/>
            <a:ext cx="2743200" cy="365125"/>
          </a:xfrm>
          <a:prstGeom prst="rect">
            <a:avLst/>
          </a:prstGeom>
        </p:spPr>
        <p:txBody>
          <a:bodyPr vert="horz" lIns="91440" tIns="45720" rIns="91440" bIns="45720" rtlCol="0" anchor="ctr"/>
          <a:lstStyle>
            <a:defPPr>
              <a:defRPr lang="fr-F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dirty="0"/>
              <a:t>3</a:t>
            </a:r>
          </a:p>
        </p:txBody>
      </p:sp>
    </p:spTree>
    <p:extLst>
      <p:ext uri="{BB962C8B-B14F-4D97-AF65-F5344CB8AC3E}">
        <p14:creationId xmlns:p14="http://schemas.microsoft.com/office/powerpoint/2010/main" val="187874899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after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wheel(1)">
                                      <p:cBhvr>
                                        <p:cTn id="7" dur="2000"/>
                                        <p:tgtEl>
                                          <p:spTgt spid="35"/>
                                        </p:tgtEl>
                                      </p:cBhvr>
                                    </p:animEffect>
                                  </p:childTnLst>
                                </p:cTn>
                              </p:par>
                            </p:childTnLst>
                          </p:cTn>
                        </p:par>
                        <p:par>
                          <p:cTn id="8" fill="hold">
                            <p:stCondLst>
                              <p:cond delay="2000"/>
                            </p:stCondLst>
                            <p:childTnLst>
                              <p:par>
                                <p:cTn id="9" presetID="2" presetClass="entr" presetSubtype="4" fill="hold" grpId="0" nodeType="afterEffect">
                                  <p:stCondLst>
                                    <p:cond delay="0"/>
                                  </p:stCondLst>
                                  <p:childTnLst>
                                    <p:set>
                                      <p:cBhvr>
                                        <p:cTn id="10" dur="1" fill="hold">
                                          <p:stCondLst>
                                            <p:cond delay="0"/>
                                          </p:stCondLst>
                                        </p:cTn>
                                        <p:tgtEl>
                                          <p:spTgt spid="29"/>
                                        </p:tgtEl>
                                        <p:attrNameLst>
                                          <p:attrName>style.visibility</p:attrName>
                                        </p:attrNameLst>
                                      </p:cBhvr>
                                      <p:to>
                                        <p:strVal val="visible"/>
                                      </p:to>
                                    </p:set>
                                    <p:anim calcmode="lin" valueType="num">
                                      <p:cBhvr additive="base">
                                        <p:cTn id="11" dur="1000" fill="hold"/>
                                        <p:tgtEl>
                                          <p:spTgt spid="29"/>
                                        </p:tgtEl>
                                        <p:attrNameLst>
                                          <p:attrName>ppt_x</p:attrName>
                                        </p:attrNameLst>
                                      </p:cBhvr>
                                      <p:tavLst>
                                        <p:tav tm="0">
                                          <p:val>
                                            <p:strVal val="#ppt_x"/>
                                          </p:val>
                                        </p:tav>
                                        <p:tav tm="100000">
                                          <p:val>
                                            <p:strVal val="#ppt_x"/>
                                          </p:val>
                                        </p:tav>
                                      </p:tavLst>
                                    </p:anim>
                                    <p:anim calcmode="lin" valueType="num">
                                      <p:cBhvr additive="base">
                                        <p:cTn id="12" dur="1000" fill="hold"/>
                                        <p:tgtEl>
                                          <p:spTgt spid="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rot="5400000">
            <a:off x="-2909737" y="2889656"/>
            <a:ext cx="6858001" cy="1078684"/>
          </a:xfrm>
          <a:prstGeom prst="rect">
            <a:avLst/>
          </a:prstGeom>
          <a:solidFill>
            <a:srgbClr val="1D6FA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5"/>
          <p:cNvSpPr/>
          <p:nvPr/>
        </p:nvSpPr>
        <p:spPr>
          <a:xfrm>
            <a:off x="1672390" y="71662"/>
            <a:ext cx="8322923" cy="584775"/>
          </a:xfrm>
          <a:prstGeom prst="rect">
            <a:avLst/>
          </a:prstGeom>
        </p:spPr>
        <p:txBody>
          <a:bodyPr wrap="square">
            <a:spAutoFit/>
          </a:bodyPr>
          <a:lstStyle/>
          <a:p>
            <a:r>
              <a:rPr lang="fr-FR" sz="3200" b="1" dirty="0">
                <a:solidFill>
                  <a:srgbClr val="1C314D"/>
                </a:solidFill>
                <a:latin typeface="Times New Roman" panose="02020603050405020304" pitchFamily="18" charset="0"/>
                <a:cs typeface="Times New Roman" panose="02020603050405020304" pitchFamily="18" charset="0"/>
              </a:rPr>
              <a:t>Introduction :</a:t>
            </a:r>
          </a:p>
        </p:txBody>
      </p:sp>
      <p:cxnSp>
        <p:nvCxnSpPr>
          <p:cNvPr id="7" name="Connecteur droit 6"/>
          <p:cNvCxnSpPr/>
          <p:nvPr/>
        </p:nvCxnSpPr>
        <p:spPr>
          <a:xfrm flipV="1">
            <a:off x="1672390" y="711701"/>
            <a:ext cx="9865187" cy="29433"/>
          </a:xfrm>
          <a:prstGeom prst="line">
            <a:avLst/>
          </a:prstGeom>
        </p:spPr>
        <p:style>
          <a:lnRef idx="1">
            <a:schemeClr val="dk1"/>
          </a:lnRef>
          <a:fillRef idx="0">
            <a:schemeClr val="dk1"/>
          </a:fillRef>
          <a:effectRef idx="0">
            <a:schemeClr val="dk1"/>
          </a:effectRef>
          <a:fontRef idx="minor">
            <a:schemeClr val="tx1"/>
          </a:fontRef>
        </p:style>
      </p:cxnSp>
      <p:sp>
        <p:nvSpPr>
          <p:cNvPr id="11" name="Rectangle 10"/>
          <p:cNvSpPr/>
          <p:nvPr/>
        </p:nvSpPr>
        <p:spPr>
          <a:xfrm rot="5400000">
            <a:off x="299767" y="1392961"/>
            <a:ext cx="459924" cy="103420"/>
          </a:xfrm>
          <a:prstGeom prst="rect">
            <a:avLst/>
          </a:prstGeom>
          <a:gradFill flip="none" rotWithShape="1">
            <a:gsLst>
              <a:gs pos="0">
                <a:srgbClr val="36AFCE">
                  <a:shade val="30000"/>
                  <a:satMod val="115000"/>
                </a:srgbClr>
              </a:gs>
              <a:gs pos="50000">
                <a:srgbClr val="36AFCE">
                  <a:shade val="67500"/>
                  <a:satMod val="115000"/>
                </a:srgbClr>
              </a:gs>
              <a:gs pos="100000">
                <a:srgbClr val="36AFCE">
                  <a:shade val="100000"/>
                  <a:satMod val="115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9" name="Ellipse 28"/>
          <p:cNvSpPr/>
          <p:nvPr/>
        </p:nvSpPr>
        <p:spPr>
          <a:xfrm>
            <a:off x="234930" y="1674633"/>
            <a:ext cx="651787" cy="623395"/>
          </a:xfrm>
          <a:prstGeom prst="ellipse">
            <a:avLst/>
          </a:prstGeom>
          <a:gradFill flip="none" rotWithShape="1">
            <a:gsLst>
              <a:gs pos="0">
                <a:srgbClr val="36AFCE">
                  <a:shade val="30000"/>
                  <a:satMod val="115000"/>
                </a:srgbClr>
              </a:gs>
              <a:gs pos="50000">
                <a:srgbClr val="36AFCE">
                  <a:shade val="67500"/>
                  <a:satMod val="115000"/>
                </a:srgbClr>
              </a:gs>
              <a:gs pos="100000">
                <a:srgbClr val="36AFCE">
                  <a:shade val="100000"/>
                  <a:satMod val="115000"/>
                </a:srgbClr>
              </a:gs>
            </a:gsLst>
            <a:lin ang="8100000" scaled="1"/>
            <a:tileRect/>
          </a:gradFill>
          <a:ln w="571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0" name="Ellipse 29"/>
          <p:cNvSpPr/>
          <p:nvPr/>
        </p:nvSpPr>
        <p:spPr>
          <a:xfrm>
            <a:off x="234930" y="2821410"/>
            <a:ext cx="651787" cy="623395"/>
          </a:xfrm>
          <a:prstGeom prst="ellipse">
            <a:avLst/>
          </a:prstGeom>
          <a:gradFill flip="none" rotWithShape="1">
            <a:gsLst>
              <a:gs pos="0">
                <a:srgbClr val="36AFCE">
                  <a:shade val="30000"/>
                  <a:satMod val="115000"/>
                </a:srgbClr>
              </a:gs>
              <a:gs pos="50000">
                <a:srgbClr val="36AFCE">
                  <a:shade val="67500"/>
                  <a:satMod val="115000"/>
                </a:srgbClr>
              </a:gs>
              <a:gs pos="100000">
                <a:srgbClr val="36AFCE">
                  <a:shade val="100000"/>
                  <a:satMod val="115000"/>
                </a:srgbClr>
              </a:gs>
            </a:gsLst>
            <a:lin ang="8100000" scaled="1"/>
            <a:tileRect/>
          </a:gradFill>
          <a:ln w="571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1" name="Ellipse 30"/>
          <p:cNvSpPr/>
          <p:nvPr/>
        </p:nvSpPr>
        <p:spPr>
          <a:xfrm>
            <a:off x="298216" y="3952432"/>
            <a:ext cx="566445" cy="623395"/>
          </a:xfrm>
          <a:prstGeom prst="ellipse">
            <a:avLst/>
          </a:prstGeom>
          <a:gradFill flip="none" rotWithShape="1">
            <a:gsLst>
              <a:gs pos="0">
                <a:srgbClr val="36AFCE">
                  <a:shade val="30000"/>
                  <a:satMod val="115000"/>
                </a:srgbClr>
              </a:gs>
              <a:gs pos="50000">
                <a:srgbClr val="36AFCE">
                  <a:shade val="67500"/>
                  <a:satMod val="115000"/>
                </a:srgbClr>
              </a:gs>
              <a:gs pos="100000">
                <a:srgbClr val="36AFCE">
                  <a:shade val="100000"/>
                  <a:satMod val="115000"/>
                </a:srgbClr>
              </a:gs>
            </a:gsLst>
            <a:lin ang="8100000" scaled="1"/>
            <a:tileRect/>
          </a:gradFill>
          <a:ln w="571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5" name="Ellipse 34"/>
          <p:cNvSpPr/>
          <p:nvPr/>
        </p:nvSpPr>
        <p:spPr>
          <a:xfrm>
            <a:off x="238446" y="5115141"/>
            <a:ext cx="651787" cy="623395"/>
          </a:xfrm>
          <a:prstGeom prst="ellipse">
            <a:avLst/>
          </a:prstGeom>
          <a:gradFill flip="none" rotWithShape="1">
            <a:gsLst>
              <a:gs pos="0">
                <a:srgbClr val="36AFCE">
                  <a:shade val="30000"/>
                  <a:satMod val="115000"/>
                </a:srgbClr>
              </a:gs>
              <a:gs pos="50000">
                <a:srgbClr val="36AFCE">
                  <a:shade val="67500"/>
                  <a:satMod val="115000"/>
                </a:srgbClr>
              </a:gs>
              <a:gs pos="100000">
                <a:srgbClr val="36AFCE">
                  <a:shade val="100000"/>
                  <a:satMod val="115000"/>
                </a:srgbClr>
              </a:gs>
            </a:gsLst>
            <a:lin ang="8100000" scaled="1"/>
            <a:tileRect/>
          </a:gradFill>
          <a:ln w="571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6" name="Rectangle 35"/>
          <p:cNvSpPr/>
          <p:nvPr/>
        </p:nvSpPr>
        <p:spPr>
          <a:xfrm rot="5400000">
            <a:off x="307446" y="2507988"/>
            <a:ext cx="459924" cy="103420"/>
          </a:xfrm>
          <a:prstGeom prst="rect">
            <a:avLst/>
          </a:prstGeom>
          <a:gradFill flip="none" rotWithShape="1">
            <a:gsLst>
              <a:gs pos="0">
                <a:srgbClr val="36AFCE">
                  <a:shade val="30000"/>
                  <a:satMod val="115000"/>
                </a:srgbClr>
              </a:gs>
              <a:gs pos="50000">
                <a:srgbClr val="36AFCE">
                  <a:shade val="67500"/>
                  <a:satMod val="115000"/>
                </a:srgbClr>
              </a:gs>
              <a:gs pos="100000">
                <a:srgbClr val="36AFCE">
                  <a:shade val="100000"/>
                  <a:satMod val="115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7" name="Rectangle 36"/>
          <p:cNvSpPr/>
          <p:nvPr/>
        </p:nvSpPr>
        <p:spPr>
          <a:xfrm rot="5400000">
            <a:off x="341017" y="3649900"/>
            <a:ext cx="459924" cy="103420"/>
          </a:xfrm>
          <a:prstGeom prst="rect">
            <a:avLst/>
          </a:prstGeom>
          <a:gradFill flip="none" rotWithShape="1">
            <a:gsLst>
              <a:gs pos="0">
                <a:srgbClr val="36AFCE">
                  <a:shade val="30000"/>
                  <a:satMod val="115000"/>
                </a:srgbClr>
              </a:gs>
              <a:gs pos="50000">
                <a:srgbClr val="36AFCE">
                  <a:shade val="67500"/>
                  <a:satMod val="115000"/>
                </a:srgbClr>
              </a:gs>
              <a:gs pos="100000">
                <a:srgbClr val="36AFCE">
                  <a:shade val="100000"/>
                  <a:satMod val="115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8" name="Rectangle 37"/>
          <p:cNvSpPr/>
          <p:nvPr/>
        </p:nvSpPr>
        <p:spPr>
          <a:xfrm rot="5400000">
            <a:off x="339882" y="5949227"/>
            <a:ext cx="459924" cy="103420"/>
          </a:xfrm>
          <a:prstGeom prst="rect">
            <a:avLst/>
          </a:prstGeom>
          <a:gradFill flip="none" rotWithShape="1">
            <a:gsLst>
              <a:gs pos="0">
                <a:srgbClr val="36AFCE">
                  <a:shade val="30000"/>
                  <a:satMod val="115000"/>
                </a:srgbClr>
              </a:gs>
              <a:gs pos="50000">
                <a:srgbClr val="36AFCE">
                  <a:shade val="67500"/>
                  <a:satMod val="115000"/>
                </a:srgbClr>
              </a:gs>
              <a:gs pos="100000">
                <a:srgbClr val="36AFCE">
                  <a:shade val="100000"/>
                  <a:satMod val="115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9" name="Rectangle 38"/>
          <p:cNvSpPr/>
          <p:nvPr/>
        </p:nvSpPr>
        <p:spPr>
          <a:xfrm rot="5400000">
            <a:off x="334584" y="4791816"/>
            <a:ext cx="474436" cy="107336"/>
          </a:xfrm>
          <a:prstGeom prst="rect">
            <a:avLst/>
          </a:prstGeom>
          <a:gradFill flip="none" rotWithShape="1">
            <a:gsLst>
              <a:gs pos="0">
                <a:srgbClr val="36AFCE">
                  <a:shade val="30000"/>
                  <a:satMod val="115000"/>
                </a:srgbClr>
              </a:gs>
              <a:gs pos="50000">
                <a:srgbClr val="36AFCE">
                  <a:shade val="67500"/>
                  <a:satMod val="115000"/>
                </a:srgbClr>
              </a:gs>
              <a:gs pos="100000">
                <a:srgbClr val="36AFCE">
                  <a:shade val="100000"/>
                  <a:satMod val="115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0" name="Ellipse 39"/>
          <p:cNvSpPr/>
          <p:nvPr/>
        </p:nvSpPr>
        <p:spPr>
          <a:xfrm>
            <a:off x="234929" y="6192564"/>
            <a:ext cx="651787" cy="623395"/>
          </a:xfrm>
          <a:prstGeom prst="ellipse">
            <a:avLst/>
          </a:prstGeom>
          <a:gradFill flip="none" rotWithShape="1">
            <a:gsLst>
              <a:gs pos="0">
                <a:srgbClr val="36AFCE">
                  <a:shade val="30000"/>
                  <a:satMod val="115000"/>
                </a:srgbClr>
              </a:gs>
              <a:gs pos="50000">
                <a:srgbClr val="36AFCE">
                  <a:shade val="67500"/>
                  <a:satMod val="115000"/>
                </a:srgbClr>
              </a:gs>
              <a:gs pos="100000">
                <a:srgbClr val="36AFCE">
                  <a:shade val="100000"/>
                  <a:satMod val="115000"/>
                </a:srgbClr>
              </a:gs>
            </a:gsLst>
            <a:lin ang="8100000" scaled="1"/>
            <a:tileRect/>
          </a:gradFill>
          <a:ln w="571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3" name="Groupe 2">
            <a:extLst>
              <a:ext uri="{FF2B5EF4-FFF2-40B4-BE49-F238E27FC236}">
                <a16:creationId xmlns="" xmlns:a16="http://schemas.microsoft.com/office/drawing/2014/main" id="{E1706A4E-2C9F-4AC8-8091-7A8A96549320}"/>
              </a:ext>
            </a:extLst>
          </p:cNvPr>
          <p:cNvGrpSpPr/>
          <p:nvPr/>
        </p:nvGrpSpPr>
        <p:grpSpPr>
          <a:xfrm>
            <a:off x="12678" y="233446"/>
            <a:ext cx="1013170" cy="943744"/>
            <a:chOff x="28844" y="224872"/>
            <a:chExt cx="1013170" cy="943744"/>
          </a:xfrm>
        </p:grpSpPr>
        <p:sp>
          <p:nvSpPr>
            <p:cNvPr id="9" name="Ellipse 8"/>
            <p:cNvSpPr/>
            <p:nvPr/>
          </p:nvSpPr>
          <p:spPr>
            <a:xfrm>
              <a:off x="28844" y="224872"/>
              <a:ext cx="1013170" cy="943744"/>
            </a:xfrm>
            <a:prstGeom prst="ellipse">
              <a:avLst/>
            </a:prstGeom>
            <a:gradFill flip="none" rotWithShape="1">
              <a:gsLst>
                <a:gs pos="0">
                  <a:srgbClr val="36AECE">
                    <a:shade val="30000"/>
                    <a:satMod val="115000"/>
                  </a:srgbClr>
                </a:gs>
                <a:gs pos="50000">
                  <a:srgbClr val="36AECE">
                    <a:shade val="67500"/>
                    <a:satMod val="115000"/>
                  </a:srgbClr>
                </a:gs>
                <a:gs pos="100000">
                  <a:srgbClr val="36AECE">
                    <a:shade val="100000"/>
                    <a:satMod val="115000"/>
                  </a:srgbClr>
                </a:gs>
              </a:gsLst>
              <a:path path="circle">
                <a:fillToRect l="100000" b="100000"/>
              </a:path>
              <a:tileRect t="-100000" r="-100000"/>
            </a:gradFill>
            <a:ln w="571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41" name="Image 4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0431" y="323294"/>
              <a:ext cx="666286" cy="666286"/>
            </a:xfrm>
            <a:prstGeom prst="rect">
              <a:avLst/>
            </a:prstGeom>
          </p:spPr>
        </p:pic>
      </p:grpSp>
      <p:pic>
        <p:nvPicPr>
          <p:cNvPr id="42" name="Image 4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1019" y="1748433"/>
            <a:ext cx="500840" cy="500840"/>
          </a:xfrm>
          <a:prstGeom prst="rect">
            <a:avLst/>
          </a:prstGeom>
        </p:spPr>
      </p:pic>
      <p:pic>
        <p:nvPicPr>
          <p:cNvPr id="43" name="Image 4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31019" y="2910672"/>
            <a:ext cx="436706" cy="436706"/>
          </a:xfrm>
          <a:prstGeom prst="rect">
            <a:avLst/>
          </a:prstGeom>
        </p:spPr>
      </p:pic>
      <p:pic>
        <p:nvPicPr>
          <p:cNvPr id="44" name="Image 4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67406" y="4073162"/>
            <a:ext cx="386834" cy="386834"/>
          </a:xfrm>
          <a:prstGeom prst="rect">
            <a:avLst/>
          </a:prstGeom>
        </p:spPr>
      </p:pic>
      <p:grpSp>
        <p:nvGrpSpPr>
          <p:cNvPr id="46" name="Groupe 45" descr="Icône de papier et stylo ">
            <a:extLst>
              <a:ext uri="{FF2B5EF4-FFF2-40B4-BE49-F238E27FC236}">
                <a16:creationId xmlns="" xmlns:a16="http://schemas.microsoft.com/office/drawing/2014/main" id="{2FA1B3F0-F0C6-4C2E-ABD3-6AE2AAF66A07}"/>
              </a:ext>
            </a:extLst>
          </p:cNvPr>
          <p:cNvGrpSpPr/>
          <p:nvPr/>
        </p:nvGrpSpPr>
        <p:grpSpPr>
          <a:xfrm>
            <a:off x="432074" y="5232914"/>
            <a:ext cx="306122" cy="364214"/>
            <a:chOff x="7018338" y="4656138"/>
            <a:chExt cx="287337" cy="285750"/>
          </a:xfrm>
          <a:solidFill>
            <a:schemeClr val="bg1"/>
          </a:solidFill>
        </p:grpSpPr>
        <p:sp>
          <p:nvSpPr>
            <p:cNvPr id="47" name="Forme libre 4604">
              <a:extLst>
                <a:ext uri="{FF2B5EF4-FFF2-40B4-BE49-F238E27FC236}">
                  <a16:creationId xmlns="" xmlns:a16="http://schemas.microsoft.com/office/drawing/2014/main" id="{F6337A0B-842D-4F0F-B93C-DA957BFFC13E}"/>
                </a:ext>
              </a:extLst>
            </p:cNvPr>
            <p:cNvSpPr>
              <a:spLocks noEditPoints="1"/>
            </p:cNvSpPr>
            <p:nvPr/>
          </p:nvSpPr>
          <p:spPr bwMode="auto">
            <a:xfrm>
              <a:off x="7018338" y="4656138"/>
              <a:ext cx="230188" cy="285750"/>
            </a:xfrm>
            <a:custGeom>
              <a:avLst/>
              <a:gdLst>
                <a:gd name="T0" fmla="*/ 351 w 723"/>
                <a:gd name="T1" fmla="*/ 416 h 903"/>
                <a:gd name="T2" fmla="*/ 348 w 723"/>
                <a:gd name="T3" fmla="*/ 400 h 903"/>
                <a:gd name="T4" fmla="*/ 362 w 723"/>
                <a:gd name="T5" fmla="*/ 391 h 903"/>
                <a:gd name="T6" fmla="*/ 525 w 723"/>
                <a:gd name="T7" fmla="*/ 398 h 903"/>
                <a:gd name="T8" fmla="*/ 525 w 723"/>
                <a:gd name="T9" fmla="*/ 414 h 903"/>
                <a:gd name="T10" fmla="*/ 513 w 723"/>
                <a:gd name="T11" fmla="*/ 572 h 903"/>
                <a:gd name="T12" fmla="*/ 349 w 723"/>
                <a:gd name="T13" fmla="*/ 565 h 903"/>
                <a:gd name="T14" fmla="*/ 349 w 723"/>
                <a:gd name="T15" fmla="*/ 548 h 903"/>
                <a:gd name="T16" fmla="*/ 513 w 723"/>
                <a:gd name="T17" fmla="*/ 542 h 903"/>
                <a:gd name="T18" fmla="*/ 526 w 723"/>
                <a:gd name="T19" fmla="*/ 551 h 903"/>
                <a:gd name="T20" fmla="*/ 523 w 723"/>
                <a:gd name="T21" fmla="*/ 568 h 903"/>
                <a:gd name="T22" fmla="*/ 362 w 723"/>
                <a:gd name="T23" fmla="*/ 722 h 903"/>
                <a:gd name="T24" fmla="*/ 348 w 723"/>
                <a:gd name="T25" fmla="*/ 713 h 903"/>
                <a:gd name="T26" fmla="*/ 351 w 723"/>
                <a:gd name="T27" fmla="*/ 696 h 903"/>
                <a:gd name="T28" fmla="*/ 515 w 723"/>
                <a:gd name="T29" fmla="*/ 693 h 903"/>
                <a:gd name="T30" fmla="*/ 528 w 723"/>
                <a:gd name="T31" fmla="*/ 704 h 903"/>
                <a:gd name="T32" fmla="*/ 521 w 723"/>
                <a:gd name="T33" fmla="*/ 720 h 903"/>
                <a:gd name="T34" fmla="*/ 232 w 723"/>
                <a:gd name="T35" fmla="*/ 405 h 903"/>
                <a:gd name="T36" fmla="*/ 198 w 723"/>
                <a:gd name="T37" fmla="*/ 381 h 903"/>
                <a:gd name="T38" fmla="*/ 200 w 723"/>
                <a:gd name="T39" fmla="*/ 365 h 903"/>
                <a:gd name="T40" fmla="*/ 217 w 723"/>
                <a:gd name="T41" fmla="*/ 362 h 903"/>
                <a:gd name="T42" fmla="*/ 296 w 723"/>
                <a:gd name="T43" fmla="*/ 302 h 903"/>
                <a:gd name="T44" fmla="*/ 312 w 723"/>
                <a:gd name="T45" fmla="*/ 306 h 903"/>
                <a:gd name="T46" fmla="*/ 315 w 723"/>
                <a:gd name="T47" fmla="*/ 321 h 903"/>
                <a:gd name="T48" fmla="*/ 226 w 723"/>
                <a:gd name="T49" fmla="*/ 556 h 903"/>
                <a:gd name="T50" fmla="*/ 197 w 723"/>
                <a:gd name="T51" fmla="*/ 529 h 903"/>
                <a:gd name="T52" fmla="*/ 203 w 723"/>
                <a:gd name="T53" fmla="*/ 514 h 903"/>
                <a:gd name="T54" fmla="*/ 219 w 723"/>
                <a:gd name="T55" fmla="*/ 514 h 903"/>
                <a:gd name="T56" fmla="*/ 298 w 723"/>
                <a:gd name="T57" fmla="*/ 451 h 903"/>
                <a:gd name="T58" fmla="*/ 314 w 723"/>
                <a:gd name="T59" fmla="*/ 458 h 903"/>
                <a:gd name="T60" fmla="*/ 314 w 723"/>
                <a:gd name="T61" fmla="*/ 475 h 903"/>
                <a:gd name="T62" fmla="*/ 155 w 723"/>
                <a:gd name="T63" fmla="*/ 238 h 903"/>
                <a:gd name="T64" fmla="*/ 208 w 723"/>
                <a:gd name="T65" fmla="*/ 197 h 903"/>
                <a:gd name="T66" fmla="*/ 164 w 723"/>
                <a:gd name="T67" fmla="*/ 236 h 903"/>
                <a:gd name="T68" fmla="*/ 31 w 723"/>
                <a:gd name="T69" fmla="*/ 125 h 903"/>
                <a:gd name="T70" fmla="*/ 53 w 723"/>
                <a:gd name="T71" fmla="*/ 68 h 903"/>
                <a:gd name="T72" fmla="*/ 101 w 723"/>
                <a:gd name="T73" fmla="*/ 35 h 903"/>
                <a:gd name="T74" fmla="*/ 150 w 723"/>
                <a:gd name="T75" fmla="*/ 36 h 903"/>
                <a:gd name="T76" fmla="*/ 210 w 723"/>
                <a:gd name="T77" fmla="*/ 80 h 903"/>
                <a:gd name="T78" fmla="*/ 226 w 723"/>
                <a:gd name="T79" fmla="*/ 143 h 903"/>
                <a:gd name="T80" fmla="*/ 125 w 723"/>
                <a:gd name="T81" fmla="*/ 154 h 903"/>
                <a:gd name="T82" fmla="*/ 136 w 723"/>
                <a:gd name="T83" fmla="*/ 0 h 903"/>
                <a:gd name="T84" fmla="*/ 104 w 723"/>
                <a:gd name="T85" fmla="*/ 2 h 903"/>
                <a:gd name="T86" fmla="*/ 39 w 723"/>
                <a:gd name="T87" fmla="*/ 40 h 903"/>
                <a:gd name="T88" fmla="*/ 4 w 723"/>
                <a:gd name="T89" fmla="*/ 108 h 903"/>
                <a:gd name="T90" fmla="*/ 4 w 723"/>
                <a:gd name="T91" fmla="*/ 625 h 903"/>
                <a:gd name="T92" fmla="*/ 121 w 723"/>
                <a:gd name="T93" fmla="*/ 632 h 903"/>
                <a:gd name="T94" fmla="*/ 128 w 723"/>
                <a:gd name="T95" fmla="*/ 901 h 903"/>
                <a:gd name="T96" fmla="*/ 593 w 723"/>
                <a:gd name="T97" fmla="*/ 902 h 903"/>
                <a:gd name="T98" fmla="*/ 603 w 723"/>
                <a:gd name="T99" fmla="*/ 888 h 903"/>
                <a:gd name="T100" fmla="*/ 660 w 723"/>
                <a:gd name="T101" fmla="*/ 248 h 903"/>
                <a:gd name="T102" fmla="*/ 708 w 723"/>
                <a:gd name="T103" fmla="*/ 194 h 903"/>
                <a:gd name="T104" fmla="*/ 723 w 723"/>
                <a:gd name="T105" fmla="*/ 121 h 903"/>
                <a:gd name="T106" fmla="*/ 691 w 723"/>
                <a:gd name="T107" fmla="*/ 50 h 903"/>
                <a:gd name="T108" fmla="*/ 627 w 723"/>
                <a:gd name="T109" fmla="*/ 6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23" h="903">
                  <a:moveTo>
                    <a:pt x="513" y="421"/>
                  </a:moveTo>
                  <a:lnTo>
                    <a:pt x="362" y="421"/>
                  </a:lnTo>
                  <a:lnTo>
                    <a:pt x="359" y="421"/>
                  </a:lnTo>
                  <a:lnTo>
                    <a:pt x="356" y="420"/>
                  </a:lnTo>
                  <a:lnTo>
                    <a:pt x="354" y="418"/>
                  </a:lnTo>
                  <a:lnTo>
                    <a:pt x="351" y="416"/>
                  </a:lnTo>
                  <a:lnTo>
                    <a:pt x="349" y="414"/>
                  </a:lnTo>
                  <a:lnTo>
                    <a:pt x="348" y="412"/>
                  </a:lnTo>
                  <a:lnTo>
                    <a:pt x="347" y="409"/>
                  </a:lnTo>
                  <a:lnTo>
                    <a:pt x="347" y="406"/>
                  </a:lnTo>
                  <a:lnTo>
                    <a:pt x="347" y="403"/>
                  </a:lnTo>
                  <a:lnTo>
                    <a:pt x="348" y="400"/>
                  </a:lnTo>
                  <a:lnTo>
                    <a:pt x="349" y="398"/>
                  </a:lnTo>
                  <a:lnTo>
                    <a:pt x="351" y="396"/>
                  </a:lnTo>
                  <a:lnTo>
                    <a:pt x="354" y="394"/>
                  </a:lnTo>
                  <a:lnTo>
                    <a:pt x="356" y="393"/>
                  </a:lnTo>
                  <a:lnTo>
                    <a:pt x="359" y="391"/>
                  </a:lnTo>
                  <a:lnTo>
                    <a:pt x="362" y="391"/>
                  </a:lnTo>
                  <a:lnTo>
                    <a:pt x="513" y="391"/>
                  </a:lnTo>
                  <a:lnTo>
                    <a:pt x="515" y="391"/>
                  </a:lnTo>
                  <a:lnTo>
                    <a:pt x="519" y="393"/>
                  </a:lnTo>
                  <a:lnTo>
                    <a:pt x="521" y="394"/>
                  </a:lnTo>
                  <a:lnTo>
                    <a:pt x="523" y="396"/>
                  </a:lnTo>
                  <a:lnTo>
                    <a:pt x="525" y="398"/>
                  </a:lnTo>
                  <a:lnTo>
                    <a:pt x="526" y="400"/>
                  </a:lnTo>
                  <a:lnTo>
                    <a:pt x="528" y="403"/>
                  </a:lnTo>
                  <a:lnTo>
                    <a:pt x="528" y="406"/>
                  </a:lnTo>
                  <a:lnTo>
                    <a:pt x="528" y="409"/>
                  </a:lnTo>
                  <a:lnTo>
                    <a:pt x="526" y="412"/>
                  </a:lnTo>
                  <a:lnTo>
                    <a:pt x="525" y="414"/>
                  </a:lnTo>
                  <a:lnTo>
                    <a:pt x="523" y="416"/>
                  </a:lnTo>
                  <a:lnTo>
                    <a:pt x="521" y="418"/>
                  </a:lnTo>
                  <a:lnTo>
                    <a:pt x="519" y="420"/>
                  </a:lnTo>
                  <a:lnTo>
                    <a:pt x="515" y="421"/>
                  </a:lnTo>
                  <a:lnTo>
                    <a:pt x="513" y="421"/>
                  </a:lnTo>
                  <a:close/>
                  <a:moveTo>
                    <a:pt x="513" y="572"/>
                  </a:moveTo>
                  <a:lnTo>
                    <a:pt x="362" y="572"/>
                  </a:lnTo>
                  <a:lnTo>
                    <a:pt x="359" y="571"/>
                  </a:lnTo>
                  <a:lnTo>
                    <a:pt x="356" y="571"/>
                  </a:lnTo>
                  <a:lnTo>
                    <a:pt x="354" y="569"/>
                  </a:lnTo>
                  <a:lnTo>
                    <a:pt x="351" y="568"/>
                  </a:lnTo>
                  <a:lnTo>
                    <a:pt x="349" y="565"/>
                  </a:lnTo>
                  <a:lnTo>
                    <a:pt x="348" y="563"/>
                  </a:lnTo>
                  <a:lnTo>
                    <a:pt x="347" y="560"/>
                  </a:lnTo>
                  <a:lnTo>
                    <a:pt x="347" y="556"/>
                  </a:lnTo>
                  <a:lnTo>
                    <a:pt x="347" y="554"/>
                  </a:lnTo>
                  <a:lnTo>
                    <a:pt x="348" y="551"/>
                  </a:lnTo>
                  <a:lnTo>
                    <a:pt x="349" y="548"/>
                  </a:lnTo>
                  <a:lnTo>
                    <a:pt x="351" y="546"/>
                  </a:lnTo>
                  <a:lnTo>
                    <a:pt x="354" y="544"/>
                  </a:lnTo>
                  <a:lnTo>
                    <a:pt x="356" y="543"/>
                  </a:lnTo>
                  <a:lnTo>
                    <a:pt x="359" y="542"/>
                  </a:lnTo>
                  <a:lnTo>
                    <a:pt x="362" y="542"/>
                  </a:lnTo>
                  <a:lnTo>
                    <a:pt x="513" y="542"/>
                  </a:lnTo>
                  <a:lnTo>
                    <a:pt x="515" y="542"/>
                  </a:lnTo>
                  <a:lnTo>
                    <a:pt x="519" y="543"/>
                  </a:lnTo>
                  <a:lnTo>
                    <a:pt x="521" y="544"/>
                  </a:lnTo>
                  <a:lnTo>
                    <a:pt x="523" y="546"/>
                  </a:lnTo>
                  <a:lnTo>
                    <a:pt x="525" y="548"/>
                  </a:lnTo>
                  <a:lnTo>
                    <a:pt x="526" y="551"/>
                  </a:lnTo>
                  <a:lnTo>
                    <a:pt x="528" y="554"/>
                  </a:lnTo>
                  <a:lnTo>
                    <a:pt x="528" y="556"/>
                  </a:lnTo>
                  <a:lnTo>
                    <a:pt x="528" y="560"/>
                  </a:lnTo>
                  <a:lnTo>
                    <a:pt x="526" y="563"/>
                  </a:lnTo>
                  <a:lnTo>
                    <a:pt x="525" y="565"/>
                  </a:lnTo>
                  <a:lnTo>
                    <a:pt x="523" y="568"/>
                  </a:lnTo>
                  <a:lnTo>
                    <a:pt x="521" y="569"/>
                  </a:lnTo>
                  <a:lnTo>
                    <a:pt x="519" y="571"/>
                  </a:lnTo>
                  <a:lnTo>
                    <a:pt x="515" y="571"/>
                  </a:lnTo>
                  <a:lnTo>
                    <a:pt x="513" y="572"/>
                  </a:lnTo>
                  <a:close/>
                  <a:moveTo>
                    <a:pt x="513" y="722"/>
                  </a:moveTo>
                  <a:lnTo>
                    <a:pt x="362" y="722"/>
                  </a:lnTo>
                  <a:lnTo>
                    <a:pt x="359" y="722"/>
                  </a:lnTo>
                  <a:lnTo>
                    <a:pt x="356" y="721"/>
                  </a:lnTo>
                  <a:lnTo>
                    <a:pt x="354" y="720"/>
                  </a:lnTo>
                  <a:lnTo>
                    <a:pt x="351" y="718"/>
                  </a:lnTo>
                  <a:lnTo>
                    <a:pt x="349" y="716"/>
                  </a:lnTo>
                  <a:lnTo>
                    <a:pt x="348" y="713"/>
                  </a:lnTo>
                  <a:lnTo>
                    <a:pt x="347" y="710"/>
                  </a:lnTo>
                  <a:lnTo>
                    <a:pt x="347" y="708"/>
                  </a:lnTo>
                  <a:lnTo>
                    <a:pt x="347" y="704"/>
                  </a:lnTo>
                  <a:lnTo>
                    <a:pt x="348" y="702"/>
                  </a:lnTo>
                  <a:lnTo>
                    <a:pt x="349" y="699"/>
                  </a:lnTo>
                  <a:lnTo>
                    <a:pt x="351" y="696"/>
                  </a:lnTo>
                  <a:lnTo>
                    <a:pt x="354" y="695"/>
                  </a:lnTo>
                  <a:lnTo>
                    <a:pt x="356" y="693"/>
                  </a:lnTo>
                  <a:lnTo>
                    <a:pt x="359" y="693"/>
                  </a:lnTo>
                  <a:lnTo>
                    <a:pt x="362" y="692"/>
                  </a:lnTo>
                  <a:lnTo>
                    <a:pt x="513" y="692"/>
                  </a:lnTo>
                  <a:lnTo>
                    <a:pt x="515" y="693"/>
                  </a:lnTo>
                  <a:lnTo>
                    <a:pt x="519" y="693"/>
                  </a:lnTo>
                  <a:lnTo>
                    <a:pt x="521" y="695"/>
                  </a:lnTo>
                  <a:lnTo>
                    <a:pt x="523" y="696"/>
                  </a:lnTo>
                  <a:lnTo>
                    <a:pt x="525" y="699"/>
                  </a:lnTo>
                  <a:lnTo>
                    <a:pt x="526" y="702"/>
                  </a:lnTo>
                  <a:lnTo>
                    <a:pt x="528" y="704"/>
                  </a:lnTo>
                  <a:lnTo>
                    <a:pt x="528" y="708"/>
                  </a:lnTo>
                  <a:lnTo>
                    <a:pt x="528" y="710"/>
                  </a:lnTo>
                  <a:lnTo>
                    <a:pt x="526" y="713"/>
                  </a:lnTo>
                  <a:lnTo>
                    <a:pt x="525" y="716"/>
                  </a:lnTo>
                  <a:lnTo>
                    <a:pt x="523" y="718"/>
                  </a:lnTo>
                  <a:lnTo>
                    <a:pt x="521" y="720"/>
                  </a:lnTo>
                  <a:lnTo>
                    <a:pt x="519" y="721"/>
                  </a:lnTo>
                  <a:lnTo>
                    <a:pt x="515" y="722"/>
                  </a:lnTo>
                  <a:lnTo>
                    <a:pt x="513" y="722"/>
                  </a:lnTo>
                  <a:close/>
                  <a:moveTo>
                    <a:pt x="312" y="326"/>
                  </a:moveTo>
                  <a:lnTo>
                    <a:pt x="237" y="402"/>
                  </a:lnTo>
                  <a:lnTo>
                    <a:pt x="232" y="405"/>
                  </a:lnTo>
                  <a:lnTo>
                    <a:pt x="226" y="406"/>
                  </a:lnTo>
                  <a:lnTo>
                    <a:pt x="220" y="405"/>
                  </a:lnTo>
                  <a:lnTo>
                    <a:pt x="216" y="402"/>
                  </a:lnTo>
                  <a:lnTo>
                    <a:pt x="200" y="387"/>
                  </a:lnTo>
                  <a:lnTo>
                    <a:pt x="199" y="385"/>
                  </a:lnTo>
                  <a:lnTo>
                    <a:pt x="198" y="381"/>
                  </a:lnTo>
                  <a:lnTo>
                    <a:pt x="197" y="379"/>
                  </a:lnTo>
                  <a:lnTo>
                    <a:pt x="197" y="376"/>
                  </a:lnTo>
                  <a:lnTo>
                    <a:pt x="197" y="373"/>
                  </a:lnTo>
                  <a:lnTo>
                    <a:pt x="198" y="370"/>
                  </a:lnTo>
                  <a:lnTo>
                    <a:pt x="199" y="368"/>
                  </a:lnTo>
                  <a:lnTo>
                    <a:pt x="200" y="365"/>
                  </a:lnTo>
                  <a:lnTo>
                    <a:pt x="203" y="363"/>
                  </a:lnTo>
                  <a:lnTo>
                    <a:pt x="206" y="362"/>
                  </a:lnTo>
                  <a:lnTo>
                    <a:pt x="208" y="361"/>
                  </a:lnTo>
                  <a:lnTo>
                    <a:pt x="211" y="361"/>
                  </a:lnTo>
                  <a:lnTo>
                    <a:pt x="214" y="361"/>
                  </a:lnTo>
                  <a:lnTo>
                    <a:pt x="217" y="362"/>
                  </a:lnTo>
                  <a:lnTo>
                    <a:pt x="219" y="363"/>
                  </a:lnTo>
                  <a:lnTo>
                    <a:pt x="221" y="365"/>
                  </a:lnTo>
                  <a:lnTo>
                    <a:pt x="226" y="370"/>
                  </a:lnTo>
                  <a:lnTo>
                    <a:pt x="290" y="306"/>
                  </a:lnTo>
                  <a:lnTo>
                    <a:pt x="294" y="303"/>
                  </a:lnTo>
                  <a:lnTo>
                    <a:pt x="296" y="302"/>
                  </a:lnTo>
                  <a:lnTo>
                    <a:pt x="298" y="301"/>
                  </a:lnTo>
                  <a:lnTo>
                    <a:pt x="302" y="301"/>
                  </a:lnTo>
                  <a:lnTo>
                    <a:pt x="304" y="301"/>
                  </a:lnTo>
                  <a:lnTo>
                    <a:pt x="307" y="302"/>
                  </a:lnTo>
                  <a:lnTo>
                    <a:pt x="310" y="303"/>
                  </a:lnTo>
                  <a:lnTo>
                    <a:pt x="312" y="306"/>
                  </a:lnTo>
                  <a:lnTo>
                    <a:pt x="314" y="308"/>
                  </a:lnTo>
                  <a:lnTo>
                    <a:pt x="315" y="310"/>
                  </a:lnTo>
                  <a:lnTo>
                    <a:pt x="316" y="312"/>
                  </a:lnTo>
                  <a:lnTo>
                    <a:pt x="316" y="316"/>
                  </a:lnTo>
                  <a:lnTo>
                    <a:pt x="316" y="319"/>
                  </a:lnTo>
                  <a:lnTo>
                    <a:pt x="315" y="321"/>
                  </a:lnTo>
                  <a:lnTo>
                    <a:pt x="314" y="324"/>
                  </a:lnTo>
                  <a:lnTo>
                    <a:pt x="312" y="326"/>
                  </a:lnTo>
                  <a:close/>
                  <a:moveTo>
                    <a:pt x="312" y="477"/>
                  </a:moveTo>
                  <a:lnTo>
                    <a:pt x="237" y="552"/>
                  </a:lnTo>
                  <a:lnTo>
                    <a:pt x="232" y="555"/>
                  </a:lnTo>
                  <a:lnTo>
                    <a:pt x="226" y="556"/>
                  </a:lnTo>
                  <a:lnTo>
                    <a:pt x="220" y="555"/>
                  </a:lnTo>
                  <a:lnTo>
                    <a:pt x="216" y="552"/>
                  </a:lnTo>
                  <a:lnTo>
                    <a:pt x="200" y="537"/>
                  </a:lnTo>
                  <a:lnTo>
                    <a:pt x="199" y="535"/>
                  </a:lnTo>
                  <a:lnTo>
                    <a:pt x="198" y="533"/>
                  </a:lnTo>
                  <a:lnTo>
                    <a:pt x="197" y="529"/>
                  </a:lnTo>
                  <a:lnTo>
                    <a:pt x="197" y="527"/>
                  </a:lnTo>
                  <a:lnTo>
                    <a:pt x="197" y="524"/>
                  </a:lnTo>
                  <a:lnTo>
                    <a:pt x="198" y="521"/>
                  </a:lnTo>
                  <a:lnTo>
                    <a:pt x="199" y="518"/>
                  </a:lnTo>
                  <a:lnTo>
                    <a:pt x="200" y="516"/>
                  </a:lnTo>
                  <a:lnTo>
                    <a:pt x="203" y="514"/>
                  </a:lnTo>
                  <a:lnTo>
                    <a:pt x="206" y="512"/>
                  </a:lnTo>
                  <a:lnTo>
                    <a:pt x="208" y="512"/>
                  </a:lnTo>
                  <a:lnTo>
                    <a:pt x="211" y="511"/>
                  </a:lnTo>
                  <a:lnTo>
                    <a:pt x="214" y="512"/>
                  </a:lnTo>
                  <a:lnTo>
                    <a:pt x="217" y="512"/>
                  </a:lnTo>
                  <a:lnTo>
                    <a:pt x="219" y="514"/>
                  </a:lnTo>
                  <a:lnTo>
                    <a:pt x="221" y="516"/>
                  </a:lnTo>
                  <a:lnTo>
                    <a:pt x="226" y="520"/>
                  </a:lnTo>
                  <a:lnTo>
                    <a:pt x="290" y="456"/>
                  </a:lnTo>
                  <a:lnTo>
                    <a:pt x="294" y="454"/>
                  </a:lnTo>
                  <a:lnTo>
                    <a:pt x="296" y="452"/>
                  </a:lnTo>
                  <a:lnTo>
                    <a:pt x="298" y="451"/>
                  </a:lnTo>
                  <a:lnTo>
                    <a:pt x="302" y="451"/>
                  </a:lnTo>
                  <a:lnTo>
                    <a:pt x="304" y="451"/>
                  </a:lnTo>
                  <a:lnTo>
                    <a:pt x="307" y="452"/>
                  </a:lnTo>
                  <a:lnTo>
                    <a:pt x="310" y="454"/>
                  </a:lnTo>
                  <a:lnTo>
                    <a:pt x="312" y="456"/>
                  </a:lnTo>
                  <a:lnTo>
                    <a:pt x="314" y="458"/>
                  </a:lnTo>
                  <a:lnTo>
                    <a:pt x="315" y="460"/>
                  </a:lnTo>
                  <a:lnTo>
                    <a:pt x="316" y="464"/>
                  </a:lnTo>
                  <a:lnTo>
                    <a:pt x="316" y="466"/>
                  </a:lnTo>
                  <a:lnTo>
                    <a:pt x="316" y="469"/>
                  </a:lnTo>
                  <a:lnTo>
                    <a:pt x="315" y="472"/>
                  </a:lnTo>
                  <a:lnTo>
                    <a:pt x="314" y="475"/>
                  </a:lnTo>
                  <a:lnTo>
                    <a:pt x="312" y="477"/>
                  </a:lnTo>
                  <a:close/>
                  <a:moveTo>
                    <a:pt x="164" y="236"/>
                  </a:moveTo>
                  <a:lnTo>
                    <a:pt x="162" y="237"/>
                  </a:lnTo>
                  <a:lnTo>
                    <a:pt x="158" y="238"/>
                  </a:lnTo>
                  <a:lnTo>
                    <a:pt x="157" y="238"/>
                  </a:lnTo>
                  <a:lnTo>
                    <a:pt x="155" y="238"/>
                  </a:lnTo>
                  <a:lnTo>
                    <a:pt x="153" y="239"/>
                  </a:lnTo>
                  <a:lnTo>
                    <a:pt x="151" y="239"/>
                  </a:lnTo>
                  <a:lnTo>
                    <a:pt x="151" y="180"/>
                  </a:lnTo>
                  <a:lnTo>
                    <a:pt x="217" y="180"/>
                  </a:lnTo>
                  <a:lnTo>
                    <a:pt x="214" y="188"/>
                  </a:lnTo>
                  <a:lnTo>
                    <a:pt x="208" y="197"/>
                  </a:lnTo>
                  <a:lnTo>
                    <a:pt x="203" y="205"/>
                  </a:lnTo>
                  <a:lnTo>
                    <a:pt x="197" y="212"/>
                  </a:lnTo>
                  <a:lnTo>
                    <a:pt x="190" y="220"/>
                  </a:lnTo>
                  <a:lnTo>
                    <a:pt x="182" y="225"/>
                  </a:lnTo>
                  <a:lnTo>
                    <a:pt x="173" y="231"/>
                  </a:lnTo>
                  <a:lnTo>
                    <a:pt x="164" y="236"/>
                  </a:lnTo>
                  <a:close/>
                  <a:moveTo>
                    <a:pt x="121" y="166"/>
                  </a:moveTo>
                  <a:lnTo>
                    <a:pt x="121" y="256"/>
                  </a:lnTo>
                  <a:lnTo>
                    <a:pt x="121" y="601"/>
                  </a:lnTo>
                  <a:lnTo>
                    <a:pt x="31" y="601"/>
                  </a:lnTo>
                  <a:lnTo>
                    <a:pt x="31" y="135"/>
                  </a:lnTo>
                  <a:lnTo>
                    <a:pt x="31" y="125"/>
                  </a:lnTo>
                  <a:lnTo>
                    <a:pt x="33" y="115"/>
                  </a:lnTo>
                  <a:lnTo>
                    <a:pt x="35" y="105"/>
                  </a:lnTo>
                  <a:lnTo>
                    <a:pt x="39" y="94"/>
                  </a:lnTo>
                  <a:lnTo>
                    <a:pt x="43" y="85"/>
                  </a:lnTo>
                  <a:lnTo>
                    <a:pt x="48" y="77"/>
                  </a:lnTo>
                  <a:lnTo>
                    <a:pt x="53" y="68"/>
                  </a:lnTo>
                  <a:lnTo>
                    <a:pt x="60" y="62"/>
                  </a:lnTo>
                  <a:lnTo>
                    <a:pt x="67" y="55"/>
                  </a:lnTo>
                  <a:lnTo>
                    <a:pt x="75" y="48"/>
                  </a:lnTo>
                  <a:lnTo>
                    <a:pt x="83" y="42"/>
                  </a:lnTo>
                  <a:lnTo>
                    <a:pt x="92" y="38"/>
                  </a:lnTo>
                  <a:lnTo>
                    <a:pt x="101" y="35"/>
                  </a:lnTo>
                  <a:lnTo>
                    <a:pt x="110" y="32"/>
                  </a:lnTo>
                  <a:lnTo>
                    <a:pt x="120" y="30"/>
                  </a:lnTo>
                  <a:lnTo>
                    <a:pt x="129" y="30"/>
                  </a:lnTo>
                  <a:lnTo>
                    <a:pt x="132" y="30"/>
                  </a:lnTo>
                  <a:lnTo>
                    <a:pt x="135" y="30"/>
                  </a:lnTo>
                  <a:lnTo>
                    <a:pt x="150" y="36"/>
                  </a:lnTo>
                  <a:lnTo>
                    <a:pt x="164" y="41"/>
                  </a:lnTo>
                  <a:lnTo>
                    <a:pt x="176" y="48"/>
                  </a:lnTo>
                  <a:lnTo>
                    <a:pt x="188" y="56"/>
                  </a:lnTo>
                  <a:lnTo>
                    <a:pt x="197" y="63"/>
                  </a:lnTo>
                  <a:lnTo>
                    <a:pt x="205" y="71"/>
                  </a:lnTo>
                  <a:lnTo>
                    <a:pt x="210" y="80"/>
                  </a:lnTo>
                  <a:lnTo>
                    <a:pt x="216" y="88"/>
                  </a:lnTo>
                  <a:lnTo>
                    <a:pt x="220" y="99"/>
                  </a:lnTo>
                  <a:lnTo>
                    <a:pt x="224" y="110"/>
                  </a:lnTo>
                  <a:lnTo>
                    <a:pt x="226" y="123"/>
                  </a:lnTo>
                  <a:lnTo>
                    <a:pt x="226" y="135"/>
                  </a:lnTo>
                  <a:lnTo>
                    <a:pt x="226" y="143"/>
                  </a:lnTo>
                  <a:lnTo>
                    <a:pt x="225" y="150"/>
                  </a:lnTo>
                  <a:lnTo>
                    <a:pt x="136" y="150"/>
                  </a:lnTo>
                  <a:lnTo>
                    <a:pt x="133" y="151"/>
                  </a:lnTo>
                  <a:lnTo>
                    <a:pt x="130" y="151"/>
                  </a:lnTo>
                  <a:lnTo>
                    <a:pt x="128" y="153"/>
                  </a:lnTo>
                  <a:lnTo>
                    <a:pt x="125" y="154"/>
                  </a:lnTo>
                  <a:lnTo>
                    <a:pt x="123" y="156"/>
                  </a:lnTo>
                  <a:lnTo>
                    <a:pt x="122" y="160"/>
                  </a:lnTo>
                  <a:lnTo>
                    <a:pt x="121" y="162"/>
                  </a:lnTo>
                  <a:lnTo>
                    <a:pt x="121" y="166"/>
                  </a:lnTo>
                  <a:close/>
                  <a:moveTo>
                    <a:pt x="587" y="0"/>
                  </a:moveTo>
                  <a:lnTo>
                    <a:pt x="136" y="0"/>
                  </a:lnTo>
                  <a:lnTo>
                    <a:pt x="136" y="0"/>
                  </a:lnTo>
                  <a:lnTo>
                    <a:pt x="135" y="0"/>
                  </a:lnTo>
                  <a:lnTo>
                    <a:pt x="132" y="0"/>
                  </a:lnTo>
                  <a:lnTo>
                    <a:pt x="129" y="0"/>
                  </a:lnTo>
                  <a:lnTo>
                    <a:pt x="116" y="1"/>
                  </a:lnTo>
                  <a:lnTo>
                    <a:pt x="104" y="2"/>
                  </a:lnTo>
                  <a:lnTo>
                    <a:pt x="92" y="5"/>
                  </a:lnTo>
                  <a:lnTo>
                    <a:pt x="80" y="11"/>
                  </a:lnTo>
                  <a:lnTo>
                    <a:pt x="69" y="16"/>
                  </a:lnTo>
                  <a:lnTo>
                    <a:pt x="58" y="23"/>
                  </a:lnTo>
                  <a:lnTo>
                    <a:pt x="48" y="31"/>
                  </a:lnTo>
                  <a:lnTo>
                    <a:pt x="39" y="40"/>
                  </a:lnTo>
                  <a:lnTo>
                    <a:pt x="31" y="49"/>
                  </a:lnTo>
                  <a:lnTo>
                    <a:pt x="23" y="59"/>
                  </a:lnTo>
                  <a:lnTo>
                    <a:pt x="16" y="71"/>
                  </a:lnTo>
                  <a:lnTo>
                    <a:pt x="10" y="83"/>
                  </a:lnTo>
                  <a:lnTo>
                    <a:pt x="6" y="95"/>
                  </a:lnTo>
                  <a:lnTo>
                    <a:pt x="4" y="108"/>
                  </a:lnTo>
                  <a:lnTo>
                    <a:pt x="1" y="121"/>
                  </a:lnTo>
                  <a:lnTo>
                    <a:pt x="0" y="135"/>
                  </a:lnTo>
                  <a:lnTo>
                    <a:pt x="0" y="617"/>
                  </a:lnTo>
                  <a:lnTo>
                    <a:pt x="1" y="620"/>
                  </a:lnTo>
                  <a:lnTo>
                    <a:pt x="1" y="623"/>
                  </a:lnTo>
                  <a:lnTo>
                    <a:pt x="4" y="625"/>
                  </a:lnTo>
                  <a:lnTo>
                    <a:pt x="5" y="627"/>
                  </a:lnTo>
                  <a:lnTo>
                    <a:pt x="7" y="630"/>
                  </a:lnTo>
                  <a:lnTo>
                    <a:pt x="9" y="631"/>
                  </a:lnTo>
                  <a:lnTo>
                    <a:pt x="13" y="632"/>
                  </a:lnTo>
                  <a:lnTo>
                    <a:pt x="16" y="632"/>
                  </a:lnTo>
                  <a:lnTo>
                    <a:pt x="121" y="632"/>
                  </a:lnTo>
                  <a:lnTo>
                    <a:pt x="121" y="888"/>
                  </a:lnTo>
                  <a:lnTo>
                    <a:pt x="121" y="891"/>
                  </a:lnTo>
                  <a:lnTo>
                    <a:pt x="122" y="894"/>
                  </a:lnTo>
                  <a:lnTo>
                    <a:pt x="123" y="896"/>
                  </a:lnTo>
                  <a:lnTo>
                    <a:pt x="125" y="898"/>
                  </a:lnTo>
                  <a:lnTo>
                    <a:pt x="128" y="901"/>
                  </a:lnTo>
                  <a:lnTo>
                    <a:pt x="130" y="902"/>
                  </a:lnTo>
                  <a:lnTo>
                    <a:pt x="133" y="903"/>
                  </a:lnTo>
                  <a:lnTo>
                    <a:pt x="136" y="903"/>
                  </a:lnTo>
                  <a:lnTo>
                    <a:pt x="587" y="903"/>
                  </a:lnTo>
                  <a:lnTo>
                    <a:pt x="591" y="903"/>
                  </a:lnTo>
                  <a:lnTo>
                    <a:pt x="593" y="902"/>
                  </a:lnTo>
                  <a:lnTo>
                    <a:pt x="596" y="901"/>
                  </a:lnTo>
                  <a:lnTo>
                    <a:pt x="599" y="898"/>
                  </a:lnTo>
                  <a:lnTo>
                    <a:pt x="600" y="896"/>
                  </a:lnTo>
                  <a:lnTo>
                    <a:pt x="602" y="894"/>
                  </a:lnTo>
                  <a:lnTo>
                    <a:pt x="602" y="891"/>
                  </a:lnTo>
                  <a:lnTo>
                    <a:pt x="603" y="888"/>
                  </a:lnTo>
                  <a:lnTo>
                    <a:pt x="603" y="269"/>
                  </a:lnTo>
                  <a:lnTo>
                    <a:pt x="615" y="267"/>
                  </a:lnTo>
                  <a:lnTo>
                    <a:pt x="627" y="264"/>
                  </a:lnTo>
                  <a:lnTo>
                    <a:pt x="638" y="259"/>
                  </a:lnTo>
                  <a:lnTo>
                    <a:pt x="648" y="255"/>
                  </a:lnTo>
                  <a:lnTo>
                    <a:pt x="660" y="248"/>
                  </a:lnTo>
                  <a:lnTo>
                    <a:pt x="670" y="241"/>
                  </a:lnTo>
                  <a:lnTo>
                    <a:pt x="679" y="232"/>
                  </a:lnTo>
                  <a:lnTo>
                    <a:pt x="687" y="224"/>
                  </a:lnTo>
                  <a:lnTo>
                    <a:pt x="695" y="214"/>
                  </a:lnTo>
                  <a:lnTo>
                    <a:pt x="703" y="204"/>
                  </a:lnTo>
                  <a:lnTo>
                    <a:pt x="708" y="194"/>
                  </a:lnTo>
                  <a:lnTo>
                    <a:pt x="714" y="182"/>
                  </a:lnTo>
                  <a:lnTo>
                    <a:pt x="717" y="171"/>
                  </a:lnTo>
                  <a:lnTo>
                    <a:pt x="721" y="160"/>
                  </a:lnTo>
                  <a:lnTo>
                    <a:pt x="723" y="147"/>
                  </a:lnTo>
                  <a:lnTo>
                    <a:pt x="723" y="135"/>
                  </a:lnTo>
                  <a:lnTo>
                    <a:pt x="723" y="121"/>
                  </a:lnTo>
                  <a:lnTo>
                    <a:pt x="721" y="109"/>
                  </a:lnTo>
                  <a:lnTo>
                    <a:pt x="717" y="97"/>
                  </a:lnTo>
                  <a:lnTo>
                    <a:pt x="712" y="84"/>
                  </a:lnTo>
                  <a:lnTo>
                    <a:pt x="706" y="72"/>
                  </a:lnTo>
                  <a:lnTo>
                    <a:pt x="699" y="60"/>
                  </a:lnTo>
                  <a:lnTo>
                    <a:pt x="691" y="50"/>
                  </a:lnTo>
                  <a:lnTo>
                    <a:pt x="682" y="40"/>
                  </a:lnTo>
                  <a:lnTo>
                    <a:pt x="672" y="32"/>
                  </a:lnTo>
                  <a:lnTo>
                    <a:pt x="662" y="23"/>
                  </a:lnTo>
                  <a:lnTo>
                    <a:pt x="651" y="16"/>
                  </a:lnTo>
                  <a:lnTo>
                    <a:pt x="638" y="11"/>
                  </a:lnTo>
                  <a:lnTo>
                    <a:pt x="627" y="6"/>
                  </a:lnTo>
                  <a:lnTo>
                    <a:pt x="613" y="3"/>
                  </a:lnTo>
                  <a:lnTo>
                    <a:pt x="601" y="1"/>
                  </a:lnTo>
                  <a:lnTo>
                    <a:pt x="587" y="0"/>
                  </a:lnTo>
                  <a:lnTo>
                    <a:pt x="58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fr-FR" dirty="0"/>
            </a:p>
          </p:txBody>
        </p:sp>
        <p:sp>
          <p:nvSpPr>
            <p:cNvPr id="48" name="Forme libre 4605">
              <a:extLst>
                <a:ext uri="{FF2B5EF4-FFF2-40B4-BE49-F238E27FC236}">
                  <a16:creationId xmlns="" xmlns:a16="http://schemas.microsoft.com/office/drawing/2014/main" id="{1D074A71-FBEB-4855-BA1E-068499BF4C3E}"/>
                </a:ext>
              </a:extLst>
            </p:cNvPr>
            <p:cNvSpPr>
              <a:spLocks/>
            </p:cNvSpPr>
            <p:nvPr/>
          </p:nvSpPr>
          <p:spPr bwMode="auto">
            <a:xfrm>
              <a:off x="7239000" y="4722813"/>
              <a:ext cx="66675" cy="128588"/>
            </a:xfrm>
            <a:custGeom>
              <a:avLst/>
              <a:gdLst>
                <a:gd name="T0" fmla="*/ 123 w 210"/>
                <a:gd name="T1" fmla="*/ 1 h 407"/>
                <a:gd name="T2" fmla="*/ 101 w 210"/>
                <a:gd name="T3" fmla="*/ 8 h 407"/>
                <a:gd name="T4" fmla="*/ 82 w 210"/>
                <a:gd name="T5" fmla="*/ 21 h 407"/>
                <a:gd name="T6" fmla="*/ 67 w 210"/>
                <a:gd name="T7" fmla="*/ 37 h 407"/>
                <a:gd name="T8" fmla="*/ 50 w 210"/>
                <a:gd name="T9" fmla="*/ 47 h 407"/>
                <a:gd name="T10" fmla="*/ 33 w 210"/>
                <a:gd name="T11" fmla="*/ 54 h 407"/>
                <a:gd name="T12" fmla="*/ 23 w 210"/>
                <a:gd name="T13" fmla="*/ 61 h 407"/>
                <a:gd name="T14" fmla="*/ 14 w 210"/>
                <a:gd name="T15" fmla="*/ 70 h 407"/>
                <a:gd name="T16" fmla="*/ 7 w 210"/>
                <a:gd name="T17" fmla="*/ 81 h 407"/>
                <a:gd name="T18" fmla="*/ 2 w 210"/>
                <a:gd name="T19" fmla="*/ 95 h 407"/>
                <a:gd name="T20" fmla="*/ 0 w 210"/>
                <a:gd name="T21" fmla="*/ 110 h 407"/>
                <a:gd name="T22" fmla="*/ 0 w 210"/>
                <a:gd name="T23" fmla="*/ 393 h 407"/>
                <a:gd name="T24" fmla="*/ 1 w 210"/>
                <a:gd name="T25" fmla="*/ 398 h 407"/>
                <a:gd name="T26" fmla="*/ 3 w 210"/>
                <a:gd name="T27" fmla="*/ 403 h 407"/>
                <a:gd name="T28" fmla="*/ 9 w 210"/>
                <a:gd name="T29" fmla="*/ 406 h 407"/>
                <a:gd name="T30" fmla="*/ 14 w 210"/>
                <a:gd name="T31" fmla="*/ 407 h 407"/>
                <a:gd name="T32" fmla="*/ 20 w 210"/>
                <a:gd name="T33" fmla="*/ 406 h 407"/>
                <a:gd name="T34" fmla="*/ 24 w 210"/>
                <a:gd name="T35" fmla="*/ 403 h 407"/>
                <a:gd name="T36" fmla="*/ 28 w 210"/>
                <a:gd name="T37" fmla="*/ 398 h 407"/>
                <a:gd name="T38" fmla="*/ 29 w 210"/>
                <a:gd name="T39" fmla="*/ 393 h 407"/>
                <a:gd name="T40" fmla="*/ 30 w 210"/>
                <a:gd name="T41" fmla="*/ 110 h 407"/>
                <a:gd name="T42" fmla="*/ 35 w 210"/>
                <a:gd name="T43" fmla="*/ 95 h 407"/>
                <a:gd name="T44" fmla="*/ 42 w 210"/>
                <a:gd name="T45" fmla="*/ 84 h 407"/>
                <a:gd name="T46" fmla="*/ 54 w 210"/>
                <a:gd name="T47" fmla="*/ 78 h 407"/>
                <a:gd name="T48" fmla="*/ 59 w 210"/>
                <a:gd name="T49" fmla="*/ 331 h 407"/>
                <a:gd name="T50" fmla="*/ 210 w 210"/>
                <a:gd name="T51" fmla="*/ 60 h 407"/>
                <a:gd name="T52" fmla="*/ 209 w 210"/>
                <a:gd name="T53" fmla="*/ 49 h 407"/>
                <a:gd name="T54" fmla="*/ 203 w 210"/>
                <a:gd name="T55" fmla="*/ 39 h 407"/>
                <a:gd name="T56" fmla="*/ 186 w 210"/>
                <a:gd name="T57" fmla="*/ 20 h 407"/>
                <a:gd name="T58" fmla="*/ 162 w 210"/>
                <a:gd name="T59" fmla="*/ 5 h 407"/>
                <a:gd name="T60" fmla="*/ 149 w 210"/>
                <a:gd name="T61" fmla="*/ 1 h 407"/>
                <a:gd name="T62" fmla="*/ 135 w 210"/>
                <a:gd name="T63"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10" h="407">
                  <a:moveTo>
                    <a:pt x="135" y="0"/>
                  </a:moveTo>
                  <a:lnTo>
                    <a:pt x="123" y="1"/>
                  </a:lnTo>
                  <a:lnTo>
                    <a:pt x="111" y="3"/>
                  </a:lnTo>
                  <a:lnTo>
                    <a:pt x="101" y="8"/>
                  </a:lnTo>
                  <a:lnTo>
                    <a:pt x="91" y="14"/>
                  </a:lnTo>
                  <a:lnTo>
                    <a:pt x="82" y="21"/>
                  </a:lnTo>
                  <a:lnTo>
                    <a:pt x="74" y="29"/>
                  </a:lnTo>
                  <a:lnTo>
                    <a:pt x="67" y="37"/>
                  </a:lnTo>
                  <a:lnTo>
                    <a:pt x="63" y="45"/>
                  </a:lnTo>
                  <a:lnTo>
                    <a:pt x="50" y="47"/>
                  </a:lnTo>
                  <a:lnTo>
                    <a:pt x="39" y="52"/>
                  </a:lnTo>
                  <a:lnTo>
                    <a:pt x="33" y="54"/>
                  </a:lnTo>
                  <a:lnTo>
                    <a:pt x="28" y="57"/>
                  </a:lnTo>
                  <a:lnTo>
                    <a:pt x="23" y="61"/>
                  </a:lnTo>
                  <a:lnTo>
                    <a:pt x="19" y="65"/>
                  </a:lnTo>
                  <a:lnTo>
                    <a:pt x="14" y="70"/>
                  </a:lnTo>
                  <a:lnTo>
                    <a:pt x="11" y="75"/>
                  </a:lnTo>
                  <a:lnTo>
                    <a:pt x="7" y="81"/>
                  </a:lnTo>
                  <a:lnTo>
                    <a:pt x="4" y="88"/>
                  </a:lnTo>
                  <a:lnTo>
                    <a:pt x="2" y="95"/>
                  </a:lnTo>
                  <a:lnTo>
                    <a:pt x="1" y="102"/>
                  </a:lnTo>
                  <a:lnTo>
                    <a:pt x="0" y="110"/>
                  </a:lnTo>
                  <a:lnTo>
                    <a:pt x="0" y="119"/>
                  </a:lnTo>
                  <a:lnTo>
                    <a:pt x="0" y="393"/>
                  </a:lnTo>
                  <a:lnTo>
                    <a:pt x="0" y="395"/>
                  </a:lnTo>
                  <a:lnTo>
                    <a:pt x="1" y="398"/>
                  </a:lnTo>
                  <a:lnTo>
                    <a:pt x="2" y="401"/>
                  </a:lnTo>
                  <a:lnTo>
                    <a:pt x="3" y="403"/>
                  </a:lnTo>
                  <a:lnTo>
                    <a:pt x="5" y="405"/>
                  </a:lnTo>
                  <a:lnTo>
                    <a:pt x="9" y="406"/>
                  </a:lnTo>
                  <a:lnTo>
                    <a:pt x="11" y="407"/>
                  </a:lnTo>
                  <a:lnTo>
                    <a:pt x="14" y="407"/>
                  </a:lnTo>
                  <a:lnTo>
                    <a:pt x="18" y="407"/>
                  </a:lnTo>
                  <a:lnTo>
                    <a:pt x="20" y="406"/>
                  </a:lnTo>
                  <a:lnTo>
                    <a:pt x="22" y="405"/>
                  </a:lnTo>
                  <a:lnTo>
                    <a:pt x="24" y="403"/>
                  </a:lnTo>
                  <a:lnTo>
                    <a:pt x="27" y="401"/>
                  </a:lnTo>
                  <a:lnTo>
                    <a:pt x="28" y="398"/>
                  </a:lnTo>
                  <a:lnTo>
                    <a:pt x="29" y="395"/>
                  </a:lnTo>
                  <a:lnTo>
                    <a:pt x="29" y="393"/>
                  </a:lnTo>
                  <a:lnTo>
                    <a:pt x="29" y="119"/>
                  </a:lnTo>
                  <a:lnTo>
                    <a:pt x="30" y="110"/>
                  </a:lnTo>
                  <a:lnTo>
                    <a:pt x="31" y="101"/>
                  </a:lnTo>
                  <a:lnTo>
                    <a:pt x="35" y="95"/>
                  </a:lnTo>
                  <a:lnTo>
                    <a:pt x="38" y="89"/>
                  </a:lnTo>
                  <a:lnTo>
                    <a:pt x="42" y="84"/>
                  </a:lnTo>
                  <a:lnTo>
                    <a:pt x="48" y="81"/>
                  </a:lnTo>
                  <a:lnTo>
                    <a:pt x="54" y="78"/>
                  </a:lnTo>
                  <a:lnTo>
                    <a:pt x="59" y="76"/>
                  </a:lnTo>
                  <a:lnTo>
                    <a:pt x="59" y="331"/>
                  </a:lnTo>
                  <a:lnTo>
                    <a:pt x="210" y="331"/>
                  </a:lnTo>
                  <a:lnTo>
                    <a:pt x="210" y="60"/>
                  </a:lnTo>
                  <a:lnTo>
                    <a:pt x="210" y="55"/>
                  </a:lnTo>
                  <a:lnTo>
                    <a:pt x="209" y="49"/>
                  </a:lnTo>
                  <a:lnTo>
                    <a:pt x="206" y="45"/>
                  </a:lnTo>
                  <a:lnTo>
                    <a:pt x="203" y="39"/>
                  </a:lnTo>
                  <a:lnTo>
                    <a:pt x="196" y="29"/>
                  </a:lnTo>
                  <a:lnTo>
                    <a:pt x="186" y="20"/>
                  </a:lnTo>
                  <a:lnTo>
                    <a:pt x="175" y="12"/>
                  </a:lnTo>
                  <a:lnTo>
                    <a:pt x="162" y="5"/>
                  </a:lnTo>
                  <a:lnTo>
                    <a:pt x="155" y="3"/>
                  </a:lnTo>
                  <a:lnTo>
                    <a:pt x="149" y="1"/>
                  </a:lnTo>
                  <a:lnTo>
                    <a:pt x="142" y="0"/>
                  </a:lnTo>
                  <a:lnTo>
                    <a:pt x="135" y="0"/>
                  </a:lnTo>
                  <a:lnTo>
                    <a:pt x="13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fr-FR" dirty="0"/>
            </a:p>
          </p:txBody>
        </p:sp>
        <p:sp>
          <p:nvSpPr>
            <p:cNvPr id="49" name="Forme libre 4606">
              <a:extLst>
                <a:ext uri="{FF2B5EF4-FFF2-40B4-BE49-F238E27FC236}">
                  <a16:creationId xmlns="" xmlns:a16="http://schemas.microsoft.com/office/drawing/2014/main" id="{BD829E04-6F8B-4CD1-B1AB-1428DE5ACE15}"/>
                </a:ext>
              </a:extLst>
            </p:cNvPr>
            <p:cNvSpPr>
              <a:spLocks/>
            </p:cNvSpPr>
            <p:nvPr/>
          </p:nvSpPr>
          <p:spPr bwMode="auto">
            <a:xfrm>
              <a:off x="7258050" y="4913313"/>
              <a:ext cx="47625" cy="28575"/>
            </a:xfrm>
            <a:custGeom>
              <a:avLst/>
              <a:gdLst>
                <a:gd name="T0" fmla="*/ 0 w 151"/>
                <a:gd name="T1" fmla="*/ 14 h 90"/>
                <a:gd name="T2" fmla="*/ 0 w 151"/>
                <a:gd name="T3" fmla="*/ 22 h 90"/>
                <a:gd name="T4" fmla="*/ 2 w 151"/>
                <a:gd name="T5" fmla="*/ 29 h 90"/>
                <a:gd name="T6" fmla="*/ 4 w 151"/>
                <a:gd name="T7" fmla="*/ 37 h 90"/>
                <a:gd name="T8" fmla="*/ 6 w 151"/>
                <a:gd name="T9" fmla="*/ 44 h 90"/>
                <a:gd name="T10" fmla="*/ 9 w 151"/>
                <a:gd name="T11" fmla="*/ 50 h 90"/>
                <a:gd name="T12" fmla="*/ 14 w 151"/>
                <a:gd name="T13" fmla="*/ 56 h 90"/>
                <a:gd name="T14" fmla="*/ 18 w 151"/>
                <a:gd name="T15" fmla="*/ 62 h 90"/>
                <a:gd name="T16" fmla="*/ 23 w 151"/>
                <a:gd name="T17" fmla="*/ 67 h 90"/>
                <a:gd name="T18" fmla="*/ 29 w 151"/>
                <a:gd name="T19" fmla="*/ 72 h 90"/>
                <a:gd name="T20" fmla="*/ 34 w 151"/>
                <a:gd name="T21" fmla="*/ 76 h 90"/>
                <a:gd name="T22" fmla="*/ 40 w 151"/>
                <a:gd name="T23" fmla="*/ 81 h 90"/>
                <a:gd name="T24" fmla="*/ 47 w 151"/>
                <a:gd name="T25" fmla="*/ 84 h 90"/>
                <a:gd name="T26" fmla="*/ 54 w 151"/>
                <a:gd name="T27" fmla="*/ 87 h 90"/>
                <a:gd name="T28" fmla="*/ 61 w 151"/>
                <a:gd name="T29" fmla="*/ 89 h 90"/>
                <a:gd name="T30" fmla="*/ 68 w 151"/>
                <a:gd name="T31" fmla="*/ 90 h 90"/>
                <a:gd name="T32" fmla="*/ 76 w 151"/>
                <a:gd name="T33" fmla="*/ 90 h 90"/>
                <a:gd name="T34" fmla="*/ 83 w 151"/>
                <a:gd name="T35" fmla="*/ 90 h 90"/>
                <a:gd name="T36" fmla="*/ 90 w 151"/>
                <a:gd name="T37" fmla="*/ 89 h 90"/>
                <a:gd name="T38" fmla="*/ 96 w 151"/>
                <a:gd name="T39" fmla="*/ 87 h 90"/>
                <a:gd name="T40" fmla="*/ 103 w 151"/>
                <a:gd name="T41" fmla="*/ 83 h 90"/>
                <a:gd name="T42" fmla="*/ 109 w 151"/>
                <a:gd name="T43" fmla="*/ 80 h 90"/>
                <a:gd name="T44" fmla="*/ 116 w 151"/>
                <a:gd name="T45" fmla="*/ 76 h 90"/>
                <a:gd name="T46" fmla="*/ 121 w 151"/>
                <a:gd name="T47" fmla="*/ 71 h 90"/>
                <a:gd name="T48" fmla="*/ 127 w 151"/>
                <a:gd name="T49" fmla="*/ 65 h 90"/>
                <a:gd name="T50" fmla="*/ 131 w 151"/>
                <a:gd name="T51" fmla="*/ 60 h 90"/>
                <a:gd name="T52" fmla="*/ 137 w 151"/>
                <a:gd name="T53" fmla="*/ 53 h 90"/>
                <a:gd name="T54" fmla="*/ 140 w 151"/>
                <a:gd name="T55" fmla="*/ 45 h 90"/>
                <a:gd name="T56" fmla="*/ 144 w 151"/>
                <a:gd name="T57" fmla="*/ 37 h 90"/>
                <a:gd name="T58" fmla="*/ 147 w 151"/>
                <a:gd name="T59" fmla="*/ 29 h 90"/>
                <a:gd name="T60" fmla="*/ 150 w 151"/>
                <a:gd name="T61" fmla="*/ 20 h 90"/>
                <a:gd name="T62" fmla="*/ 151 w 151"/>
                <a:gd name="T63" fmla="*/ 10 h 90"/>
                <a:gd name="T64" fmla="*/ 151 w 151"/>
                <a:gd name="T65" fmla="*/ 0 h 90"/>
                <a:gd name="T66" fmla="*/ 0 w 151"/>
                <a:gd name="T67" fmla="*/ 0 h 90"/>
                <a:gd name="T68" fmla="*/ 0 w 151"/>
                <a:gd name="T69" fmla="*/ 14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51" h="90">
                  <a:moveTo>
                    <a:pt x="0" y="14"/>
                  </a:moveTo>
                  <a:lnTo>
                    <a:pt x="0" y="22"/>
                  </a:lnTo>
                  <a:lnTo>
                    <a:pt x="2" y="29"/>
                  </a:lnTo>
                  <a:lnTo>
                    <a:pt x="4" y="37"/>
                  </a:lnTo>
                  <a:lnTo>
                    <a:pt x="6" y="44"/>
                  </a:lnTo>
                  <a:lnTo>
                    <a:pt x="9" y="50"/>
                  </a:lnTo>
                  <a:lnTo>
                    <a:pt x="14" y="56"/>
                  </a:lnTo>
                  <a:lnTo>
                    <a:pt x="18" y="62"/>
                  </a:lnTo>
                  <a:lnTo>
                    <a:pt x="23" y="67"/>
                  </a:lnTo>
                  <a:lnTo>
                    <a:pt x="29" y="72"/>
                  </a:lnTo>
                  <a:lnTo>
                    <a:pt x="34" y="76"/>
                  </a:lnTo>
                  <a:lnTo>
                    <a:pt x="40" y="81"/>
                  </a:lnTo>
                  <a:lnTo>
                    <a:pt x="47" y="84"/>
                  </a:lnTo>
                  <a:lnTo>
                    <a:pt x="54" y="87"/>
                  </a:lnTo>
                  <a:lnTo>
                    <a:pt x="61" y="89"/>
                  </a:lnTo>
                  <a:lnTo>
                    <a:pt x="68" y="90"/>
                  </a:lnTo>
                  <a:lnTo>
                    <a:pt x="76" y="90"/>
                  </a:lnTo>
                  <a:lnTo>
                    <a:pt x="83" y="90"/>
                  </a:lnTo>
                  <a:lnTo>
                    <a:pt x="90" y="89"/>
                  </a:lnTo>
                  <a:lnTo>
                    <a:pt x="96" y="87"/>
                  </a:lnTo>
                  <a:lnTo>
                    <a:pt x="103" y="83"/>
                  </a:lnTo>
                  <a:lnTo>
                    <a:pt x="109" y="80"/>
                  </a:lnTo>
                  <a:lnTo>
                    <a:pt x="116" y="76"/>
                  </a:lnTo>
                  <a:lnTo>
                    <a:pt x="121" y="71"/>
                  </a:lnTo>
                  <a:lnTo>
                    <a:pt x="127" y="65"/>
                  </a:lnTo>
                  <a:lnTo>
                    <a:pt x="131" y="60"/>
                  </a:lnTo>
                  <a:lnTo>
                    <a:pt x="137" y="53"/>
                  </a:lnTo>
                  <a:lnTo>
                    <a:pt x="140" y="45"/>
                  </a:lnTo>
                  <a:lnTo>
                    <a:pt x="144" y="37"/>
                  </a:lnTo>
                  <a:lnTo>
                    <a:pt x="147" y="29"/>
                  </a:lnTo>
                  <a:lnTo>
                    <a:pt x="150" y="20"/>
                  </a:lnTo>
                  <a:lnTo>
                    <a:pt x="151" y="10"/>
                  </a:lnTo>
                  <a:lnTo>
                    <a:pt x="151" y="0"/>
                  </a:lnTo>
                  <a:lnTo>
                    <a:pt x="0" y="0"/>
                  </a:lnTo>
                  <a:lnTo>
                    <a:pt x="0"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fr-FR" dirty="0"/>
            </a:p>
          </p:txBody>
        </p:sp>
        <p:sp>
          <p:nvSpPr>
            <p:cNvPr id="50" name="Rectangle 4607">
              <a:extLst>
                <a:ext uri="{FF2B5EF4-FFF2-40B4-BE49-F238E27FC236}">
                  <a16:creationId xmlns="" xmlns:a16="http://schemas.microsoft.com/office/drawing/2014/main" id="{99EDB192-0D59-41C6-AD02-EC166F03C927}"/>
                </a:ext>
              </a:extLst>
            </p:cNvPr>
            <p:cNvSpPr>
              <a:spLocks noChangeArrowheads="1"/>
            </p:cNvSpPr>
            <p:nvPr/>
          </p:nvSpPr>
          <p:spPr bwMode="auto">
            <a:xfrm>
              <a:off x="7258050" y="4837113"/>
              <a:ext cx="47625" cy="666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bodyPr>
            <a:lstStyle/>
            <a:p>
              <a:pPr rtl="0"/>
              <a:endParaRPr lang="fr-FR" dirty="0"/>
            </a:p>
          </p:txBody>
        </p:sp>
      </p:grpSp>
      <p:sp>
        <p:nvSpPr>
          <p:cNvPr id="51" name="Forme libre 1671" descr="Icône de coche ">
            <a:extLst>
              <a:ext uri="{FF2B5EF4-FFF2-40B4-BE49-F238E27FC236}">
                <a16:creationId xmlns="" xmlns:a16="http://schemas.microsoft.com/office/drawing/2014/main" id="{1A4AFC64-5C16-40F4-BDFA-E62EE3AAEA23}"/>
              </a:ext>
            </a:extLst>
          </p:cNvPr>
          <p:cNvSpPr>
            <a:spLocks noEditPoints="1"/>
          </p:cNvSpPr>
          <p:nvPr/>
        </p:nvSpPr>
        <p:spPr bwMode="auto">
          <a:xfrm>
            <a:off x="361836" y="6328612"/>
            <a:ext cx="375072" cy="335781"/>
          </a:xfrm>
          <a:custGeom>
            <a:avLst/>
            <a:gdLst>
              <a:gd name="T0" fmla="*/ 279 w 719"/>
              <a:gd name="T1" fmla="*/ 477 h 719"/>
              <a:gd name="T2" fmla="*/ 197 w 719"/>
              <a:gd name="T3" fmla="*/ 387 h 719"/>
              <a:gd name="T4" fmla="*/ 217 w 719"/>
              <a:gd name="T5" fmla="*/ 382 h 719"/>
              <a:gd name="T6" fmla="*/ 515 w 719"/>
              <a:gd name="T7" fmla="*/ 243 h 719"/>
              <a:gd name="T8" fmla="*/ 519 w 719"/>
              <a:gd name="T9" fmla="*/ 263 h 719"/>
              <a:gd name="T10" fmla="*/ 709 w 719"/>
              <a:gd name="T11" fmla="*/ 323 h 719"/>
              <a:gd name="T12" fmla="*/ 687 w 719"/>
              <a:gd name="T13" fmla="*/ 289 h 719"/>
              <a:gd name="T14" fmla="*/ 696 w 719"/>
              <a:gd name="T15" fmla="*/ 243 h 719"/>
              <a:gd name="T16" fmla="*/ 675 w 719"/>
              <a:gd name="T17" fmla="*/ 199 h 719"/>
              <a:gd name="T18" fmla="*/ 631 w 719"/>
              <a:gd name="T19" fmla="*/ 179 h 719"/>
              <a:gd name="T20" fmla="*/ 630 w 719"/>
              <a:gd name="T21" fmla="*/ 131 h 719"/>
              <a:gd name="T22" fmla="*/ 603 w 719"/>
              <a:gd name="T23" fmla="*/ 98 h 719"/>
              <a:gd name="T24" fmla="*/ 569 w 719"/>
              <a:gd name="T25" fmla="*/ 87 h 719"/>
              <a:gd name="T26" fmla="*/ 536 w 719"/>
              <a:gd name="T27" fmla="*/ 70 h 719"/>
              <a:gd name="T28" fmla="*/ 507 w 719"/>
              <a:gd name="T29" fmla="*/ 34 h 719"/>
              <a:gd name="T30" fmla="*/ 458 w 719"/>
              <a:gd name="T31" fmla="*/ 25 h 719"/>
              <a:gd name="T32" fmla="*/ 418 w 719"/>
              <a:gd name="T33" fmla="*/ 31 h 719"/>
              <a:gd name="T34" fmla="*/ 380 w 719"/>
              <a:gd name="T35" fmla="*/ 4 h 719"/>
              <a:gd name="T36" fmla="*/ 331 w 719"/>
              <a:gd name="T37" fmla="*/ 7 h 719"/>
              <a:gd name="T38" fmla="*/ 296 w 719"/>
              <a:gd name="T39" fmla="*/ 39 h 719"/>
              <a:gd name="T40" fmla="*/ 251 w 719"/>
              <a:gd name="T41" fmla="*/ 24 h 719"/>
              <a:gd name="T42" fmla="*/ 205 w 719"/>
              <a:gd name="T43" fmla="*/ 39 h 719"/>
              <a:gd name="T44" fmla="*/ 180 w 719"/>
              <a:gd name="T45" fmla="*/ 79 h 719"/>
              <a:gd name="T46" fmla="*/ 142 w 719"/>
              <a:gd name="T47" fmla="*/ 88 h 719"/>
              <a:gd name="T48" fmla="*/ 111 w 719"/>
              <a:gd name="T49" fmla="*/ 102 h 719"/>
              <a:gd name="T50" fmla="*/ 86 w 719"/>
              <a:gd name="T51" fmla="*/ 141 h 719"/>
              <a:gd name="T52" fmla="*/ 78 w 719"/>
              <a:gd name="T53" fmla="*/ 180 h 719"/>
              <a:gd name="T54" fmla="*/ 37 w 719"/>
              <a:gd name="T55" fmla="*/ 207 h 719"/>
              <a:gd name="T56" fmla="*/ 22 w 719"/>
              <a:gd name="T57" fmla="*/ 252 h 719"/>
              <a:gd name="T58" fmla="*/ 38 w 719"/>
              <a:gd name="T59" fmla="*/ 296 h 719"/>
              <a:gd name="T60" fmla="*/ 6 w 719"/>
              <a:gd name="T61" fmla="*/ 332 h 719"/>
              <a:gd name="T62" fmla="*/ 3 w 719"/>
              <a:gd name="T63" fmla="*/ 380 h 719"/>
              <a:gd name="T64" fmla="*/ 31 w 719"/>
              <a:gd name="T65" fmla="*/ 420 h 719"/>
              <a:gd name="T66" fmla="*/ 23 w 719"/>
              <a:gd name="T67" fmla="*/ 460 h 719"/>
              <a:gd name="T68" fmla="*/ 32 w 719"/>
              <a:gd name="T69" fmla="*/ 507 h 719"/>
              <a:gd name="T70" fmla="*/ 68 w 719"/>
              <a:gd name="T71" fmla="*/ 538 h 719"/>
              <a:gd name="T72" fmla="*/ 85 w 719"/>
              <a:gd name="T73" fmla="*/ 571 h 719"/>
              <a:gd name="T74" fmla="*/ 106 w 719"/>
              <a:gd name="T75" fmla="*/ 615 h 719"/>
              <a:gd name="T76" fmla="*/ 135 w 719"/>
              <a:gd name="T77" fmla="*/ 633 h 719"/>
              <a:gd name="T78" fmla="*/ 177 w 719"/>
              <a:gd name="T79" fmla="*/ 633 h 719"/>
              <a:gd name="T80" fmla="*/ 197 w 719"/>
              <a:gd name="T81" fmla="*/ 676 h 719"/>
              <a:gd name="T82" fmla="*/ 242 w 719"/>
              <a:gd name="T83" fmla="*/ 698 h 719"/>
              <a:gd name="T84" fmla="*/ 288 w 719"/>
              <a:gd name="T85" fmla="*/ 687 h 719"/>
              <a:gd name="T86" fmla="*/ 322 w 719"/>
              <a:gd name="T87" fmla="*/ 709 h 719"/>
              <a:gd name="T88" fmla="*/ 370 w 719"/>
              <a:gd name="T89" fmla="*/ 719 h 719"/>
              <a:gd name="T90" fmla="*/ 412 w 719"/>
              <a:gd name="T91" fmla="*/ 697 h 719"/>
              <a:gd name="T92" fmla="*/ 449 w 719"/>
              <a:gd name="T93" fmla="*/ 695 h 719"/>
              <a:gd name="T94" fmla="*/ 497 w 719"/>
              <a:gd name="T95" fmla="*/ 693 h 719"/>
              <a:gd name="T96" fmla="*/ 533 w 719"/>
              <a:gd name="T97" fmla="*/ 661 h 719"/>
              <a:gd name="T98" fmla="*/ 563 w 719"/>
              <a:gd name="T99" fmla="*/ 635 h 719"/>
              <a:gd name="T100" fmla="*/ 597 w 719"/>
              <a:gd name="T101" fmla="*/ 628 h 719"/>
              <a:gd name="T102" fmla="*/ 626 w 719"/>
              <a:gd name="T103" fmla="*/ 599 h 719"/>
              <a:gd name="T104" fmla="*/ 634 w 719"/>
              <a:gd name="T105" fmla="*/ 551 h 719"/>
              <a:gd name="T106" fmla="*/ 668 w 719"/>
              <a:gd name="T107" fmla="*/ 528 h 719"/>
              <a:gd name="T108" fmla="*/ 694 w 719"/>
              <a:gd name="T109" fmla="*/ 488 h 719"/>
              <a:gd name="T110" fmla="*/ 691 w 719"/>
              <a:gd name="T111" fmla="*/ 441 h 719"/>
              <a:gd name="T112" fmla="*/ 703 w 719"/>
              <a:gd name="T113" fmla="*/ 406 h 719"/>
              <a:gd name="T114" fmla="*/ 719 w 719"/>
              <a:gd name="T115" fmla="*/ 360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19" h="719">
                <a:moveTo>
                  <a:pt x="519" y="263"/>
                </a:moveTo>
                <a:lnTo>
                  <a:pt x="292" y="475"/>
                </a:lnTo>
                <a:lnTo>
                  <a:pt x="288" y="477"/>
                </a:lnTo>
                <a:lnTo>
                  <a:pt x="285" y="479"/>
                </a:lnTo>
                <a:lnTo>
                  <a:pt x="279" y="477"/>
                </a:lnTo>
                <a:lnTo>
                  <a:pt x="276" y="475"/>
                </a:lnTo>
                <a:lnTo>
                  <a:pt x="200" y="400"/>
                </a:lnTo>
                <a:lnTo>
                  <a:pt x="197" y="396"/>
                </a:lnTo>
                <a:lnTo>
                  <a:pt x="196" y="391"/>
                </a:lnTo>
                <a:lnTo>
                  <a:pt x="197" y="387"/>
                </a:lnTo>
                <a:lnTo>
                  <a:pt x="200" y="382"/>
                </a:lnTo>
                <a:lnTo>
                  <a:pt x="204" y="380"/>
                </a:lnTo>
                <a:lnTo>
                  <a:pt x="208" y="379"/>
                </a:lnTo>
                <a:lnTo>
                  <a:pt x="213" y="380"/>
                </a:lnTo>
                <a:lnTo>
                  <a:pt x="217" y="382"/>
                </a:lnTo>
                <a:lnTo>
                  <a:pt x="285" y="450"/>
                </a:lnTo>
                <a:lnTo>
                  <a:pt x="502" y="247"/>
                </a:lnTo>
                <a:lnTo>
                  <a:pt x="507" y="243"/>
                </a:lnTo>
                <a:lnTo>
                  <a:pt x="511" y="243"/>
                </a:lnTo>
                <a:lnTo>
                  <a:pt x="515" y="243"/>
                </a:lnTo>
                <a:lnTo>
                  <a:pt x="520" y="247"/>
                </a:lnTo>
                <a:lnTo>
                  <a:pt x="522" y="251"/>
                </a:lnTo>
                <a:lnTo>
                  <a:pt x="523" y="255"/>
                </a:lnTo>
                <a:lnTo>
                  <a:pt x="522" y="260"/>
                </a:lnTo>
                <a:lnTo>
                  <a:pt x="519" y="263"/>
                </a:lnTo>
                <a:close/>
                <a:moveTo>
                  <a:pt x="719" y="360"/>
                </a:moveTo>
                <a:lnTo>
                  <a:pt x="719" y="350"/>
                </a:lnTo>
                <a:lnTo>
                  <a:pt x="716" y="341"/>
                </a:lnTo>
                <a:lnTo>
                  <a:pt x="713" y="332"/>
                </a:lnTo>
                <a:lnTo>
                  <a:pt x="709" y="323"/>
                </a:lnTo>
                <a:lnTo>
                  <a:pt x="703" y="315"/>
                </a:lnTo>
                <a:lnTo>
                  <a:pt x="696" y="308"/>
                </a:lnTo>
                <a:lnTo>
                  <a:pt x="689" y="302"/>
                </a:lnTo>
                <a:lnTo>
                  <a:pt x="681" y="296"/>
                </a:lnTo>
                <a:lnTo>
                  <a:pt x="687" y="289"/>
                </a:lnTo>
                <a:lnTo>
                  <a:pt x="691" y="280"/>
                </a:lnTo>
                <a:lnTo>
                  <a:pt x="694" y="271"/>
                </a:lnTo>
                <a:lnTo>
                  <a:pt x="696" y="262"/>
                </a:lnTo>
                <a:lnTo>
                  <a:pt x="696" y="252"/>
                </a:lnTo>
                <a:lnTo>
                  <a:pt x="696" y="243"/>
                </a:lnTo>
                <a:lnTo>
                  <a:pt x="694" y="233"/>
                </a:lnTo>
                <a:lnTo>
                  <a:pt x="692" y="223"/>
                </a:lnTo>
                <a:lnTo>
                  <a:pt x="688" y="215"/>
                </a:lnTo>
                <a:lnTo>
                  <a:pt x="682" y="207"/>
                </a:lnTo>
                <a:lnTo>
                  <a:pt x="675" y="199"/>
                </a:lnTo>
                <a:lnTo>
                  <a:pt x="668" y="193"/>
                </a:lnTo>
                <a:lnTo>
                  <a:pt x="660" y="188"/>
                </a:lnTo>
                <a:lnTo>
                  <a:pt x="651" y="184"/>
                </a:lnTo>
                <a:lnTo>
                  <a:pt x="641" y="180"/>
                </a:lnTo>
                <a:lnTo>
                  <a:pt x="631" y="179"/>
                </a:lnTo>
                <a:lnTo>
                  <a:pt x="634" y="169"/>
                </a:lnTo>
                <a:lnTo>
                  <a:pt x="635" y="161"/>
                </a:lnTo>
                <a:lnTo>
                  <a:pt x="635" y="151"/>
                </a:lnTo>
                <a:lnTo>
                  <a:pt x="632" y="141"/>
                </a:lnTo>
                <a:lnTo>
                  <a:pt x="630" y="131"/>
                </a:lnTo>
                <a:lnTo>
                  <a:pt x="626" y="122"/>
                </a:lnTo>
                <a:lnTo>
                  <a:pt x="620" y="114"/>
                </a:lnTo>
                <a:lnTo>
                  <a:pt x="614" y="106"/>
                </a:lnTo>
                <a:lnTo>
                  <a:pt x="608" y="102"/>
                </a:lnTo>
                <a:lnTo>
                  <a:pt x="603" y="98"/>
                </a:lnTo>
                <a:lnTo>
                  <a:pt x="597" y="94"/>
                </a:lnTo>
                <a:lnTo>
                  <a:pt x="590" y="91"/>
                </a:lnTo>
                <a:lnTo>
                  <a:pt x="584" y="89"/>
                </a:lnTo>
                <a:lnTo>
                  <a:pt x="577" y="88"/>
                </a:lnTo>
                <a:lnTo>
                  <a:pt x="569" y="87"/>
                </a:lnTo>
                <a:lnTo>
                  <a:pt x="563" y="85"/>
                </a:lnTo>
                <a:lnTo>
                  <a:pt x="552" y="87"/>
                </a:lnTo>
                <a:lnTo>
                  <a:pt x="542" y="89"/>
                </a:lnTo>
                <a:lnTo>
                  <a:pt x="540" y="79"/>
                </a:lnTo>
                <a:lnTo>
                  <a:pt x="536" y="70"/>
                </a:lnTo>
                <a:lnTo>
                  <a:pt x="533" y="61"/>
                </a:lnTo>
                <a:lnTo>
                  <a:pt x="528" y="53"/>
                </a:lnTo>
                <a:lnTo>
                  <a:pt x="522" y="46"/>
                </a:lnTo>
                <a:lnTo>
                  <a:pt x="514" y="39"/>
                </a:lnTo>
                <a:lnTo>
                  <a:pt x="507" y="34"/>
                </a:lnTo>
                <a:lnTo>
                  <a:pt x="497" y="28"/>
                </a:lnTo>
                <a:lnTo>
                  <a:pt x="488" y="26"/>
                </a:lnTo>
                <a:lnTo>
                  <a:pt x="478" y="24"/>
                </a:lnTo>
                <a:lnTo>
                  <a:pt x="468" y="24"/>
                </a:lnTo>
                <a:lnTo>
                  <a:pt x="458" y="25"/>
                </a:lnTo>
                <a:lnTo>
                  <a:pt x="449" y="27"/>
                </a:lnTo>
                <a:lnTo>
                  <a:pt x="440" y="29"/>
                </a:lnTo>
                <a:lnTo>
                  <a:pt x="431" y="34"/>
                </a:lnTo>
                <a:lnTo>
                  <a:pt x="424" y="39"/>
                </a:lnTo>
                <a:lnTo>
                  <a:pt x="418" y="31"/>
                </a:lnTo>
                <a:lnTo>
                  <a:pt x="412" y="24"/>
                </a:lnTo>
                <a:lnTo>
                  <a:pt x="405" y="17"/>
                </a:lnTo>
                <a:lnTo>
                  <a:pt x="397" y="11"/>
                </a:lnTo>
                <a:lnTo>
                  <a:pt x="388" y="7"/>
                </a:lnTo>
                <a:lnTo>
                  <a:pt x="380" y="4"/>
                </a:lnTo>
                <a:lnTo>
                  <a:pt x="370" y="2"/>
                </a:lnTo>
                <a:lnTo>
                  <a:pt x="360" y="0"/>
                </a:lnTo>
                <a:lnTo>
                  <a:pt x="350" y="2"/>
                </a:lnTo>
                <a:lnTo>
                  <a:pt x="340" y="4"/>
                </a:lnTo>
                <a:lnTo>
                  <a:pt x="331" y="7"/>
                </a:lnTo>
                <a:lnTo>
                  <a:pt x="322" y="11"/>
                </a:lnTo>
                <a:lnTo>
                  <a:pt x="314" y="17"/>
                </a:lnTo>
                <a:lnTo>
                  <a:pt x="307" y="24"/>
                </a:lnTo>
                <a:lnTo>
                  <a:pt x="301" y="31"/>
                </a:lnTo>
                <a:lnTo>
                  <a:pt x="296" y="39"/>
                </a:lnTo>
                <a:lnTo>
                  <a:pt x="288" y="34"/>
                </a:lnTo>
                <a:lnTo>
                  <a:pt x="279" y="29"/>
                </a:lnTo>
                <a:lnTo>
                  <a:pt x="270" y="27"/>
                </a:lnTo>
                <a:lnTo>
                  <a:pt x="260" y="25"/>
                </a:lnTo>
                <a:lnTo>
                  <a:pt x="251" y="24"/>
                </a:lnTo>
                <a:lnTo>
                  <a:pt x="242" y="24"/>
                </a:lnTo>
                <a:lnTo>
                  <a:pt x="232" y="26"/>
                </a:lnTo>
                <a:lnTo>
                  <a:pt x="222" y="28"/>
                </a:lnTo>
                <a:lnTo>
                  <a:pt x="213" y="34"/>
                </a:lnTo>
                <a:lnTo>
                  <a:pt x="205" y="39"/>
                </a:lnTo>
                <a:lnTo>
                  <a:pt x="197" y="46"/>
                </a:lnTo>
                <a:lnTo>
                  <a:pt x="192" y="52"/>
                </a:lnTo>
                <a:lnTo>
                  <a:pt x="186" y="61"/>
                </a:lnTo>
                <a:lnTo>
                  <a:pt x="182" y="69"/>
                </a:lnTo>
                <a:lnTo>
                  <a:pt x="180" y="79"/>
                </a:lnTo>
                <a:lnTo>
                  <a:pt x="177" y="89"/>
                </a:lnTo>
                <a:lnTo>
                  <a:pt x="168" y="87"/>
                </a:lnTo>
                <a:lnTo>
                  <a:pt x="156" y="85"/>
                </a:lnTo>
                <a:lnTo>
                  <a:pt x="149" y="87"/>
                </a:lnTo>
                <a:lnTo>
                  <a:pt x="142" y="88"/>
                </a:lnTo>
                <a:lnTo>
                  <a:pt x="135" y="89"/>
                </a:lnTo>
                <a:lnTo>
                  <a:pt x="129" y="91"/>
                </a:lnTo>
                <a:lnTo>
                  <a:pt x="122" y="94"/>
                </a:lnTo>
                <a:lnTo>
                  <a:pt x="117" y="98"/>
                </a:lnTo>
                <a:lnTo>
                  <a:pt x="111" y="102"/>
                </a:lnTo>
                <a:lnTo>
                  <a:pt x="106" y="106"/>
                </a:lnTo>
                <a:lnTo>
                  <a:pt x="99" y="114"/>
                </a:lnTo>
                <a:lnTo>
                  <a:pt x="94" y="122"/>
                </a:lnTo>
                <a:lnTo>
                  <a:pt x="89" y="131"/>
                </a:lnTo>
                <a:lnTo>
                  <a:pt x="86" y="141"/>
                </a:lnTo>
                <a:lnTo>
                  <a:pt x="85" y="151"/>
                </a:lnTo>
                <a:lnTo>
                  <a:pt x="85" y="161"/>
                </a:lnTo>
                <a:lnTo>
                  <a:pt x="85" y="169"/>
                </a:lnTo>
                <a:lnTo>
                  <a:pt x="87" y="179"/>
                </a:lnTo>
                <a:lnTo>
                  <a:pt x="78" y="180"/>
                </a:lnTo>
                <a:lnTo>
                  <a:pt x="68" y="184"/>
                </a:lnTo>
                <a:lnTo>
                  <a:pt x="59" y="188"/>
                </a:lnTo>
                <a:lnTo>
                  <a:pt x="52" y="193"/>
                </a:lnTo>
                <a:lnTo>
                  <a:pt x="44" y="199"/>
                </a:lnTo>
                <a:lnTo>
                  <a:pt x="37" y="207"/>
                </a:lnTo>
                <a:lnTo>
                  <a:pt x="32" y="215"/>
                </a:lnTo>
                <a:lnTo>
                  <a:pt x="27" y="223"/>
                </a:lnTo>
                <a:lnTo>
                  <a:pt x="24" y="233"/>
                </a:lnTo>
                <a:lnTo>
                  <a:pt x="23" y="243"/>
                </a:lnTo>
                <a:lnTo>
                  <a:pt x="22" y="252"/>
                </a:lnTo>
                <a:lnTo>
                  <a:pt x="23" y="262"/>
                </a:lnTo>
                <a:lnTo>
                  <a:pt x="25" y="271"/>
                </a:lnTo>
                <a:lnTo>
                  <a:pt x="28" y="280"/>
                </a:lnTo>
                <a:lnTo>
                  <a:pt x="33" y="289"/>
                </a:lnTo>
                <a:lnTo>
                  <a:pt x="38" y="296"/>
                </a:lnTo>
                <a:lnTo>
                  <a:pt x="31" y="302"/>
                </a:lnTo>
                <a:lnTo>
                  <a:pt x="23" y="308"/>
                </a:lnTo>
                <a:lnTo>
                  <a:pt x="16" y="315"/>
                </a:lnTo>
                <a:lnTo>
                  <a:pt x="11" y="323"/>
                </a:lnTo>
                <a:lnTo>
                  <a:pt x="6" y="332"/>
                </a:lnTo>
                <a:lnTo>
                  <a:pt x="3" y="341"/>
                </a:lnTo>
                <a:lnTo>
                  <a:pt x="1" y="350"/>
                </a:lnTo>
                <a:lnTo>
                  <a:pt x="0" y="360"/>
                </a:lnTo>
                <a:lnTo>
                  <a:pt x="1" y="370"/>
                </a:lnTo>
                <a:lnTo>
                  <a:pt x="3" y="380"/>
                </a:lnTo>
                <a:lnTo>
                  <a:pt x="6" y="389"/>
                </a:lnTo>
                <a:lnTo>
                  <a:pt x="11" y="398"/>
                </a:lnTo>
                <a:lnTo>
                  <a:pt x="16" y="406"/>
                </a:lnTo>
                <a:lnTo>
                  <a:pt x="23" y="413"/>
                </a:lnTo>
                <a:lnTo>
                  <a:pt x="31" y="420"/>
                </a:lnTo>
                <a:lnTo>
                  <a:pt x="38" y="424"/>
                </a:lnTo>
                <a:lnTo>
                  <a:pt x="33" y="433"/>
                </a:lnTo>
                <a:lnTo>
                  <a:pt x="28" y="441"/>
                </a:lnTo>
                <a:lnTo>
                  <a:pt x="25" y="450"/>
                </a:lnTo>
                <a:lnTo>
                  <a:pt x="23" y="460"/>
                </a:lnTo>
                <a:lnTo>
                  <a:pt x="22" y="470"/>
                </a:lnTo>
                <a:lnTo>
                  <a:pt x="23" y="479"/>
                </a:lnTo>
                <a:lnTo>
                  <a:pt x="24" y="488"/>
                </a:lnTo>
                <a:lnTo>
                  <a:pt x="27" y="498"/>
                </a:lnTo>
                <a:lnTo>
                  <a:pt x="32" y="507"/>
                </a:lnTo>
                <a:lnTo>
                  <a:pt x="37" y="515"/>
                </a:lnTo>
                <a:lnTo>
                  <a:pt x="44" y="523"/>
                </a:lnTo>
                <a:lnTo>
                  <a:pt x="52" y="528"/>
                </a:lnTo>
                <a:lnTo>
                  <a:pt x="59" y="534"/>
                </a:lnTo>
                <a:lnTo>
                  <a:pt x="68" y="538"/>
                </a:lnTo>
                <a:lnTo>
                  <a:pt x="78" y="540"/>
                </a:lnTo>
                <a:lnTo>
                  <a:pt x="87" y="543"/>
                </a:lnTo>
                <a:lnTo>
                  <a:pt x="85" y="551"/>
                </a:lnTo>
                <a:lnTo>
                  <a:pt x="85" y="561"/>
                </a:lnTo>
                <a:lnTo>
                  <a:pt x="85" y="571"/>
                </a:lnTo>
                <a:lnTo>
                  <a:pt x="86" y="580"/>
                </a:lnTo>
                <a:lnTo>
                  <a:pt x="89" y="590"/>
                </a:lnTo>
                <a:lnTo>
                  <a:pt x="94" y="599"/>
                </a:lnTo>
                <a:lnTo>
                  <a:pt x="99" y="608"/>
                </a:lnTo>
                <a:lnTo>
                  <a:pt x="106" y="615"/>
                </a:lnTo>
                <a:lnTo>
                  <a:pt x="111" y="620"/>
                </a:lnTo>
                <a:lnTo>
                  <a:pt x="117" y="624"/>
                </a:lnTo>
                <a:lnTo>
                  <a:pt x="122" y="628"/>
                </a:lnTo>
                <a:lnTo>
                  <a:pt x="129" y="631"/>
                </a:lnTo>
                <a:lnTo>
                  <a:pt x="135" y="633"/>
                </a:lnTo>
                <a:lnTo>
                  <a:pt x="142" y="634"/>
                </a:lnTo>
                <a:lnTo>
                  <a:pt x="149" y="635"/>
                </a:lnTo>
                <a:lnTo>
                  <a:pt x="156" y="635"/>
                </a:lnTo>
                <a:lnTo>
                  <a:pt x="168" y="635"/>
                </a:lnTo>
                <a:lnTo>
                  <a:pt x="177" y="633"/>
                </a:lnTo>
                <a:lnTo>
                  <a:pt x="180" y="643"/>
                </a:lnTo>
                <a:lnTo>
                  <a:pt x="182" y="652"/>
                </a:lnTo>
                <a:lnTo>
                  <a:pt x="186" y="661"/>
                </a:lnTo>
                <a:lnTo>
                  <a:pt x="192" y="668"/>
                </a:lnTo>
                <a:lnTo>
                  <a:pt x="197" y="676"/>
                </a:lnTo>
                <a:lnTo>
                  <a:pt x="205" y="683"/>
                </a:lnTo>
                <a:lnTo>
                  <a:pt x="213" y="688"/>
                </a:lnTo>
                <a:lnTo>
                  <a:pt x="222" y="693"/>
                </a:lnTo>
                <a:lnTo>
                  <a:pt x="232" y="696"/>
                </a:lnTo>
                <a:lnTo>
                  <a:pt x="242" y="698"/>
                </a:lnTo>
                <a:lnTo>
                  <a:pt x="251" y="698"/>
                </a:lnTo>
                <a:lnTo>
                  <a:pt x="260" y="697"/>
                </a:lnTo>
                <a:lnTo>
                  <a:pt x="270" y="695"/>
                </a:lnTo>
                <a:lnTo>
                  <a:pt x="279" y="692"/>
                </a:lnTo>
                <a:lnTo>
                  <a:pt x="288" y="687"/>
                </a:lnTo>
                <a:lnTo>
                  <a:pt x="296" y="682"/>
                </a:lnTo>
                <a:lnTo>
                  <a:pt x="301" y="689"/>
                </a:lnTo>
                <a:lnTo>
                  <a:pt x="307" y="697"/>
                </a:lnTo>
                <a:lnTo>
                  <a:pt x="314" y="704"/>
                </a:lnTo>
                <a:lnTo>
                  <a:pt x="322" y="709"/>
                </a:lnTo>
                <a:lnTo>
                  <a:pt x="331" y="714"/>
                </a:lnTo>
                <a:lnTo>
                  <a:pt x="340" y="717"/>
                </a:lnTo>
                <a:lnTo>
                  <a:pt x="350" y="719"/>
                </a:lnTo>
                <a:lnTo>
                  <a:pt x="360" y="719"/>
                </a:lnTo>
                <a:lnTo>
                  <a:pt x="370" y="719"/>
                </a:lnTo>
                <a:lnTo>
                  <a:pt x="380" y="717"/>
                </a:lnTo>
                <a:lnTo>
                  <a:pt x="388" y="714"/>
                </a:lnTo>
                <a:lnTo>
                  <a:pt x="397" y="709"/>
                </a:lnTo>
                <a:lnTo>
                  <a:pt x="405" y="704"/>
                </a:lnTo>
                <a:lnTo>
                  <a:pt x="412" y="697"/>
                </a:lnTo>
                <a:lnTo>
                  <a:pt x="418" y="689"/>
                </a:lnTo>
                <a:lnTo>
                  <a:pt x="424" y="682"/>
                </a:lnTo>
                <a:lnTo>
                  <a:pt x="431" y="687"/>
                </a:lnTo>
                <a:lnTo>
                  <a:pt x="440" y="692"/>
                </a:lnTo>
                <a:lnTo>
                  <a:pt x="449" y="695"/>
                </a:lnTo>
                <a:lnTo>
                  <a:pt x="458" y="697"/>
                </a:lnTo>
                <a:lnTo>
                  <a:pt x="468" y="698"/>
                </a:lnTo>
                <a:lnTo>
                  <a:pt x="478" y="698"/>
                </a:lnTo>
                <a:lnTo>
                  <a:pt x="488" y="696"/>
                </a:lnTo>
                <a:lnTo>
                  <a:pt x="497" y="693"/>
                </a:lnTo>
                <a:lnTo>
                  <a:pt x="507" y="688"/>
                </a:lnTo>
                <a:lnTo>
                  <a:pt x="514" y="683"/>
                </a:lnTo>
                <a:lnTo>
                  <a:pt x="522" y="676"/>
                </a:lnTo>
                <a:lnTo>
                  <a:pt x="528" y="668"/>
                </a:lnTo>
                <a:lnTo>
                  <a:pt x="533" y="661"/>
                </a:lnTo>
                <a:lnTo>
                  <a:pt x="536" y="652"/>
                </a:lnTo>
                <a:lnTo>
                  <a:pt x="540" y="643"/>
                </a:lnTo>
                <a:lnTo>
                  <a:pt x="541" y="633"/>
                </a:lnTo>
                <a:lnTo>
                  <a:pt x="552" y="635"/>
                </a:lnTo>
                <a:lnTo>
                  <a:pt x="563" y="635"/>
                </a:lnTo>
                <a:lnTo>
                  <a:pt x="569" y="635"/>
                </a:lnTo>
                <a:lnTo>
                  <a:pt x="577" y="634"/>
                </a:lnTo>
                <a:lnTo>
                  <a:pt x="584" y="633"/>
                </a:lnTo>
                <a:lnTo>
                  <a:pt x="590" y="631"/>
                </a:lnTo>
                <a:lnTo>
                  <a:pt x="597" y="628"/>
                </a:lnTo>
                <a:lnTo>
                  <a:pt x="603" y="624"/>
                </a:lnTo>
                <a:lnTo>
                  <a:pt x="608" y="620"/>
                </a:lnTo>
                <a:lnTo>
                  <a:pt x="614" y="615"/>
                </a:lnTo>
                <a:lnTo>
                  <a:pt x="620" y="608"/>
                </a:lnTo>
                <a:lnTo>
                  <a:pt x="626" y="599"/>
                </a:lnTo>
                <a:lnTo>
                  <a:pt x="630" y="590"/>
                </a:lnTo>
                <a:lnTo>
                  <a:pt x="632" y="580"/>
                </a:lnTo>
                <a:lnTo>
                  <a:pt x="635" y="571"/>
                </a:lnTo>
                <a:lnTo>
                  <a:pt x="635" y="561"/>
                </a:lnTo>
                <a:lnTo>
                  <a:pt x="634" y="551"/>
                </a:lnTo>
                <a:lnTo>
                  <a:pt x="631" y="543"/>
                </a:lnTo>
                <a:lnTo>
                  <a:pt x="641" y="540"/>
                </a:lnTo>
                <a:lnTo>
                  <a:pt x="651" y="538"/>
                </a:lnTo>
                <a:lnTo>
                  <a:pt x="660" y="534"/>
                </a:lnTo>
                <a:lnTo>
                  <a:pt x="668" y="528"/>
                </a:lnTo>
                <a:lnTo>
                  <a:pt x="675" y="523"/>
                </a:lnTo>
                <a:lnTo>
                  <a:pt x="682" y="515"/>
                </a:lnTo>
                <a:lnTo>
                  <a:pt x="688" y="507"/>
                </a:lnTo>
                <a:lnTo>
                  <a:pt x="692" y="498"/>
                </a:lnTo>
                <a:lnTo>
                  <a:pt x="694" y="488"/>
                </a:lnTo>
                <a:lnTo>
                  <a:pt x="696" y="479"/>
                </a:lnTo>
                <a:lnTo>
                  <a:pt x="698" y="470"/>
                </a:lnTo>
                <a:lnTo>
                  <a:pt x="696" y="460"/>
                </a:lnTo>
                <a:lnTo>
                  <a:pt x="694" y="450"/>
                </a:lnTo>
                <a:lnTo>
                  <a:pt x="691" y="441"/>
                </a:lnTo>
                <a:lnTo>
                  <a:pt x="687" y="433"/>
                </a:lnTo>
                <a:lnTo>
                  <a:pt x="681" y="424"/>
                </a:lnTo>
                <a:lnTo>
                  <a:pt x="689" y="420"/>
                </a:lnTo>
                <a:lnTo>
                  <a:pt x="696" y="413"/>
                </a:lnTo>
                <a:lnTo>
                  <a:pt x="703" y="406"/>
                </a:lnTo>
                <a:lnTo>
                  <a:pt x="709" y="398"/>
                </a:lnTo>
                <a:lnTo>
                  <a:pt x="713" y="389"/>
                </a:lnTo>
                <a:lnTo>
                  <a:pt x="716" y="380"/>
                </a:lnTo>
                <a:lnTo>
                  <a:pt x="719" y="370"/>
                </a:lnTo>
                <a:lnTo>
                  <a:pt x="719" y="360"/>
                </a:lnTo>
                <a:close/>
              </a:path>
            </a:pathLst>
          </a:custGeom>
          <a:noFill/>
          <a:ln w="28575">
            <a:solidFill>
              <a:schemeClr val="bg1"/>
            </a:solidFill>
          </a:ln>
        </p:spPr>
        <p:txBody>
          <a:bodyPr vert="horz" wrap="square" lIns="91440" tIns="45720" rIns="91440" bIns="45720" numCol="1" rtlCol="0" anchor="t" anchorCtr="0" compatLnSpc="1">
            <a:prstTxWarp prst="textNoShape">
              <a:avLst/>
            </a:prstTxWarp>
          </a:bodyPr>
          <a:lstStyle/>
          <a:p>
            <a:pPr rtl="0"/>
            <a:endParaRPr lang="fr-FR" dirty="0"/>
          </a:p>
        </p:txBody>
      </p:sp>
      <p:sp>
        <p:nvSpPr>
          <p:cNvPr id="53" name="ZoneTexte 52"/>
          <p:cNvSpPr txBox="1"/>
          <p:nvPr/>
        </p:nvSpPr>
        <p:spPr>
          <a:xfrm>
            <a:off x="2100877" y="3860518"/>
            <a:ext cx="8591284" cy="2264081"/>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ü"/>
            </a:pPr>
            <a:r>
              <a:rPr lang="fr-FR" sz="1600" dirty="0">
                <a:latin typeface="Times New Roman" panose="02020603050405020304" pitchFamily="18" charset="0"/>
                <a:cs typeface="Times New Roman" panose="02020603050405020304" pitchFamily="18" charset="0"/>
              </a:rPr>
              <a:t>Bienvenue à notre présentation axée sur l'amélioration des transports publics en Tunisie. Actuellement, la scène des bus de transport public est caractérisée par un surpeuplement chronique et une gestion inefficace. Cette réalité décourage les citoyens de les utiliser, les incitant plutôt à recourir à des voitures individuelles. Cette transition vers des modes de transport individuels engendre une augmentation de la pollution et du trafic, impactant négativement la qualité de vie des Tunisiens au quotidien.</a:t>
            </a:r>
            <a:endParaRPr lang="fr-FR" dirty="0">
              <a:latin typeface="Times New Roman" panose="02020603050405020304" pitchFamily="18" charset="0"/>
              <a:cs typeface="Times New Roman" panose="02020603050405020304" pitchFamily="18" charset="0"/>
            </a:endParaRPr>
          </a:p>
        </p:txBody>
      </p:sp>
      <p:sp>
        <p:nvSpPr>
          <p:cNvPr id="2" name="Flèche droite 1"/>
          <p:cNvSpPr/>
          <p:nvPr/>
        </p:nvSpPr>
        <p:spPr>
          <a:xfrm>
            <a:off x="4326712" y="2044679"/>
            <a:ext cx="2114550" cy="342900"/>
          </a:xfrm>
          <a:prstGeom prst="rightArrow">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8" name="Imag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484271" y="1177190"/>
            <a:ext cx="1871533" cy="1871533"/>
          </a:xfrm>
          <a:prstGeom prst="rect">
            <a:avLst/>
          </a:prstGeom>
        </p:spPr>
      </p:pic>
      <p:sp>
        <p:nvSpPr>
          <p:cNvPr id="12" name="Espace réservé du numéro de diapositive 11">
            <a:extLst>
              <a:ext uri="{FF2B5EF4-FFF2-40B4-BE49-F238E27FC236}">
                <a16:creationId xmlns="" xmlns:a16="http://schemas.microsoft.com/office/drawing/2014/main" id="{514239DD-62D0-2C24-1506-9A7CAC67EB78}"/>
              </a:ext>
            </a:extLst>
          </p:cNvPr>
          <p:cNvSpPr>
            <a:spLocks noGrp="1"/>
          </p:cNvSpPr>
          <p:nvPr>
            <p:ph type="sldNum" sz="quarter" idx="12"/>
          </p:nvPr>
        </p:nvSpPr>
        <p:spPr>
          <a:xfrm>
            <a:off x="8929531" y="6146050"/>
            <a:ext cx="2743200" cy="365125"/>
          </a:xfrm>
        </p:spPr>
        <p:txBody>
          <a:bodyPr/>
          <a:lstStyle/>
          <a:p>
            <a:pPr rtl="0"/>
            <a:fld id="{06FEDF93-2BFD-41CA-ABC7-B039102F3792}" type="slidenum">
              <a:rPr lang="fr-FR" noProof="0" smtClean="0"/>
              <a:t>4</a:t>
            </a:fld>
            <a:endParaRPr lang="fr-FR" noProof="0" dirty="0"/>
          </a:p>
        </p:txBody>
      </p:sp>
      <p:pic>
        <p:nvPicPr>
          <p:cNvPr id="4" name="Image 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221575" y="954370"/>
            <a:ext cx="4466897" cy="2750732"/>
          </a:xfrm>
          <a:prstGeom prst="rect">
            <a:avLst/>
          </a:prstGeom>
        </p:spPr>
      </p:pic>
    </p:spTree>
    <p:extLst>
      <p:ext uri="{BB962C8B-B14F-4D97-AF65-F5344CB8AC3E}">
        <p14:creationId xmlns:p14="http://schemas.microsoft.com/office/powerpoint/2010/main" val="173624821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heel(1)">
                                      <p:cBhvr>
                                        <p:cTn id="7" dur="1000"/>
                                        <p:tgtEl>
                                          <p:spTgt spid="3"/>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par>
                                <p:cTn id="12" presetID="16" presetClass="entr" presetSubtype="21" fill="hold" nodeType="with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barn(inVertical)">
                                      <p:cBhvr>
                                        <p:cTn id="14" dur="500"/>
                                        <p:tgtEl>
                                          <p:spTgt spid="8"/>
                                        </p:tgtEl>
                                      </p:cBhvr>
                                    </p:animEffect>
                                  </p:childTnLst>
                                </p:cTn>
                              </p:par>
                            </p:childTnLst>
                          </p:cTn>
                        </p:par>
                        <p:par>
                          <p:cTn id="15" fill="hold">
                            <p:stCondLst>
                              <p:cond delay="1500"/>
                            </p:stCondLst>
                            <p:childTnLst>
                              <p:par>
                                <p:cTn id="16" presetID="16" presetClass="entr" presetSubtype="21" fill="hold" grpId="0" nodeType="after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barn(inVertical)">
                                      <p:cBhvr>
                                        <p:cTn id="18" dur="500"/>
                                        <p:tgtEl>
                                          <p:spTgt spid="2"/>
                                        </p:tgtEl>
                                      </p:cBhvr>
                                    </p:animEffect>
                                  </p:childTnLst>
                                </p:cTn>
                              </p:par>
                            </p:childTnLst>
                          </p:cTn>
                        </p:par>
                        <p:par>
                          <p:cTn id="19" fill="hold">
                            <p:stCondLst>
                              <p:cond delay="2000"/>
                            </p:stCondLst>
                            <p:childTnLst>
                              <p:par>
                                <p:cTn id="20" presetID="16" presetClass="entr" presetSubtype="21" fill="hold" nodeType="after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barn(inVertical)">
                                      <p:cBhvr>
                                        <p:cTn id="22" dur="500"/>
                                        <p:tgtEl>
                                          <p:spTgt spid="4"/>
                                        </p:tgtEl>
                                      </p:cBhvr>
                                    </p:animEffect>
                                  </p:childTnLst>
                                </p:cTn>
                              </p:par>
                            </p:childTnLst>
                          </p:cTn>
                        </p:par>
                        <p:par>
                          <p:cTn id="23" fill="hold">
                            <p:stCondLst>
                              <p:cond delay="2500"/>
                            </p:stCondLst>
                            <p:childTnLst>
                              <p:par>
                                <p:cTn id="24" presetID="16" presetClass="entr" presetSubtype="21" fill="hold" grpId="0" nodeType="afterEffect">
                                  <p:stCondLst>
                                    <p:cond delay="0"/>
                                  </p:stCondLst>
                                  <p:childTnLst>
                                    <p:set>
                                      <p:cBhvr>
                                        <p:cTn id="25" dur="1" fill="hold">
                                          <p:stCondLst>
                                            <p:cond delay="0"/>
                                          </p:stCondLst>
                                        </p:cTn>
                                        <p:tgtEl>
                                          <p:spTgt spid="53"/>
                                        </p:tgtEl>
                                        <p:attrNameLst>
                                          <p:attrName>style.visibility</p:attrName>
                                        </p:attrNameLst>
                                      </p:cBhvr>
                                      <p:to>
                                        <p:strVal val="visible"/>
                                      </p:to>
                                    </p:set>
                                    <p:animEffect transition="in" filter="barn(inVertical)">
                                      <p:cBhvr>
                                        <p:cTn id="26"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53" grpId="0"/>
      <p:bldP spid="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12205239" cy="5873261"/>
          </a:xfrm>
          <a:prstGeom prst="rect">
            <a:avLst/>
          </a:prstGeom>
          <a:solidFill>
            <a:srgbClr val="1D6FA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50000"/>
              </a:lnSpc>
            </a:pPr>
            <a:endParaRPr lang="fr-FR" dirty="0">
              <a:solidFill>
                <a:schemeClr val="bg1"/>
              </a:solidFill>
              <a:latin typeface="Times New Roman" panose="02020603050405020304" pitchFamily="18" charset="0"/>
              <a:cs typeface="Times New Roman" panose="02020603050405020304" pitchFamily="18" charset="0"/>
            </a:endParaRPr>
          </a:p>
        </p:txBody>
      </p:sp>
      <p:sp>
        <p:nvSpPr>
          <p:cNvPr id="7" name="Rectangle 6"/>
          <p:cNvSpPr/>
          <p:nvPr/>
        </p:nvSpPr>
        <p:spPr>
          <a:xfrm>
            <a:off x="-295356" y="1166787"/>
            <a:ext cx="12205239" cy="769441"/>
          </a:xfrm>
          <a:prstGeom prst="rect">
            <a:avLst/>
          </a:prstGeom>
        </p:spPr>
        <p:txBody>
          <a:bodyPr wrap="square">
            <a:spAutoFit/>
          </a:bodyPr>
          <a:lstStyle/>
          <a:p>
            <a:pPr algn="ctr"/>
            <a:r>
              <a:rPr lang="fr-FR" sz="4400" b="1" dirty="0" smtClean="0">
                <a:solidFill>
                  <a:schemeClr val="bg1"/>
                </a:solidFill>
                <a:latin typeface="Times New Roman" panose="02020603050405020304" pitchFamily="18" charset="0"/>
                <a:cs typeface="Times New Roman" panose="02020603050405020304" pitchFamily="18" charset="0"/>
              </a:rPr>
              <a:t>Problématique </a:t>
            </a:r>
            <a:endParaRPr lang="fr-FR" sz="4600" b="1" dirty="0">
              <a:solidFill>
                <a:schemeClr val="bg1"/>
              </a:solidFill>
              <a:latin typeface="Times New Roman" panose="02020603050405020304" pitchFamily="18" charset="0"/>
              <a:cs typeface="Times New Roman" panose="02020603050405020304" pitchFamily="18" charset="0"/>
            </a:endParaRPr>
          </a:p>
        </p:txBody>
      </p:sp>
      <p:sp>
        <p:nvSpPr>
          <p:cNvPr id="8" name="ZoneTexte 7"/>
          <p:cNvSpPr txBox="1"/>
          <p:nvPr/>
        </p:nvSpPr>
        <p:spPr>
          <a:xfrm>
            <a:off x="815054" y="1435783"/>
            <a:ext cx="9891451" cy="738664"/>
          </a:xfrm>
          <a:prstGeom prst="rect">
            <a:avLst/>
          </a:prstGeom>
          <a:noFill/>
        </p:spPr>
        <p:txBody>
          <a:bodyPr wrap="square" rtlCol="0">
            <a:spAutoFit/>
          </a:bodyPr>
          <a:lstStyle/>
          <a:p>
            <a:pPr algn="ctr">
              <a:lnSpc>
                <a:spcPct val="150000"/>
              </a:lnSpc>
            </a:pPr>
            <a:r>
              <a:rPr lang="fr-FR" sz="2800" dirty="0">
                <a:solidFill>
                  <a:schemeClr val="bg1"/>
                </a:solidFill>
                <a:latin typeface="Times New Roman" panose="02020603050405020304" pitchFamily="18" charset="0"/>
                <a:cs typeface="Times New Roman" panose="02020603050405020304" pitchFamily="18" charset="0"/>
              </a:rPr>
              <a:t> </a:t>
            </a:r>
          </a:p>
        </p:txBody>
      </p:sp>
      <p:sp>
        <p:nvSpPr>
          <p:cNvPr id="9" name="Rectangle 8"/>
          <p:cNvSpPr/>
          <p:nvPr/>
        </p:nvSpPr>
        <p:spPr>
          <a:xfrm>
            <a:off x="23541" y="409232"/>
            <a:ext cx="1137306" cy="85976"/>
          </a:xfrm>
          <a:prstGeom prst="rect">
            <a:avLst/>
          </a:prstGeom>
          <a:gradFill flip="none" rotWithShape="1">
            <a:gsLst>
              <a:gs pos="0">
                <a:srgbClr val="36AFCE">
                  <a:shade val="30000"/>
                  <a:satMod val="115000"/>
                </a:srgbClr>
              </a:gs>
              <a:gs pos="50000">
                <a:srgbClr val="36AFCE">
                  <a:shade val="67500"/>
                  <a:satMod val="115000"/>
                </a:srgbClr>
              </a:gs>
              <a:gs pos="100000">
                <a:srgbClr val="36AFCE">
                  <a:shade val="100000"/>
                  <a:satMod val="115000"/>
                </a:srgb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Rectangle 10"/>
          <p:cNvSpPr/>
          <p:nvPr/>
        </p:nvSpPr>
        <p:spPr>
          <a:xfrm>
            <a:off x="1764212" y="429418"/>
            <a:ext cx="1080820" cy="94281"/>
          </a:xfrm>
          <a:prstGeom prst="rect">
            <a:avLst/>
          </a:prstGeom>
          <a:gradFill flip="none" rotWithShape="1">
            <a:gsLst>
              <a:gs pos="0">
                <a:srgbClr val="36AFCE">
                  <a:shade val="30000"/>
                  <a:satMod val="115000"/>
                </a:srgbClr>
              </a:gs>
              <a:gs pos="50000">
                <a:srgbClr val="36AFCE">
                  <a:shade val="67500"/>
                  <a:satMod val="115000"/>
                </a:srgbClr>
              </a:gs>
              <a:gs pos="100000">
                <a:srgbClr val="36AFCE">
                  <a:shade val="100000"/>
                  <a:satMod val="115000"/>
                </a:srgb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 name="Rectangle 19"/>
          <p:cNvSpPr/>
          <p:nvPr/>
        </p:nvSpPr>
        <p:spPr>
          <a:xfrm>
            <a:off x="3909318" y="420106"/>
            <a:ext cx="1082182" cy="94281"/>
          </a:xfrm>
          <a:prstGeom prst="rect">
            <a:avLst/>
          </a:prstGeom>
          <a:gradFill flip="none" rotWithShape="1">
            <a:gsLst>
              <a:gs pos="0">
                <a:srgbClr val="36AFCE">
                  <a:shade val="30000"/>
                  <a:satMod val="115000"/>
                </a:srgbClr>
              </a:gs>
              <a:gs pos="50000">
                <a:srgbClr val="36AFCE">
                  <a:shade val="67500"/>
                  <a:satMod val="115000"/>
                </a:srgbClr>
              </a:gs>
              <a:gs pos="100000">
                <a:srgbClr val="36AFCE">
                  <a:shade val="100000"/>
                  <a:satMod val="115000"/>
                </a:srgb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 name="Ellipse 20"/>
          <p:cNvSpPr/>
          <p:nvPr/>
        </p:nvSpPr>
        <p:spPr>
          <a:xfrm>
            <a:off x="1188006" y="92332"/>
            <a:ext cx="651787" cy="616141"/>
          </a:xfrm>
          <a:prstGeom prst="ellipse">
            <a:avLst/>
          </a:prstGeom>
          <a:gradFill flip="none" rotWithShape="1">
            <a:gsLst>
              <a:gs pos="0">
                <a:srgbClr val="36AFCE">
                  <a:shade val="30000"/>
                  <a:satMod val="115000"/>
                </a:srgbClr>
              </a:gs>
              <a:gs pos="50000">
                <a:srgbClr val="36AFCE">
                  <a:shade val="67500"/>
                  <a:satMod val="115000"/>
                </a:srgbClr>
              </a:gs>
              <a:gs pos="100000">
                <a:srgbClr val="36AFCE">
                  <a:shade val="100000"/>
                  <a:satMod val="115000"/>
                </a:srgbClr>
              </a:gs>
            </a:gsLst>
            <a:lin ang="8100000" scaled="1"/>
            <a:tileRect/>
          </a:gradFill>
          <a:ln w="571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3" name="Ellipse 22"/>
          <p:cNvSpPr/>
          <p:nvPr/>
        </p:nvSpPr>
        <p:spPr>
          <a:xfrm>
            <a:off x="4890538" y="99263"/>
            <a:ext cx="651787" cy="623395"/>
          </a:xfrm>
          <a:prstGeom prst="ellipse">
            <a:avLst/>
          </a:prstGeom>
          <a:gradFill flip="none" rotWithShape="1">
            <a:gsLst>
              <a:gs pos="0">
                <a:srgbClr val="36AFCE">
                  <a:shade val="30000"/>
                  <a:satMod val="115000"/>
                </a:srgbClr>
              </a:gs>
              <a:gs pos="50000">
                <a:srgbClr val="36AFCE">
                  <a:shade val="67500"/>
                  <a:satMod val="115000"/>
                </a:srgbClr>
              </a:gs>
              <a:gs pos="100000">
                <a:srgbClr val="36AFCE">
                  <a:shade val="100000"/>
                  <a:satMod val="115000"/>
                </a:srgbClr>
              </a:gs>
            </a:gsLst>
            <a:lin ang="8100000" scaled="1"/>
            <a:tileRect/>
          </a:gradFill>
          <a:ln w="571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6" name="Ellipse 25"/>
          <p:cNvSpPr/>
          <p:nvPr/>
        </p:nvSpPr>
        <p:spPr>
          <a:xfrm>
            <a:off x="6783666" y="85078"/>
            <a:ext cx="651787" cy="623395"/>
          </a:xfrm>
          <a:prstGeom prst="ellipse">
            <a:avLst/>
          </a:prstGeom>
          <a:gradFill flip="none" rotWithShape="1">
            <a:gsLst>
              <a:gs pos="0">
                <a:srgbClr val="36AFCE">
                  <a:shade val="30000"/>
                  <a:satMod val="115000"/>
                </a:srgbClr>
              </a:gs>
              <a:gs pos="50000">
                <a:srgbClr val="36AFCE">
                  <a:shade val="67500"/>
                  <a:satMod val="115000"/>
                </a:srgbClr>
              </a:gs>
              <a:gs pos="100000">
                <a:srgbClr val="36AFCE">
                  <a:shade val="100000"/>
                  <a:satMod val="115000"/>
                </a:srgbClr>
              </a:gs>
            </a:gsLst>
            <a:lin ang="8100000" scaled="1"/>
            <a:tileRect/>
          </a:gradFill>
          <a:ln w="571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9" name="Ellipse 28"/>
          <p:cNvSpPr/>
          <p:nvPr/>
        </p:nvSpPr>
        <p:spPr>
          <a:xfrm>
            <a:off x="8675907" y="108408"/>
            <a:ext cx="651787" cy="623395"/>
          </a:xfrm>
          <a:prstGeom prst="ellipse">
            <a:avLst/>
          </a:prstGeom>
          <a:gradFill flip="none" rotWithShape="1">
            <a:gsLst>
              <a:gs pos="0">
                <a:srgbClr val="36AFCE">
                  <a:shade val="30000"/>
                  <a:satMod val="115000"/>
                </a:srgbClr>
              </a:gs>
              <a:gs pos="50000">
                <a:srgbClr val="36AFCE">
                  <a:shade val="67500"/>
                  <a:satMod val="115000"/>
                </a:srgbClr>
              </a:gs>
              <a:gs pos="100000">
                <a:srgbClr val="36AFCE">
                  <a:shade val="100000"/>
                  <a:satMod val="115000"/>
                </a:srgbClr>
              </a:gs>
            </a:gsLst>
            <a:lin ang="8100000" scaled="1"/>
            <a:tileRect/>
          </a:gradFill>
          <a:ln w="571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0" name="Ellipse 29"/>
          <p:cNvSpPr/>
          <p:nvPr/>
        </p:nvSpPr>
        <p:spPr>
          <a:xfrm>
            <a:off x="10568148" y="108408"/>
            <a:ext cx="651787" cy="623395"/>
          </a:xfrm>
          <a:prstGeom prst="ellipse">
            <a:avLst/>
          </a:prstGeom>
          <a:gradFill flip="none" rotWithShape="1">
            <a:gsLst>
              <a:gs pos="0">
                <a:srgbClr val="36AFCE">
                  <a:shade val="30000"/>
                  <a:satMod val="115000"/>
                </a:srgbClr>
              </a:gs>
              <a:gs pos="50000">
                <a:srgbClr val="36AFCE">
                  <a:shade val="67500"/>
                  <a:satMod val="115000"/>
                </a:srgbClr>
              </a:gs>
              <a:gs pos="100000">
                <a:srgbClr val="36AFCE">
                  <a:shade val="100000"/>
                  <a:satMod val="115000"/>
                </a:srgbClr>
              </a:gs>
            </a:gsLst>
            <a:lin ang="8100000" scaled="1"/>
            <a:tileRect/>
          </a:gradFill>
          <a:ln w="571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7" name="Rectangle 36"/>
          <p:cNvSpPr/>
          <p:nvPr/>
        </p:nvSpPr>
        <p:spPr>
          <a:xfrm>
            <a:off x="5583657" y="410960"/>
            <a:ext cx="1176337" cy="94280"/>
          </a:xfrm>
          <a:prstGeom prst="rect">
            <a:avLst/>
          </a:prstGeom>
          <a:gradFill flip="none" rotWithShape="1">
            <a:gsLst>
              <a:gs pos="0">
                <a:srgbClr val="36AFCE">
                  <a:shade val="30000"/>
                  <a:satMod val="115000"/>
                </a:srgbClr>
              </a:gs>
              <a:gs pos="50000">
                <a:srgbClr val="36AFCE">
                  <a:shade val="67500"/>
                  <a:satMod val="115000"/>
                </a:srgbClr>
              </a:gs>
              <a:gs pos="100000">
                <a:srgbClr val="36AFCE">
                  <a:shade val="100000"/>
                  <a:satMod val="115000"/>
                </a:srgb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39" name="Connecteur droit 38"/>
          <p:cNvCxnSpPr/>
          <p:nvPr/>
        </p:nvCxnSpPr>
        <p:spPr>
          <a:xfrm flipV="1">
            <a:off x="3724071" y="2019534"/>
            <a:ext cx="3938955" cy="3030"/>
          </a:xfrm>
          <a:prstGeom prst="line">
            <a:avLst/>
          </a:prstGeom>
          <a:ln>
            <a:solidFill>
              <a:schemeClr val="bg1"/>
            </a:solidFill>
          </a:ln>
        </p:spPr>
        <p:style>
          <a:lnRef idx="1">
            <a:schemeClr val="dk1"/>
          </a:lnRef>
          <a:fillRef idx="0">
            <a:schemeClr val="dk1"/>
          </a:fillRef>
          <a:effectRef idx="0">
            <a:schemeClr val="dk1"/>
          </a:effectRef>
          <a:fontRef idx="minor">
            <a:schemeClr val="tx1"/>
          </a:fontRef>
        </p:style>
      </p:cxnSp>
      <p:pic>
        <p:nvPicPr>
          <p:cNvPr id="42" name="Image 4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30779" y="185071"/>
            <a:ext cx="382479" cy="382479"/>
          </a:xfrm>
          <a:prstGeom prst="rect">
            <a:avLst/>
          </a:prstGeom>
        </p:spPr>
      </p:pic>
      <p:pic>
        <p:nvPicPr>
          <p:cNvPr id="46" name="Image 4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001646" y="178423"/>
            <a:ext cx="436706" cy="436706"/>
          </a:xfrm>
          <a:prstGeom prst="rect">
            <a:avLst/>
          </a:prstGeom>
        </p:spPr>
      </p:pic>
      <p:pic>
        <p:nvPicPr>
          <p:cNvPr id="47" name="Image 4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916232" y="194192"/>
            <a:ext cx="386834" cy="386834"/>
          </a:xfrm>
          <a:prstGeom prst="rect">
            <a:avLst/>
          </a:prstGeom>
        </p:spPr>
      </p:pic>
      <p:grpSp>
        <p:nvGrpSpPr>
          <p:cNvPr id="48" name="Groupe 47" descr="Icône de papier et stylo ">
            <a:extLst>
              <a:ext uri="{FF2B5EF4-FFF2-40B4-BE49-F238E27FC236}">
                <a16:creationId xmlns="" xmlns:a16="http://schemas.microsoft.com/office/drawing/2014/main" id="{2FA1B3F0-F0C6-4C2E-ABD3-6AE2AAF66A07}"/>
              </a:ext>
            </a:extLst>
          </p:cNvPr>
          <p:cNvGrpSpPr/>
          <p:nvPr/>
        </p:nvGrpSpPr>
        <p:grpSpPr>
          <a:xfrm>
            <a:off x="8832145" y="228853"/>
            <a:ext cx="306122" cy="364214"/>
            <a:chOff x="7018338" y="4656138"/>
            <a:chExt cx="287337" cy="285750"/>
          </a:xfrm>
          <a:solidFill>
            <a:schemeClr val="bg1"/>
          </a:solidFill>
        </p:grpSpPr>
        <p:sp>
          <p:nvSpPr>
            <p:cNvPr id="49" name="Forme libre 4604">
              <a:extLst>
                <a:ext uri="{FF2B5EF4-FFF2-40B4-BE49-F238E27FC236}">
                  <a16:creationId xmlns="" xmlns:a16="http://schemas.microsoft.com/office/drawing/2014/main" id="{F6337A0B-842D-4F0F-B93C-DA957BFFC13E}"/>
                </a:ext>
              </a:extLst>
            </p:cNvPr>
            <p:cNvSpPr>
              <a:spLocks noEditPoints="1"/>
            </p:cNvSpPr>
            <p:nvPr/>
          </p:nvSpPr>
          <p:spPr bwMode="auto">
            <a:xfrm>
              <a:off x="7018338" y="4656138"/>
              <a:ext cx="230188" cy="285750"/>
            </a:xfrm>
            <a:custGeom>
              <a:avLst/>
              <a:gdLst>
                <a:gd name="T0" fmla="*/ 351 w 723"/>
                <a:gd name="T1" fmla="*/ 416 h 903"/>
                <a:gd name="T2" fmla="*/ 348 w 723"/>
                <a:gd name="T3" fmla="*/ 400 h 903"/>
                <a:gd name="T4" fmla="*/ 362 w 723"/>
                <a:gd name="T5" fmla="*/ 391 h 903"/>
                <a:gd name="T6" fmla="*/ 525 w 723"/>
                <a:gd name="T7" fmla="*/ 398 h 903"/>
                <a:gd name="T8" fmla="*/ 525 w 723"/>
                <a:gd name="T9" fmla="*/ 414 h 903"/>
                <a:gd name="T10" fmla="*/ 513 w 723"/>
                <a:gd name="T11" fmla="*/ 572 h 903"/>
                <a:gd name="T12" fmla="*/ 349 w 723"/>
                <a:gd name="T13" fmla="*/ 565 h 903"/>
                <a:gd name="T14" fmla="*/ 349 w 723"/>
                <a:gd name="T15" fmla="*/ 548 h 903"/>
                <a:gd name="T16" fmla="*/ 513 w 723"/>
                <a:gd name="T17" fmla="*/ 542 h 903"/>
                <a:gd name="T18" fmla="*/ 526 w 723"/>
                <a:gd name="T19" fmla="*/ 551 h 903"/>
                <a:gd name="T20" fmla="*/ 523 w 723"/>
                <a:gd name="T21" fmla="*/ 568 h 903"/>
                <a:gd name="T22" fmla="*/ 362 w 723"/>
                <a:gd name="T23" fmla="*/ 722 h 903"/>
                <a:gd name="T24" fmla="*/ 348 w 723"/>
                <a:gd name="T25" fmla="*/ 713 h 903"/>
                <a:gd name="T26" fmla="*/ 351 w 723"/>
                <a:gd name="T27" fmla="*/ 696 h 903"/>
                <a:gd name="T28" fmla="*/ 515 w 723"/>
                <a:gd name="T29" fmla="*/ 693 h 903"/>
                <a:gd name="T30" fmla="*/ 528 w 723"/>
                <a:gd name="T31" fmla="*/ 704 h 903"/>
                <a:gd name="T32" fmla="*/ 521 w 723"/>
                <a:gd name="T33" fmla="*/ 720 h 903"/>
                <a:gd name="T34" fmla="*/ 232 w 723"/>
                <a:gd name="T35" fmla="*/ 405 h 903"/>
                <a:gd name="T36" fmla="*/ 198 w 723"/>
                <a:gd name="T37" fmla="*/ 381 h 903"/>
                <a:gd name="T38" fmla="*/ 200 w 723"/>
                <a:gd name="T39" fmla="*/ 365 h 903"/>
                <a:gd name="T40" fmla="*/ 217 w 723"/>
                <a:gd name="T41" fmla="*/ 362 h 903"/>
                <a:gd name="T42" fmla="*/ 296 w 723"/>
                <a:gd name="T43" fmla="*/ 302 h 903"/>
                <a:gd name="T44" fmla="*/ 312 w 723"/>
                <a:gd name="T45" fmla="*/ 306 h 903"/>
                <a:gd name="T46" fmla="*/ 315 w 723"/>
                <a:gd name="T47" fmla="*/ 321 h 903"/>
                <a:gd name="T48" fmla="*/ 226 w 723"/>
                <a:gd name="T49" fmla="*/ 556 h 903"/>
                <a:gd name="T50" fmla="*/ 197 w 723"/>
                <a:gd name="T51" fmla="*/ 529 h 903"/>
                <a:gd name="T52" fmla="*/ 203 w 723"/>
                <a:gd name="T53" fmla="*/ 514 h 903"/>
                <a:gd name="T54" fmla="*/ 219 w 723"/>
                <a:gd name="T55" fmla="*/ 514 h 903"/>
                <a:gd name="T56" fmla="*/ 298 w 723"/>
                <a:gd name="T57" fmla="*/ 451 h 903"/>
                <a:gd name="T58" fmla="*/ 314 w 723"/>
                <a:gd name="T59" fmla="*/ 458 h 903"/>
                <a:gd name="T60" fmla="*/ 314 w 723"/>
                <a:gd name="T61" fmla="*/ 475 h 903"/>
                <a:gd name="T62" fmla="*/ 155 w 723"/>
                <a:gd name="T63" fmla="*/ 238 h 903"/>
                <a:gd name="T64" fmla="*/ 208 w 723"/>
                <a:gd name="T65" fmla="*/ 197 h 903"/>
                <a:gd name="T66" fmla="*/ 164 w 723"/>
                <a:gd name="T67" fmla="*/ 236 h 903"/>
                <a:gd name="T68" fmla="*/ 31 w 723"/>
                <a:gd name="T69" fmla="*/ 125 h 903"/>
                <a:gd name="T70" fmla="*/ 53 w 723"/>
                <a:gd name="T71" fmla="*/ 68 h 903"/>
                <a:gd name="T72" fmla="*/ 101 w 723"/>
                <a:gd name="T73" fmla="*/ 35 h 903"/>
                <a:gd name="T74" fmla="*/ 150 w 723"/>
                <a:gd name="T75" fmla="*/ 36 h 903"/>
                <a:gd name="T76" fmla="*/ 210 w 723"/>
                <a:gd name="T77" fmla="*/ 80 h 903"/>
                <a:gd name="T78" fmla="*/ 226 w 723"/>
                <a:gd name="T79" fmla="*/ 143 h 903"/>
                <a:gd name="T80" fmla="*/ 125 w 723"/>
                <a:gd name="T81" fmla="*/ 154 h 903"/>
                <a:gd name="T82" fmla="*/ 136 w 723"/>
                <a:gd name="T83" fmla="*/ 0 h 903"/>
                <a:gd name="T84" fmla="*/ 104 w 723"/>
                <a:gd name="T85" fmla="*/ 2 h 903"/>
                <a:gd name="T86" fmla="*/ 39 w 723"/>
                <a:gd name="T87" fmla="*/ 40 h 903"/>
                <a:gd name="T88" fmla="*/ 4 w 723"/>
                <a:gd name="T89" fmla="*/ 108 h 903"/>
                <a:gd name="T90" fmla="*/ 4 w 723"/>
                <a:gd name="T91" fmla="*/ 625 h 903"/>
                <a:gd name="T92" fmla="*/ 121 w 723"/>
                <a:gd name="T93" fmla="*/ 632 h 903"/>
                <a:gd name="T94" fmla="*/ 128 w 723"/>
                <a:gd name="T95" fmla="*/ 901 h 903"/>
                <a:gd name="T96" fmla="*/ 593 w 723"/>
                <a:gd name="T97" fmla="*/ 902 h 903"/>
                <a:gd name="T98" fmla="*/ 603 w 723"/>
                <a:gd name="T99" fmla="*/ 888 h 903"/>
                <a:gd name="T100" fmla="*/ 660 w 723"/>
                <a:gd name="T101" fmla="*/ 248 h 903"/>
                <a:gd name="T102" fmla="*/ 708 w 723"/>
                <a:gd name="T103" fmla="*/ 194 h 903"/>
                <a:gd name="T104" fmla="*/ 723 w 723"/>
                <a:gd name="T105" fmla="*/ 121 h 903"/>
                <a:gd name="T106" fmla="*/ 691 w 723"/>
                <a:gd name="T107" fmla="*/ 50 h 903"/>
                <a:gd name="T108" fmla="*/ 627 w 723"/>
                <a:gd name="T109" fmla="*/ 6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23" h="903">
                  <a:moveTo>
                    <a:pt x="513" y="421"/>
                  </a:moveTo>
                  <a:lnTo>
                    <a:pt x="362" y="421"/>
                  </a:lnTo>
                  <a:lnTo>
                    <a:pt x="359" y="421"/>
                  </a:lnTo>
                  <a:lnTo>
                    <a:pt x="356" y="420"/>
                  </a:lnTo>
                  <a:lnTo>
                    <a:pt x="354" y="418"/>
                  </a:lnTo>
                  <a:lnTo>
                    <a:pt x="351" y="416"/>
                  </a:lnTo>
                  <a:lnTo>
                    <a:pt x="349" y="414"/>
                  </a:lnTo>
                  <a:lnTo>
                    <a:pt x="348" y="412"/>
                  </a:lnTo>
                  <a:lnTo>
                    <a:pt x="347" y="409"/>
                  </a:lnTo>
                  <a:lnTo>
                    <a:pt x="347" y="406"/>
                  </a:lnTo>
                  <a:lnTo>
                    <a:pt x="347" y="403"/>
                  </a:lnTo>
                  <a:lnTo>
                    <a:pt x="348" y="400"/>
                  </a:lnTo>
                  <a:lnTo>
                    <a:pt x="349" y="398"/>
                  </a:lnTo>
                  <a:lnTo>
                    <a:pt x="351" y="396"/>
                  </a:lnTo>
                  <a:lnTo>
                    <a:pt x="354" y="394"/>
                  </a:lnTo>
                  <a:lnTo>
                    <a:pt x="356" y="393"/>
                  </a:lnTo>
                  <a:lnTo>
                    <a:pt x="359" y="391"/>
                  </a:lnTo>
                  <a:lnTo>
                    <a:pt x="362" y="391"/>
                  </a:lnTo>
                  <a:lnTo>
                    <a:pt x="513" y="391"/>
                  </a:lnTo>
                  <a:lnTo>
                    <a:pt x="515" y="391"/>
                  </a:lnTo>
                  <a:lnTo>
                    <a:pt x="519" y="393"/>
                  </a:lnTo>
                  <a:lnTo>
                    <a:pt x="521" y="394"/>
                  </a:lnTo>
                  <a:lnTo>
                    <a:pt x="523" y="396"/>
                  </a:lnTo>
                  <a:lnTo>
                    <a:pt x="525" y="398"/>
                  </a:lnTo>
                  <a:lnTo>
                    <a:pt x="526" y="400"/>
                  </a:lnTo>
                  <a:lnTo>
                    <a:pt x="528" y="403"/>
                  </a:lnTo>
                  <a:lnTo>
                    <a:pt x="528" y="406"/>
                  </a:lnTo>
                  <a:lnTo>
                    <a:pt x="528" y="409"/>
                  </a:lnTo>
                  <a:lnTo>
                    <a:pt x="526" y="412"/>
                  </a:lnTo>
                  <a:lnTo>
                    <a:pt x="525" y="414"/>
                  </a:lnTo>
                  <a:lnTo>
                    <a:pt x="523" y="416"/>
                  </a:lnTo>
                  <a:lnTo>
                    <a:pt x="521" y="418"/>
                  </a:lnTo>
                  <a:lnTo>
                    <a:pt x="519" y="420"/>
                  </a:lnTo>
                  <a:lnTo>
                    <a:pt x="515" y="421"/>
                  </a:lnTo>
                  <a:lnTo>
                    <a:pt x="513" y="421"/>
                  </a:lnTo>
                  <a:close/>
                  <a:moveTo>
                    <a:pt x="513" y="572"/>
                  </a:moveTo>
                  <a:lnTo>
                    <a:pt x="362" y="572"/>
                  </a:lnTo>
                  <a:lnTo>
                    <a:pt x="359" y="571"/>
                  </a:lnTo>
                  <a:lnTo>
                    <a:pt x="356" y="571"/>
                  </a:lnTo>
                  <a:lnTo>
                    <a:pt x="354" y="569"/>
                  </a:lnTo>
                  <a:lnTo>
                    <a:pt x="351" y="568"/>
                  </a:lnTo>
                  <a:lnTo>
                    <a:pt x="349" y="565"/>
                  </a:lnTo>
                  <a:lnTo>
                    <a:pt x="348" y="563"/>
                  </a:lnTo>
                  <a:lnTo>
                    <a:pt x="347" y="560"/>
                  </a:lnTo>
                  <a:lnTo>
                    <a:pt x="347" y="556"/>
                  </a:lnTo>
                  <a:lnTo>
                    <a:pt x="347" y="554"/>
                  </a:lnTo>
                  <a:lnTo>
                    <a:pt x="348" y="551"/>
                  </a:lnTo>
                  <a:lnTo>
                    <a:pt x="349" y="548"/>
                  </a:lnTo>
                  <a:lnTo>
                    <a:pt x="351" y="546"/>
                  </a:lnTo>
                  <a:lnTo>
                    <a:pt x="354" y="544"/>
                  </a:lnTo>
                  <a:lnTo>
                    <a:pt x="356" y="543"/>
                  </a:lnTo>
                  <a:lnTo>
                    <a:pt x="359" y="542"/>
                  </a:lnTo>
                  <a:lnTo>
                    <a:pt x="362" y="542"/>
                  </a:lnTo>
                  <a:lnTo>
                    <a:pt x="513" y="542"/>
                  </a:lnTo>
                  <a:lnTo>
                    <a:pt x="515" y="542"/>
                  </a:lnTo>
                  <a:lnTo>
                    <a:pt x="519" y="543"/>
                  </a:lnTo>
                  <a:lnTo>
                    <a:pt x="521" y="544"/>
                  </a:lnTo>
                  <a:lnTo>
                    <a:pt x="523" y="546"/>
                  </a:lnTo>
                  <a:lnTo>
                    <a:pt x="525" y="548"/>
                  </a:lnTo>
                  <a:lnTo>
                    <a:pt x="526" y="551"/>
                  </a:lnTo>
                  <a:lnTo>
                    <a:pt x="528" y="554"/>
                  </a:lnTo>
                  <a:lnTo>
                    <a:pt x="528" y="556"/>
                  </a:lnTo>
                  <a:lnTo>
                    <a:pt x="528" y="560"/>
                  </a:lnTo>
                  <a:lnTo>
                    <a:pt x="526" y="563"/>
                  </a:lnTo>
                  <a:lnTo>
                    <a:pt x="525" y="565"/>
                  </a:lnTo>
                  <a:lnTo>
                    <a:pt x="523" y="568"/>
                  </a:lnTo>
                  <a:lnTo>
                    <a:pt x="521" y="569"/>
                  </a:lnTo>
                  <a:lnTo>
                    <a:pt x="519" y="571"/>
                  </a:lnTo>
                  <a:lnTo>
                    <a:pt x="515" y="571"/>
                  </a:lnTo>
                  <a:lnTo>
                    <a:pt x="513" y="572"/>
                  </a:lnTo>
                  <a:close/>
                  <a:moveTo>
                    <a:pt x="513" y="722"/>
                  </a:moveTo>
                  <a:lnTo>
                    <a:pt x="362" y="722"/>
                  </a:lnTo>
                  <a:lnTo>
                    <a:pt x="359" y="722"/>
                  </a:lnTo>
                  <a:lnTo>
                    <a:pt x="356" y="721"/>
                  </a:lnTo>
                  <a:lnTo>
                    <a:pt x="354" y="720"/>
                  </a:lnTo>
                  <a:lnTo>
                    <a:pt x="351" y="718"/>
                  </a:lnTo>
                  <a:lnTo>
                    <a:pt x="349" y="716"/>
                  </a:lnTo>
                  <a:lnTo>
                    <a:pt x="348" y="713"/>
                  </a:lnTo>
                  <a:lnTo>
                    <a:pt x="347" y="710"/>
                  </a:lnTo>
                  <a:lnTo>
                    <a:pt x="347" y="708"/>
                  </a:lnTo>
                  <a:lnTo>
                    <a:pt x="347" y="704"/>
                  </a:lnTo>
                  <a:lnTo>
                    <a:pt x="348" y="702"/>
                  </a:lnTo>
                  <a:lnTo>
                    <a:pt x="349" y="699"/>
                  </a:lnTo>
                  <a:lnTo>
                    <a:pt x="351" y="696"/>
                  </a:lnTo>
                  <a:lnTo>
                    <a:pt x="354" y="695"/>
                  </a:lnTo>
                  <a:lnTo>
                    <a:pt x="356" y="693"/>
                  </a:lnTo>
                  <a:lnTo>
                    <a:pt x="359" y="693"/>
                  </a:lnTo>
                  <a:lnTo>
                    <a:pt x="362" y="692"/>
                  </a:lnTo>
                  <a:lnTo>
                    <a:pt x="513" y="692"/>
                  </a:lnTo>
                  <a:lnTo>
                    <a:pt x="515" y="693"/>
                  </a:lnTo>
                  <a:lnTo>
                    <a:pt x="519" y="693"/>
                  </a:lnTo>
                  <a:lnTo>
                    <a:pt x="521" y="695"/>
                  </a:lnTo>
                  <a:lnTo>
                    <a:pt x="523" y="696"/>
                  </a:lnTo>
                  <a:lnTo>
                    <a:pt x="525" y="699"/>
                  </a:lnTo>
                  <a:lnTo>
                    <a:pt x="526" y="702"/>
                  </a:lnTo>
                  <a:lnTo>
                    <a:pt x="528" y="704"/>
                  </a:lnTo>
                  <a:lnTo>
                    <a:pt x="528" y="708"/>
                  </a:lnTo>
                  <a:lnTo>
                    <a:pt x="528" y="710"/>
                  </a:lnTo>
                  <a:lnTo>
                    <a:pt x="526" y="713"/>
                  </a:lnTo>
                  <a:lnTo>
                    <a:pt x="525" y="716"/>
                  </a:lnTo>
                  <a:lnTo>
                    <a:pt x="523" y="718"/>
                  </a:lnTo>
                  <a:lnTo>
                    <a:pt x="521" y="720"/>
                  </a:lnTo>
                  <a:lnTo>
                    <a:pt x="519" y="721"/>
                  </a:lnTo>
                  <a:lnTo>
                    <a:pt x="515" y="722"/>
                  </a:lnTo>
                  <a:lnTo>
                    <a:pt x="513" y="722"/>
                  </a:lnTo>
                  <a:close/>
                  <a:moveTo>
                    <a:pt x="312" y="326"/>
                  </a:moveTo>
                  <a:lnTo>
                    <a:pt x="237" y="402"/>
                  </a:lnTo>
                  <a:lnTo>
                    <a:pt x="232" y="405"/>
                  </a:lnTo>
                  <a:lnTo>
                    <a:pt x="226" y="406"/>
                  </a:lnTo>
                  <a:lnTo>
                    <a:pt x="220" y="405"/>
                  </a:lnTo>
                  <a:lnTo>
                    <a:pt x="216" y="402"/>
                  </a:lnTo>
                  <a:lnTo>
                    <a:pt x="200" y="387"/>
                  </a:lnTo>
                  <a:lnTo>
                    <a:pt x="199" y="385"/>
                  </a:lnTo>
                  <a:lnTo>
                    <a:pt x="198" y="381"/>
                  </a:lnTo>
                  <a:lnTo>
                    <a:pt x="197" y="379"/>
                  </a:lnTo>
                  <a:lnTo>
                    <a:pt x="197" y="376"/>
                  </a:lnTo>
                  <a:lnTo>
                    <a:pt x="197" y="373"/>
                  </a:lnTo>
                  <a:lnTo>
                    <a:pt x="198" y="370"/>
                  </a:lnTo>
                  <a:lnTo>
                    <a:pt x="199" y="368"/>
                  </a:lnTo>
                  <a:lnTo>
                    <a:pt x="200" y="365"/>
                  </a:lnTo>
                  <a:lnTo>
                    <a:pt x="203" y="363"/>
                  </a:lnTo>
                  <a:lnTo>
                    <a:pt x="206" y="362"/>
                  </a:lnTo>
                  <a:lnTo>
                    <a:pt x="208" y="361"/>
                  </a:lnTo>
                  <a:lnTo>
                    <a:pt x="211" y="361"/>
                  </a:lnTo>
                  <a:lnTo>
                    <a:pt x="214" y="361"/>
                  </a:lnTo>
                  <a:lnTo>
                    <a:pt x="217" y="362"/>
                  </a:lnTo>
                  <a:lnTo>
                    <a:pt x="219" y="363"/>
                  </a:lnTo>
                  <a:lnTo>
                    <a:pt x="221" y="365"/>
                  </a:lnTo>
                  <a:lnTo>
                    <a:pt x="226" y="370"/>
                  </a:lnTo>
                  <a:lnTo>
                    <a:pt x="290" y="306"/>
                  </a:lnTo>
                  <a:lnTo>
                    <a:pt x="294" y="303"/>
                  </a:lnTo>
                  <a:lnTo>
                    <a:pt x="296" y="302"/>
                  </a:lnTo>
                  <a:lnTo>
                    <a:pt x="298" y="301"/>
                  </a:lnTo>
                  <a:lnTo>
                    <a:pt x="302" y="301"/>
                  </a:lnTo>
                  <a:lnTo>
                    <a:pt x="304" y="301"/>
                  </a:lnTo>
                  <a:lnTo>
                    <a:pt x="307" y="302"/>
                  </a:lnTo>
                  <a:lnTo>
                    <a:pt x="310" y="303"/>
                  </a:lnTo>
                  <a:lnTo>
                    <a:pt x="312" y="306"/>
                  </a:lnTo>
                  <a:lnTo>
                    <a:pt x="314" y="308"/>
                  </a:lnTo>
                  <a:lnTo>
                    <a:pt x="315" y="310"/>
                  </a:lnTo>
                  <a:lnTo>
                    <a:pt x="316" y="312"/>
                  </a:lnTo>
                  <a:lnTo>
                    <a:pt x="316" y="316"/>
                  </a:lnTo>
                  <a:lnTo>
                    <a:pt x="316" y="319"/>
                  </a:lnTo>
                  <a:lnTo>
                    <a:pt x="315" y="321"/>
                  </a:lnTo>
                  <a:lnTo>
                    <a:pt x="314" y="324"/>
                  </a:lnTo>
                  <a:lnTo>
                    <a:pt x="312" y="326"/>
                  </a:lnTo>
                  <a:close/>
                  <a:moveTo>
                    <a:pt x="312" y="477"/>
                  </a:moveTo>
                  <a:lnTo>
                    <a:pt x="237" y="552"/>
                  </a:lnTo>
                  <a:lnTo>
                    <a:pt x="232" y="555"/>
                  </a:lnTo>
                  <a:lnTo>
                    <a:pt x="226" y="556"/>
                  </a:lnTo>
                  <a:lnTo>
                    <a:pt x="220" y="555"/>
                  </a:lnTo>
                  <a:lnTo>
                    <a:pt x="216" y="552"/>
                  </a:lnTo>
                  <a:lnTo>
                    <a:pt x="200" y="537"/>
                  </a:lnTo>
                  <a:lnTo>
                    <a:pt x="199" y="535"/>
                  </a:lnTo>
                  <a:lnTo>
                    <a:pt x="198" y="533"/>
                  </a:lnTo>
                  <a:lnTo>
                    <a:pt x="197" y="529"/>
                  </a:lnTo>
                  <a:lnTo>
                    <a:pt x="197" y="527"/>
                  </a:lnTo>
                  <a:lnTo>
                    <a:pt x="197" y="524"/>
                  </a:lnTo>
                  <a:lnTo>
                    <a:pt x="198" y="521"/>
                  </a:lnTo>
                  <a:lnTo>
                    <a:pt x="199" y="518"/>
                  </a:lnTo>
                  <a:lnTo>
                    <a:pt x="200" y="516"/>
                  </a:lnTo>
                  <a:lnTo>
                    <a:pt x="203" y="514"/>
                  </a:lnTo>
                  <a:lnTo>
                    <a:pt x="206" y="512"/>
                  </a:lnTo>
                  <a:lnTo>
                    <a:pt x="208" y="512"/>
                  </a:lnTo>
                  <a:lnTo>
                    <a:pt x="211" y="511"/>
                  </a:lnTo>
                  <a:lnTo>
                    <a:pt x="214" y="512"/>
                  </a:lnTo>
                  <a:lnTo>
                    <a:pt x="217" y="512"/>
                  </a:lnTo>
                  <a:lnTo>
                    <a:pt x="219" y="514"/>
                  </a:lnTo>
                  <a:lnTo>
                    <a:pt x="221" y="516"/>
                  </a:lnTo>
                  <a:lnTo>
                    <a:pt x="226" y="520"/>
                  </a:lnTo>
                  <a:lnTo>
                    <a:pt x="290" y="456"/>
                  </a:lnTo>
                  <a:lnTo>
                    <a:pt x="294" y="454"/>
                  </a:lnTo>
                  <a:lnTo>
                    <a:pt x="296" y="452"/>
                  </a:lnTo>
                  <a:lnTo>
                    <a:pt x="298" y="451"/>
                  </a:lnTo>
                  <a:lnTo>
                    <a:pt x="302" y="451"/>
                  </a:lnTo>
                  <a:lnTo>
                    <a:pt x="304" y="451"/>
                  </a:lnTo>
                  <a:lnTo>
                    <a:pt x="307" y="452"/>
                  </a:lnTo>
                  <a:lnTo>
                    <a:pt x="310" y="454"/>
                  </a:lnTo>
                  <a:lnTo>
                    <a:pt x="312" y="456"/>
                  </a:lnTo>
                  <a:lnTo>
                    <a:pt x="314" y="458"/>
                  </a:lnTo>
                  <a:lnTo>
                    <a:pt x="315" y="460"/>
                  </a:lnTo>
                  <a:lnTo>
                    <a:pt x="316" y="464"/>
                  </a:lnTo>
                  <a:lnTo>
                    <a:pt x="316" y="466"/>
                  </a:lnTo>
                  <a:lnTo>
                    <a:pt x="316" y="469"/>
                  </a:lnTo>
                  <a:lnTo>
                    <a:pt x="315" y="472"/>
                  </a:lnTo>
                  <a:lnTo>
                    <a:pt x="314" y="475"/>
                  </a:lnTo>
                  <a:lnTo>
                    <a:pt x="312" y="477"/>
                  </a:lnTo>
                  <a:close/>
                  <a:moveTo>
                    <a:pt x="164" y="236"/>
                  </a:moveTo>
                  <a:lnTo>
                    <a:pt x="162" y="237"/>
                  </a:lnTo>
                  <a:lnTo>
                    <a:pt x="158" y="238"/>
                  </a:lnTo>
                  <a:lnTo>
                    <a:pt x="157" y="238"/>
                  </a:lnTo>
                  <a:lnTo>
                    <a:pt x="155" y="238"/>
                  </a:lnTo>
                  <a:lnTo>
                    <a:pt x="153" y="239"/>
                  </a:lnTo>
                  <a:lnTo>
                    <a:pt x="151" y="239"/>
                  </a:lnTo>
                  <a:lnTo>
                    <a:pt x="151" y="180"/>
                  </a:lnTo>
                  <a:lnTo>
                    <a:pt x="217" y="180"/>
                  </a:lnTo>
                  <a:lnTo>
                    <a:pt x="214" y="188"/>
                  </a:lnTo>
                  <a:lnTo>
                    <a:pt x="208" y="197"/>
                  </a:lnTo>
                  <a:lnTo>
                    <a:pt x="203" y="205"/>
                  </a:lnTo>
                  <a:lnTo>
                    <a:pt x="197" y="212"/>
                  </a:lnTo>
                  <a:lnTo>
                    <a:pt x="190" y="220"/>
                  </a:lnTo>
                  <a:lnTo>
                    <a:pt x="182" y="225"/>
                  </a:lnTo>
                  <a:lnTo>
                    <a:pt x="173" y="231"/>
                  </a:lnTo>
                  <a:lnTo>
                    <a:pt x="164" y="236"/>
                  </a:lnTo>
                  <a:close/>
                  <a:moveTo>
                    <a:pt x="121" y="166"/>
                  </a:moveTo>
                  <a:lnTo>
                    <a:pt x="121" y="256"/>
                  </a:lnTo>
                  <a:lnTo>
                    <a:pt x="121" y="601"/>
                  </a:lnTo>
                  <a:lnTo>
                    <a:pt x="31" y="601"/>
                  </a:lnTo>
                  <a:lnTo>
                    <a:pt x="31" y="135"/>
                  </a:lnTo>
                  <a:lnTo>
                    <a:pt x="31" y="125"/>
                  </a:lnTo>
                  <a:lnTo>
                    <a:pt x="33" y="115"/>
                  </a:lnTo>
                  <a:lnTo>
                    <a:pt x="35" y="105"/>
                  </a:lnTo>
                  <a:lnTo>
                    <a:pt x="39" y="94"/>
                  </a:lnTo>
                  <a:lnTo>
                    <a:pt x="43" y="85"/>
                  </a:lnTo>
                  <a:lnTo>
                    <a:pt x="48" y="77"/>
                  </a:lnTo>
                  <a:lnTo>
                    <a:pt x="53" y="68"/>
                  </a:lnTo>
                  <a:lnTo>
                    <a:pt x="60" y="62"/>
                  </a:lnTo>
                  <a:lnTo>
                    <a:pt x="67" y="55"/>
                  </a:lnTo>
                  <a:lnTo>
                    <a:pt x="75" y="48"/>
                  </a:lnTo>
                  <a:lnTo>
                    <a:pt x="83" y="42"/>
                  </a:lnTo>
                  <a:lnTo>
                    <a:pt x="92" y="38"/>
                  </a:lnTo>
                  <a:lnTo>
                    <a:pt x="101" y="35"/>
                  </a:lnTo>
                  <a:lnTo>
                    <a:pt x="110" y="32"/>
                  </a:lnTo>
                  <a:lnTo>
                    <a:pt x="120" y="30"/>
                  </a:lnTo>
                  <a:lnTo>
                    <a:pt x="129" y="30"/>
                  </a:lnTo>
                  <a:lnTo>
                    <a:pt x="132" y="30"/>
                  </a:lnTo>
                  <a:lnTo>
                    <a:pt x="135" y="30"/>
                  </a:lnTo>
                  <a:lnTo>
                    <a:pt x="150" y="36"/>
                  </a:lnTo>
                  <a:lnTo>
                    <a:pt x="164" y="41"/>
                  </a:lnTo>
                  <a:lnTo>
                    <a:pt x="176" y="48"/>
                  </a:lnTo>
                  <a:lnTo>
                    <a:pt x="188" y="56"/>
                  </a:lnTo>
                  <a:lnTo>
                    <a:pt x="197" y="63"/>
                  </a:lnTo>
                  <a:lnTo>
                    <a:pt x="205" y="71"/>
                  </a:lnTo>
                  <a:lnTo>
                    <a:pt x="210" y="80"/>
                  </a:lnTo>
                  <a:lnTo>
                    <a:pt x="216" y="88"/>
                  </a:lnTo>
                  <a:lnTo>
                    <a:pt x="220" y="99"/>
                  </a:lnTo>
                  <a:lnTo>
                    <a:pt x="224" y="110"/>
                  </a:lnTo>
                  <a:lnTo>
                    <a:pt x="226" y="123"/>
                  </a:lnTo>
                  <a:lnTo>
                    <a:pt x="226" y="135"/>
                  </a:lnTo>
                  <a:lnTo>
                    <a:pt x="226" y="143"/>
                  </a:lnTo>
                  <a:lnTo>
                    <a:pt x="225" y="150"/>
                  </a:lnTo>
                  <a:lnTo>
                    <a:pt x="136" y="150"/>
                  </a:lnTo>
                  <a:lnTo>
                    <a:pt x="133" y="151"/>
                  </a:lnTo>
                  <a:lnTo>
                    <a:pt x="130" y="151"/>
                  </a:lnTo>
                  <a:lnTo>
                    <a:pt x="128" y="153"/>
                  </a:lnTo>
                  <a:lnTo>
                    <a:pt x="125" y="154"/>
                  </a:lnTo>
                  <a:lnTo>
                    <a:pt x="123" y="156"/>
                  </a:lnTo>
                  <a:lnTo>
                    <a:pt x="122" y="160"/>
                  </a:lnTo>
                  <a:lnTo>
                    <a:pt x="121" y="162"/>
                  </a:lnTo>
                  <a:lnTo>
                    <a:pt x="121" y="166"/>
                  </a:lnTo>
                  <a:close/>
                  <a:moveTo>
                    <a:pt x="587" y="0"/>
                  </a:moveTo>
                  <a:lnTo>
                    <a:pt x="136" y="0"/>
                  </a:lnTo>
                  <a:lnTo>
                    <a:pt x="136" y="0"/>
                  </a:lnTo>
                  <a:lnTo>
                    <a:pt x="135" y="0"/>
                  </a:lnTo>
                  <a:lnTo>
                    <a:pt x="132" y="0"/>
                  </a:lnTo>
                  <a:lnTo>
                    <a:pt x="129" y="0"/>
                  </a:lnTo>
                  <a:lnTo>
                    <a:pt x="116" y="1"/>
                  </a:lnTo>
                  <a:lnTo>
                    <a:pt x="104" y="2"/>
                  </a:lnTo>
                  <a:lnTo>
                    <a:pt x="92" y="5"/>
                  </a:lnTo>
                  <a:lnTo>
                    <a:pt x="80" y="11"/>
                  </a:lnTo>
                  <a:lnTo>
                    <a:pt x="69" y="16"/>
                  </a:lnTo>
                  <a:lnTo>
                    <a:pt x="58" y="23"/>
                  </a:lnTo>
                  <a:lnTo>
                    <a:pt x="48" y="31"/>
                  </a:lnTo>
                  <a:lnTo>
                    <a:pt x="39" y="40"/>
                  </a:lnTo>
                  <a:lnTo>
                    <a:pt x="31" y="49"/>
                  </a:lnTo>
                  <a:lnTo>
                    <a:pt x="23" y="59"/>
                  </a:lnTo>
                  <a:lnTo>
                    <a:pt x="16" y="71"/>
                  </a:lnTo>
                  <a:lnTo>
                    <a:pt x="10" y="83"/>
                  </a:lnTo>
                  <a:lnTo>
                    <a:pt x="6" y="95"/>
                  </a:lnTo>
                  <a:lnTo>
                    <a:pt x="4" y="108"/>
                  </a:lnTo>
                  <a:lnTo>
                    <a:pt x="1" y="121"/>
                  </a:lnTo>
                  <a:lnTo>
                    <a:pt x="0" y="135"/>
                  </a:lnTo>
                  <a:lnTo>
                    <a:pt x="0" y="617"/>
                  </a:lnTo>
                  <a:lnTo>
                    <a:pt x="1" y="620"/>
                  </a:lnTo>
                  <a:lnTo>
                    <a:pt x="1" y="623"/>
                  </a:lnTo>
                  <a:lnTo>
                    <a:pt x="4" y="625"/>
                  </a:lnTo>
                  <a:lnTo>
                    <a:pt x="5" y="627"/>
                  </a:lnTo>
                  <a:lnTo>
                    <a:pt x="7" y="630"/>
                  </a:lnTo>
                  <a:lnTo>
                    <a:pt x="9" y="631"/>
                  </a:lnTo>
                  <a:lnTo>
                    <a:pt x="13" y="632"/>
                  </a:lnTo>
                  <a:lnTo>
                    <a:pt x="16" y="632"/>
                  </a:lnTo>
                  <a:lnTo>
                    <a:pt x="121" y="632"/>
                  </a:lnTo>
                  <a:lnTo>
                    <a:pt x="121" y="888"/>
                  </a:lnTo>
                  <a:lnTo>
                    <a:pt x="121" y="891"/>
                  </a:lnTo>
                  <a:lnTo>
                    <a:pt x="122" y="894"/>
                  </a:lnTo>
                  <a:lnTo>
                    <a:pt x="123" y="896"/>
                  </a:lnTo>
                  <a:lnTo>
                    <a:pt x="125" y="898"/>
                  </a:lnTo>
                  <a:lnTo>
                    <a:pt x="128" y="901"/>
                  </a:lnTo>
                  <a:lnTo>
                    <a:pt x="130" y="902"/>
                  </a:lnTo>
                  <a:lnTo>
                    <a:pt x="133" y="903"/>
                  </a:lnTo>
                  <a:lnTo>
                    <a:pt x="136" y="903"/>
                  </a:lnTo>
                  <a:lnTo>
                    <a:pt x="587" y="903"/>
                  </a:lnTo>
                  <a:lnTo>
                    <a:pt x="591" y="903"/>
                  </a:lnTo>
                  <a:lnTo>
                    <a:pt x="593" y="902"/>
                  </a:lnTo>
                  <a:lnTo>
                    <a:pt x="596" y="901"/>
                  </a:lnTo>
                  <a:lnTo>
                    <a:pt x="599" y="898"/>
                  </a:lnTo>
                  <a:lnTo>
                    <a:pt x="600" y="896"/>
                  </a:lnTo>
                  <a:lnTo>
                    <a:pt x="602" y="894"/>
                  </a:lnTo>
                  <a:lnTo>
                    <a:pt x="602" y="891"/>
                  </a:lnTo>
                  <a:lnTo>
                    <a:pt x="603" y="888"/>
                  </a:lnTo>
                  <a:lnTo>
                    <a:pt x="603" y="269"/>
                  </a:lnTo>
                  <a:lnTo>
                    <a:pt x="615" y="267"/>
                  </a:lnTo>
                  <a:lnTo>
                    <a:pt x="627" y="264"/>
                  </a:lnTo>
                  <a:lnTo>
                    <a:pt x="638" y="259"/>
                  </a:lnTo>
                  <a:lnTo>
                    <a:pt x="648" y="255"/>
                  </a:lnTo>
                  <a:lnTo>
                    <a:pt x="660" y="248"/>
                  </a:lnTo>
                  <a:lnTo>
                    <a:pt x="670" y="241"/>
                  </a:lnTo>
                  <a:lnTo>
                    <a:pt x="679" y="232"/>
                  </a:lnTo>
                  <a:lnTo>
                    <a:pt x="687" y="224"/>
                  </a:lnTo>
                  <a:lnTo>
                    <a:pt x="695" y="214"/>
                  </a:lnTo>
                  <a:lnTo>
                    <a:pt x="703" y="204"/>
                  </a:lnTo>
                  <a:lnTo>
                    <a:pt x="708" y="194"/>
                  </a:lnTo>
                  <a:lnTo>
                    <a:pt x="714" y="182"/>
                  </a:lnTo>
                  <a:lnTo>
                    <a:pt x="717" y="171"/>
                  </a:lnTo>
                  <a:lnTo>
                    <a:pt x="721" y="160"/>
                  </a:lnTo>
                  <a:lnTo>
                    <a:pt x="723" y="147"/>
                  </a:lnTo>
                  <a:lnTo>
                    <a:pt x="723" y="135"/>
                  </a:lnTo>
                  <a:lnTo>
                    <a:pt x="723" y="121"/>
                  </a:lnTo>
                  <a:lnTo>
                    <a:pt x="721" y="109"/>
                  </a:lnTo>
                  <a:lnTo>
                    <a:pt x="717" y="97"/>
                  </a:lnTo>
                  <a:lnTo>
                    <a:pt x="712" y="84"/>
                  </a:lnTo>
                  <a:lnTo>
                    <a:pt x="706" y="72"/>
                  </a:lnTo>
                  <a:lnTo>
                    <a:pt x="699" y="60"/>
                  </a:lnTo>
                  <a:lnTo>
                    <a:pt x="691" y="50"/>
                  </a:lnTo>
                  <a:lnTo>
                    <a:pt x="682" y="40"/>
                  </a:lnTo>
                  <a:lnTo>
                    <a:pt x="672" y="32"/>
                  </a:lnTo>
                  <a:lnTo>
                    <a:pt x="662" y="23"/>
                  </a:lnTo>
                  <a:lnTo>
                    <a:pt x="651" y="16"/>
                  </a:lnTo>
                  <a:lnTo>
                    <a:pt x="638" y="11"/>
                  </a:lnTo>
                  <a:lnTo>
                    <a:pt x="627" y="6"/>
                  </a:lnTo>
                  <a:lnTo>
                    <a:pt x="613" y="3"/>
                  </a:lnTo>
                  <a:lnTo>
                    <a:pt x="601" y="1"/>
                  </a:lnTo>
                  <a:lnTo>
                    <a:pt x="587" y="0"/>
                  </a:lnTo>
                  <a:lnTo>
                    <a:pt x="58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fr-FR" dirty="0"/>
            </a:p>
          </p:txBody>
        </p:sp>
        <p:sp>
          <p:nvSpPr>
            <p:cNvPr id="50" name="Forme libre 4605">
              <a:extLst>
                <a:ext uri="{FF2B5EF4-FFF2-40B4-BE49-F238E27FC236}">
                  <a16:creationId xmlns="" xmlns:a16="http://schemas.microsoft.com/office/drawing/2014/main" id="{1D074A71-FBEB-4855-BA1E-068499BF4C3E}"/>
                </a:ext>
              </a:extLst>
            </p:cNvPr>
            <p:cNvSpPr>
              <a:spLocks/>
            </p:cNvSpPr>
            <p:nvPr/>
          </p:nvSpPr>
          <p:spPr bwMode="auto">
            <a:xfrm>
              <a:off x="7239000" y="4722813"/>
              <a:ext cx="66675" cy="128588"/>
            </a:xfrm>
            <a:custGeom>
              <a:avLst/>
              <a:gdLst>
                <a:gd name="T0" fmla="*/ 123 w 210"/>
                <a:gd name="T1" fmla="*/ 1 h 407"/>
                <a:gd name="T2" fmla="*/ 101 w 210"/>
                <a:gd name="T3" fmla="*/ 8 h 407"/>
                <a:gd name="T4" fmla="*/ 82 w 210"/>
                <a:gd name="T5" fmla="*/ 21 h 407"/>
                <a:gd name="T6" fmla="*/ 67 w 210"/>
                <a:gd name="T7" fmla="*/ 37 h 407"/>
                <a:gd name="T8" fmla="*/ 50 w 210"/>
                <a:gd name="T9" fmla="*/ 47 h 407"/>
                <a:gd name="T10" fmla="*/ 33 w 210"/>
                <a:gd name="T11" fmla="*/ 54 h 407"/>
                <a:gd name="T12" fmla="*/ 23 w 210"/>
                <a:gd name="T13" fmla="*/ 61 h 407"/>
                <a:gd name="T14" fmla="*/ 14 w 210"/>
                <a:gd name="T15" fmla="*/ 70 h 407"/>
                <a:gd name="T16" fmla="*/ 7 w 210"/>
                <a:gd name="T17" fmla="*/ 81 h 407"/>
                <a:gd name="T18" fmla="*/ 2 w 210"/>
                <a:gd name="T19" fmla="*/ 95 h 407"/>
                <a:gd name="T20" fmla="*/ 0 w 210"/>
                <a:gd name="T21" fmla="*/ 110 h 407"/>
                <a:gd name="T22" fmla="*/ 0 w 210"/>
                <a:gd name="T23" fmla="*/ 393 h 407"/>
                <a:gd name="T24" fmla="*/ 1 w 210"/>
                <a:gd name="T25" fmla="*/ 398 h 407"/>
                <a:gd name="T26" fmla="*/ 3 w 210"/>
                <a:gd name="T27" fmla="*/ 403 h 407"/>
                <a:gd name="T28" fmla="*/ 9 w 210"/>
                <a:gd name="T29" fmla="*/ 406 h 407"/>
                <a:gd name="T30" fmla="*/ 14 w 210"/>
                <a:gd name="T31" fmla="*/ 407 h 407"/>
                <a:gd name="T32" fmla="*/ 20 w 210"/>
                <a:gd name="T33" fmla="*/ 406 h 407"/>
                <a:gd name="T34" fmla="*/ 24 w 210"/>
                <a:gd name="T35" fmla="*/ 403 h 407"/>
                <a:gd name="T36" fmla="*/ 28 w 210"/>
                <a:gd name="T37" fmla="*/ 398 h 407"/>
                <a:gd name="T38" fmla="*/ 29 w 210"/>
                <a:gd name="T39" fmla="*/ 393 h 407"/>
                <a:gd name="T40" fmla="*/ 30 w 210"/>
                <a:gd name="T41" fmla="*/ 110 h 407"/>
                <a:gd name="T42" fmla="*/ 35 w 210"/>
                <a:gd name="T43" fmla="*/ 95 h 407"/>
                <a:gd name="T44" fmla="*/ 42 w 210"/>
                <a:gd name="T45" fmla="*/ 84 h 407"/>
                <a:gd name="T46" fmla="*/ 54 w 210"/>
                <a:gd name="T47" fmla="*/ 78 h 407"/>
                <a:gd name="T48" fmla="*/ 59 w 210"/>
                <a:gd name="T49" fmla="*/ 331 h 407"/>
                <a:gd name="T50" fmla="*/ 210 w 210"/>
                <a:gd name="T51" fmla="*/ 60 h 407"/>
                <a:gd name="T52" fmla="*/ 209 w 210"/>
                <a:gd name="T53" fmla="*/ 49 h 407"/>
                <a:gd name="T54" fmla="*/ 203 w 210"/>
                <a:gd name="T55" fmla="*/ 39 h 407"/>
                <a:gd name="T56" fmla="*/ 186 w 210"/>
                <a:gd name="T57" fmla="*/ 20 h 407"/>
                <a:gd name="T58" fmla="*/ 162 w 210"/>
                <a:gd name="T59" fmla="*/ 5 h 407"/>
                <a:gd name="T60" fmla="*/ 149 w 210"/>
                <a:gd name="T61" fmla="*/ 1 h 407"/>
                <a:gd name="T62" fmla="*/ 135 w 210"/>
                <a:gd name="T63"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10" h="407">
                  <a:moveTo>
                    <a:pt x="135" y="0"/>
                  </a:moveTo>
                  <a:lnTo>
                    <a:pt x="123" y="1"/>
                  </a:lnTo>
                  <a:lnTo>
                    <a:pt x="111" y="3"/>
                  </a:lnTo>
                  <a:lnTo>
                    <a:pt x="101" y="8"/>
                  </a:lnTo>
                  <a:lnTo>
                    <a:pt x="91" y="14"/>
                  </a:lnTo>
                  <a:lnTo>
                    <a:pt x="82" y="21"/>
                  </a:lnTo>
                  <a:lnTo>
                    <a:pt x="74" y="29"/>
                  </a:lnTo>
                  <a:lnTo>
                    <a:pt x="67" y="37"/>
                  </a:lnTo>
                  <a:lnTo>
                    <a:pt x="63" y="45"/>
                  </a:lnTo>
                  <a:lnTo>
                    <a:pt x="50" y="47"/>
                  </a:lnTo>
                  <a:lnTo>
                    <a:pt x="39" y="52"/>
                  </a:lnTo>
                  <a:lnTo>
                    <a:pt x="33" y="54"/>
                  </a:lnTo>
                  <a:lnTo>
                    <a:pt x="28" y="57"/>
                  </a:lnTo>
                  <a:lnTo>
                    <a:pt x="23" y="61"/>
                  </a:lnTo>
                  <a:lnTo>
                    <a:pt x="19" y="65"/>
                  </a:lnTo>
                  <a:lnTo>
                    <a:pt x="14" y="70"/>
                  </a:lnTo>
                  <a:lnTo>
                    <a:pt x="11" y="75"/>
                  </a:lnTo>
                  <a:lnTo>
                    <a:pt x="7" y="81"/>
                  </a:lnTo>
                  <a:lnTo>
                    <a:pt x="4" y="88"/>
                  </a:lnTo>
                  <a:lnTo>
                    <a:pt x="2" y="95"/>
                  </a:lnTo>
                  <a:lnTo>
                    <a:pt x="1" y="102"/>
                  </a:lnTo>
                  <a:lnTo>
                    <a:pt x="0" y="110"/>
                  </a:lnTo>
                  <a:lnTo>
                    <a:pt x="0" y="119"/>
                  </a:lnTo>
                  <a:lnTo>
                    <a:pt x="0" y="393"/>
                  </a:lnTo>
                  <a:lnTo>
                    <a:pt x="0" y="395"/>
                  </a:lnTo>
                  <a:lnTo>
                    <a:pt x="1" y="398"/>
                  </a:lnTo>
                  <a:lnTo>
                    <a:pt x="2" y="401"/>
                  </a:lnTo>
                  <a:lnTo>
                    <a:pt x="3" y="403"/>
                  </a:lnTo>
                  <a:lnTo>
                    <a:pt x="5" y="405"/>
                  </a:lnTo>
                  <a:lnTo>
                    <a:pt x="9" y="406"/>
                  </a:lnTo>
                  <a:lnTo>
                    <a:pt x="11" y="407"/>
                  </a:lnTo>
                  <a:lnTo>
                    <a:pt x="14" y="407"/>
                  </a:lnTo>
                  <a:lnTo>
                    <a:pt x="18" y="407"/>
                  </a:lnTo>
                  <a:lnTo>
                    <a:pt x="20" y="406"/>
                  </a:lnTo>
                  <a:lnTo>
                    <a:pt x="22" y="405"/>
                  </a:lnTo>
                  <a:lnTo>
                    <a:pt x="24" y="403"/>
                  </a:lnTo>
                  <a:lnTo>
                    <a:pt x="27" y="401"/>
                  </a:lnTo>
                  <a:lnTo>
                    <a:pt x="28" y="398"/>
                  </a:lnTo>
                  <a:lnTo>
                    <a:pt x="29" y="395"/>
                  </a:lnTo>
                  <a:lnTo>
                    <a:pt x="29" y="393"/>
                  </a:lnTo>
                  <a:lnTo>
                    <a:pt x="29" y="119"/>
                  </a:lnTo>
                  <a:lnTo>
                    <a:pt x="30" y="110"/>
                  </a:lnTo>
                  <a:lnTo>
                    <a:pt x="31" y="101"/>
                  </a:lnTo>
                  <a:lnTo>
                    <a:pt x="35" y="95"/>
                  </a:lnTo>
                  <a:lnTo>
                    <a:pt x="38" y="89"/>
                  </a:lnTo>
                  <a:lnTo>
                    <a:pt x="42" y="84"/>
                  </a:lnTo>
                  <a:lnTo>
                    <a:pt x="48" y="81"/>
                  </a:lnTo>
                  <a:lnTo>
                    <a:pt x="54" y="78"/>
                  </a:lnTo>
                  <a:lnTo>
                    <a:pt x="59" y="76"/>
                  </a:lnTo>
                  <a:lnTo>
                    <a:pt x="59" y="331"/>
                  </a:lnTo>
                  <a:lnTo>
                    <a:pt x="210" y="331"/>
                  </a:lnTo>
                  <a:lnTo>
                    <a:pt x="210" y="60"/>
                  </a:lnTo>
                  <a:lnTo>
                    <a:pt x="210" y="55"/>
                  </a:lnTo>
                  <a:lnTo>
                    <a:pt x="209" y="49"/>
                  </a:lnTo>
                  <a:lnTo>
                    <a:pt x="206" y="45"/>
                  </a:lnTo>
                  <a:lnTo>
                    <a:pt x="203" y="39"/>
                  </a:lnTo>
                  <a:lnTo>
                    <a:pt x="196" y="29"/>
                  </a:lnTo>
                  <a:lnTo>
                    <a:pt x="186" y="20"/>
                  </a:lnTo>
                  <a:lnTo>
                    <a:pt x="175" y="12"/>
                  </a:lnTo>
                  <a:lnTo>
                    <a:pt x="162" y="5"/>
                  </a:lnTo>
                  <a:lnTo>
                    <a:pt x="155" y="3"/>
                  </a:lnTo>
                  <a:lnTo>
                    <a:pt x="149" y="1"/>
                  </a:lnTo>
                  <a:lnTo>
                    <a:pt x="142" y="0"/>
                  </a:lnTo>
                  <a:lnTo>
                    <a:pt x="135" y="0"/>
                  </a:lnTo>
                  <a:lnTo>
                    <a:pt x="13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fr-FR" dirty="0"/>
            </a:p>
          </p:txBody>
        </p:sp>
        <p:sp>
          <p:nvSpPr>
            <p:cNvPr id="51" name="Forme libre 4606">
              <a:extLst>
                <a:ext uri="{FF2B5EF4-FFF2-40B4-BE49-F238E27FC236}">
                  <a16:creationId xmlns="" xmlns:a16="http://schemas.microsoft.com/office/drawing/2014/main" id="{BD829E04-6F8B-4CD1-B1AB-1428DE5ACE15}"/>
                </a:ext>
              </a:extLst>
            </p:cNvPr>
            <p:cNvSpPr>
              <a:spLocks/>
            </p:cNvSpPr>
            <p:nvPr/>
          </p:nvSpPr>
          <p:spPr bwMode="auto">
            <a:xfrm>
              <a:off x="7258050" y="4913313"/>
              <a:ext cx="47625" cy="28575"/>
            </a:xfrm>
            <a:custGeom>
              <a:avLst/>
              <a:gdLst>
                <a:gd name="T0" fmla="*/ 0 w 151"/>
                <a:gd name="T1" fmla="*/ 14 h 90"/>
                <a:gd name="T2" fmla="*/ 0 w 151"/>
                <a:gd name="T3" fmla="*/ 22 h 90"/>
                <a:gd name="T4" fmla="*/ 2 w 151"/>
                <a:gd name="T5" fmla="*/ 29 h 90"/>
                <a:gd name="T6" fmla="*/ 4 w 151"/>
                <a:gd name="T7" fmla="*/ 37 h 90"/>
                <a:gd name="T8" fmla="*/ 6 w 151"/>
                <a:gd name="T9" fmla="*/ 44 h 90"/>
                <a:gd name="T10" fmla="*/ 9 w 151"/>
                <a:gd name="T11" fmla="*/ 50 h 90"/>
                <a:gd name="T12" fmla="*/ 14 w 151"/>
                <a:gd name="T13" fmla="*/ 56 h 90"/>
                <a:gd name="T14" fmla="*/ 18 w 151"/>
                <a:gd name="T15" fmla="*/ 62 h 90"/>
                <a:gd name="T16" fmla="*/ 23 w 151"/>
                <a:gd name="T17" fmla="*/ 67 h 90"/>
                <a:gd name="T18" fmla="*/ 29 w 151"/>
                <a:gd name="T19" fmla="*/ 72 h 90"/>
                <a:gd name="T20" fmla="*/ 34 w 151"/>
                <a:gd name="T21" fmla="*/ 76 h 90"/>
                <a:gd name="T22" fmla="*/ 40 w 151"/>
                <a:gd name="T23" fmla="*/ 81 h 90"/>
                <a:gd name="T24" fmla="*/ 47 w 151"/>
                <a:gd name="T25" fmla="*/ 84 h 90"/>
                <a:gd name="T26" fmla="*/ 54 w 151"/>
                <a:gd name="T27" fmla="*/ 87 h 90"/>
                <a:gd name="T28" fmla="*/ 61 w 151"/>
                <a:gd name="T29" fmla="*/ 89 h 90"/>
                <a:gd name="T30" fmla="*/ 68 w 151"/>
                <a:gd name="T31" fmla="*/ 90 h 90"/>
                <a:gd name="T32" fmla="*/ 76 w 151"/>
                <a:gd name="T33" fmla="*/ 90 h 90"/>
                <a:gd name="T34" fmla="*/ 83 w 151"/>
                <a:gd name="T35" fmla="*/ 90 h 90"/>
                <a:gd name="T36" fmla="*/ 90 w 151"/>
                <a:gd name="T37" fmla="*/ 89 h 90"/>
                <a:gd name="T38" fmla="*/ 96 w 151"/>
                <a:gd name="T39" fmla="*/ 87 h 90"/>
                <a:gd name="T40" fmla="*/ 103 w 151"/>
                <a:gd name="T41" fmla="*/ 83 h 90"/>
                <a:gd name="T42" fmla="*/ 109 w 151"/>
                <a:gd name="T43" fmla="*/ 80 h 90"/>
                <a:gd name="T44" fmla="*/ 116 w 151"/>
                <a:gd name="T45" fmla="*/ 76 h 90"/>
                <a:gd name="T46" fmla="*/ 121 w 151"/>
                <a:gd name="T47" fmla="*/ 71 h 90"/>
                <a:gd name="T48" fmla="*/ 127 w 151"/>
                <a:gd name="T49" fmla="*/ 65 h 90"/>
                <a:gd name="T50" fmla="*/ 131 w 151"/>
                <a:gd name="T51" fmla="*/ 60 h 90"/>
                <a:gd name="T52" fmla="*/ 137 w 151"/>
                <a:gd name="T53" fmla="*/ 53 h 90"/>
                <a:gd name="T54" fmla="*/ 140 w 151"/>
                <a:gd name="T55" fmla="*/ 45 h 90"/>
                <a:gd name="T56" fmla="*/ 144 w 151"/>
                <a:gd name="T57" fmla="*/ 37 h 90"/>
                <a:gd name="T58" fmla="*/ 147 w 151"/>
                <a:gd name="T59" fmla="*/ 29 h 90"/>
                <a:gd name="T60" fmla="*/ 150 w 151"/>
                <a:gd name="T61" fmla="*/ 20 h 90"/>
                <a:gd name="T62" fmla="*/ 151 w 151"/>
                <a:gd name="T63" fmla="*/ 10 h 90"/>
                <a:gd name="T64" fmla="*/ 151 w 151"/>
                <a:gd name="T65" fmla="*/ 0 h 90"/>
                <a:gd name="T66" fmla="*/ 0 w 151"/>
                <a:gd name="T67" fmla="*/ 0 h 90"/>
                <a:gd name="T68" fmla="*/ 0 w 151"/>
                <a:gd name="T69" fmla="*/ 14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51" h="90">
                  <a:moveTo>
                    <a:pt x="0" y="14"/>
                  </a:moveTo>
                  <a:lnTo>
                    <a:pt x="0" y="22"/>
                  </a:lnTo>
                  <a:lnTo>
                    <a:pt x="2" y="29"/>
                  </a:lnTo>
                  <a:lnTo>
                    <a:pt x="4" y="37"/>
                  </a:lnTo>
                  <a:lnTo>
                    <a:pt x="6" y="44"/>
                  </a:lnTo>
                  <a:lnTo>
                    <a:pt x="9" y="50"/>
                  </a:lnTo>
                  <a:lnTo>
                    <a:pt x="14" y="56"/>
                  </a:lnTo>
                  <a:lnTo>
                    <a:pt x="18" y="62"/>
                  </a:lnTo>
                  <a:lnTo>
                    <a:pt x="23" y="67"/>
                  </a:lnTo>
                  <a:lnTo>
                    <a:pt x="29" y="72"/>
                  </a:lnTo>
                  <a:lnTo>
                    <a:pt x="34" y="76"/>
                  </a:lnTo>
                  <a:lnTo>
                    <a:pt x="40" y="81"/>
                  </a:lnTo>
                  <a:lnTo>
                    <a:pt x="47" y="84"/>
                  </a:lnTo>
                  <a:lnTo>
                    <a:pt x="54" y="87"/>
                  </a:lnTo>
                  <a:lnTo>
                    <a:pt x="61" y="89"/>
                  </a:lnTo>
                  <a:lnTo>
                    <a:pt x="68" y="90"/>
                  </a:lnTo>
                  <a:lnTo>
                    <a:pt x="76" y="90"/>
                  </a:lnTo>
                  <a:lnTo>
                    <a:pt x="83" y="90"/>
                  </a:lnTo>
                  <a:lnTo>
                    <a:pt x="90" y="89"/>
                  </a:lnTo>
                  <a:lnTo>
                    <a:pt x="96" y="87"/>
                  </a:lnTo>
                  <a:lnTo>
                    <a:pt x="103" y="83"/>
                  </a:lnTo>
                  <a:lnTo>
                    <a:pt x="109" y="80"/>
                  </a:lnTo>
                  <a:lnTo>
                    <a:pt x="116" y="76"/>
                  </a:lnTo>
                  <a:lnTo>
                    <a:pt x="121" y="71"/>
                  </a:lnTo>
                  <a:lnTo>
                    <a:pt x="127" y="65"/>
                  </a:lnTo>
                  <a:lnTo>
                    <a:pt x="131" y="60"/>
                  </a:lnTo>
                  <a:lnTo>
                    <a:pt x="137" y="53"/>
                  </a:lnTo>
                  <a:lnTo>
                    <a:pt x="140" y="45"/>
                  </a:lnTo>
                  <a:lnTo>
                    <a:pt x="144" y="37"/>
                  </a:lnTo>
                  <a:lnTo>
                    <a:pt x="147" y="29"/>
                  </a:lnTo>
                  <a:lnTo>
                    <a:pt x="150" y="20"/>
                  </a:lnTo>
                  <a:lnTo>
                    <a:pt x="151" y="10"/>
                  </a:lnTo>
                  <a:lnTo>
                    <a:pt x="151" y="0"/>
                  </a:lnTo>
                  <a:lnTo>
                    <a:pt x="0" y="0"/>
                  </a:lnTo>
                  <a:lnTo>
                    <a:pt x="0"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fr-FR" dirty="0"/>
            </a:p>
          </p:txBody>
        </p:sp>
        <p:sp>
          <p:nvSpPr>
            <p:cNvPr id="52" name="Rectangle 4607">
              <a:extLst>
                <a:ext uri="{FF2B5EF4-FFF2-40B4-BE49-F238E27FC236}">
                  <a16:creationId xmlns="" xmlns:a16="http://schemas.microsoft.com/office/drawing/2014/main" id="{99EDB192-0D59-41C6-AD02-EC166F03C927}"/>
                </a:ext>
              </a:extLst>
            </p:cNvPr>
            <p:cNvSpPr>
              <a:spLocks noChangeArrowheads="1"/>
            </p:cNvSpPr>
            <p:nvPr/>
          </p:nvSpPr>
          <p:spPr bwMode="auto">
            <a:xfrm>
              <a:off x="7258050" y="4837113"/>
              <a:ext cx="47625" cy="666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bodyPr>
            <a:lstStyle/>
            <a:p>
              <a:pPr rtl="0"/>
              <a:endParaRPr lang="fr-FR" dirty="0"/>
            </a:p>
          </p:txBody>
        </p:sp>
      </p:grpSp>
      <p:sp>
        <p:nvSpPr>
          <p:cNvPr id="53" name="Forme libre 1671" descr="Icône de coche ">
            <a:extLst>
              <a:ext uri="{FF2B5EF4-FFF2-40B4-BE49-F238E27FC236}">
                <a16:creationId xmlns="" xmlns:a16="http://schemas.microsoft.com/office/drawing/2014/main" id="{1A4AFC64-5C16-40F4-BDFA-E62EE3AAEA23}"/>
              </a:ext>
            </a:extLst>
          </p:cNvPr>
          <p:cNvSpPr>
            <a:spLocks noEditPoints="1"/>
          </p:cNvSpPr>
          <p:nvPr/>
        </p:nvSpPr>
        <p:spPr bwMode="auto">
          <a:xfrm>
            <a:off x="10706505" y="257286"/>
            <a:ext cx="375072" cy="335781"/>
          </a:xfrm>
          <a:custGeom>
            <a:avLst/>
            <a:gdLst>
              <a:gd name="T0" fmla="*/ 279 w 719"/>
              <a:gd name="T1" fmla="*/ 477 h 719"/>
              <a:gd name="T2" fmla="*/ 197 w 719"/>
              <a:gd name="T3" fmla="*/ 387 h 719"/>
              <a:gd name="T4" fmla="*/ 217 w 719"/>
              <a:gd name="T5" fmla="*/ 382 h 719"/>
              <a:gd name="T6" fmla="*/ 515 w 719"/>
              <a:gd name="T7" fmla="*/ 243 h 719"/>
              <a:gd name="T8" fmla="*/ 519 w 719"/>
              <a:gd name="T9" fmla="*/ 263 h 719"/>
              <a:gd name="T10" fmla="*/ 709 w 719"/>
              <a:gd name="T11" fmla="*/ 323 h 719"/>
              <a:gd name="T12" fmla="*/ 687 w 719"/>
              <a:gd name="T13" fmla="*/ 289 h 719"/>
              <a:gd name="T14" fmla="*/ 696 w 719"/>
              <a:gd name="T15" fmla="*/ 243 h 719"/>
              <a:gd name="T16" fmla="*/ 675 w 719"/>
              <a:gd name="T17" fmla="*/ 199 h 719"/>
              <a:gd name="T18" fmla="*/ 631 w 719"/>
              <a:gd name="T19" fmla="*/ 179 h 719"/>
              <a:gd name="T20" fmla="*/ 630 w 719"/>
              <a:gd name="T21" fmla="*/ 131 h 719"/>
              <a:gd name="T22" fmla="*/ 603 w 719"/>
              <a:gd name="T23" fmla="*/ 98 h 719"/>
              <a:gd name="T24" fmla="*/ 569 w 719"/>
              <a:gd name="T25" fmla="*/ 87 h 719"/>
              <a:gd name="T26" fmla="*/ 536 w 719"/>
              <a:gd name="T27" fmla="*/ 70 h 719"/>
              <a:gd name="T28" fmla="*/ 507 w 719"/>
              <a:gd name="T29" fmla="*/ 34 h 719"/>
              <a:gd name="T30" fmla="*/ 458 w 719"/>
              <a:gd name="T31" fmla="*/ 25 h 719"/>
              <a:gd name="T32" fmla="*/ 418 w 719"/>
              <a:gd name="T33" fmla="*/ 31 h 719"/>
              <a:gd name="T34" fmla="*/ 380 w 719"/>
              <a:gd name="T35" fmla="*/ 4 h 719"/>
              <a:gd name="T36" fmla="*/ 331 w 719"/>
              <a:gd name="T37" fmla="*/ 7 h 719"/>
              <a:gd name="T38" fmla="*/ 296 w 719"/>
              <a:gd name="T39" fmla="*/ 39 h 719"/>
              <a:gd name="T40" fmla="*/ 251 w 719"/>
              <a:gd name="T41" fmla="*/ 24 h 719"/>
              <a:gd name="T42" fmla="*/ 205 w 719"/>
              <a:gd name="T43" fmla="*/ 39 h 719"/>
              <a:gd name="T44" fmla="*/ 180 w 719"/>
              <a:gd name="T45" fmla="*/ 79 h 719"/>
              <a:gd name="T46" fmla="*/ 142 w 719"/>
              <a:gd name="T47" fmla="*/ 88 h 719"/>
              <a:gd name="T48" fmla="*/ 111 w 719"/>
              <a:gd name="T49" fmla="*/ 102 h 719"/>
              <a:gd name="T50" fmla="*/ 86 w 719"/>
              <a:gd name="T51" fmla="*/ 141 h 719"/>
              <a:gd name="T52" fmla="*/ 78 w 719"/>
              <a:gd name="T53" fmla="*/ 180 h 719"/>
              <a:gd name="T54" fmla="*/ 37 w 719"/>
              <a:gd name="T55" fmla="*/ 207 h 719"/>
              <a:gd name="T56" fmla="*/ 22 w 719"/>
              <a:gd name="T57" fmla="*/ 252 h 719"/>
              <a:gd name="T58" fmla="*/ 38 w 719"/>
              <a:gd name="T59" fmla="*/ 296 h 719"/>
              <a:gd name="T60" fmla="*/ 6 w 719"/>
              <a:gd name="T61" fmla="*/ 332 h 719"/>
              <a:gd name="T62" fmla="*/ 3 w 719"/>
              <a:gd name="T63" fmla="*/ 380 h 719"/>
              <a:gd name="T64" fmla="*/ 31 w 719"/>
              <a:gd name="T65" fmla="*/ 420 h 719"/>
              <a:gd name="T66" fmla="*/ 23 w 719"/>
              <a:gd name="T67" fmla="*/ 460 h 719"/>
              <a:gd name="T68" fmla="*/ 32 w 719"/>
              <a:gd name="T69" fmla="*/ 507 h 719"/>
              <a:gd name="T70" fmla="*/ 68 w 719"/>
              <a:gd name="T71" fmla="*/ 538 h 719"/>
              <a:gd name="T72" fmla="*/ 85 w 719"/>
              <a:gd name="T73" fmla="*/ 571 h 719"/>
              <a:gd name="T74" fmla="*/ 106 w 719"/>
              <a:gd name="T75" fmla="*/ 615 h 719"/>
              <a:gd name="T76" fmla="*/ 135 w 719"/>
              <a:gd name="T77" fmla="*/ 633 h 719"/>
              <a:gd name="T78" fmla="*/ 177 w 719"/>
              <a:gd name="T79" fmla="*/ 633 h 719"/>
              <a:gd name="T80" fmla="*/ 197 w 719"/>
              <a:gd name="T81" fmla="*/ 676 h 719"/>
              <a:gd name="T82" fmla="*/ 242 w 719"/>
              <a:gd name="T83" fmla="*/ 698 h 719"/>
              <a:gd name="T84" fmla="*/ 288 w 719"/>
              <a:gd name="T85" fmla="*/ 687 h 719"/>
              <a:gd name="T86" fmla="*/ 322 w 719"/>
              <a:gd name="T87" fmla="*/ 709 h 719"/>
              <a:gd name="T88" fmla="*/ 370 w 719"/>
              <a:gd name="T89" fmla="*/ 719 h 719"/>
              <a:gd name="T90" fmla="*/ 412 w 719"/>
              <a:gd name="T91" fmla="*/ 697 h 719"/>
              <a:gd name="T92" fmla="*/ 449 w 719"/>
              <a:gd name="T93" fmla="*/ 695 h 719"/>
              <a:gd name="T94" fmla="*/ 497 w 719"/>
              <a:gd name="T95" fmla="*/ 693 h 719"/>
              <a:gd name="T96" fmla="*/ 533 w 719"/>
              <a:gd name="T97" fmla="*/ 661 h 719"/>
              <a:gd name="T98" fmla="*/ 563 w 719"/>
              <a:gd name="T99" fmla="*/ 635 h 719"/>
              <a:gd name="T100" fmla="*/ 597 w 719"/>
              <a:gd name="T101" fmla="*/ 628 h 719"/>
              <a:gd name="T102" fmla="*/ 626 w 719"/>
              <a:gd name="T103" fmla="*/ 599 h 719"/>
              <a:gd name="T104" fmla="*/ 634 w 719"/>
              <a:gd name="T105" fmla="*/ 551 h 719"/>
              <a:gd name="T106" fmla="*/ 668 w 719"/>
              <a:gd name="T107" fmla="*/ 528 h 719"/>
              <a:gd name="T108" fmla="*/ 694 w 719"/>
              <a:gd name="T109" fmla="*/ 488 h 719"/>
              <a:gd name="T110" fmla="*/ 691 w 719"/>
              <a:gd name="T111" fmla="*/ 441 h 719"/>
              <a:gd name="T112" fmla="*/ 703 w 719"/>
              <a:gd name="T113" fmla="*/ 406 h 719"/>
              <a:gd name="T114" fmla="*/ 719 w 719"/>
              <a:gd name="T115" fmla="*/ 360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19" h="719">
                <a:moveTo>
                  <a:pt x="519" y="263"/>
                </a:moveTo>
                <a:lnTo>
                  <a:pt x="292" y="475"/>
                </a:lnTo>
                <a:lnTo>
                  <a:pt x="288" y="477"/>
                </a:lnTo>
                <a:lnTo>
                  <a:pt x="285" y="479"/>
                </a:lnTo>
                <a:lnTo>
                  <a:pt x="279" y="477"/>
                </a:lnTo>
                <a:lnTo>
                  <a:pt x="276" y="475"/>
                </a:lnTo>
                <a:lnTo>
                  <a:pt x="200" y="400"/>
                </a:lnTo>
                <a:lnTo>
                  <a:pt x="197" y="396"/>
                </a:lnTo>
                <a:lnTo>
                  <a:pt x="196" y="391"/>
                </a:lnTo>
                <a:lnTo>
                  <a:pt x="197" y="387"/>
                </a:lnTo>
                <a:lnTo>
                  <a:pt x="200" y="382"/>
                </a:lnTo>
                <a:lnTo>
                  <a:pt x="204" y="380"/>
                </a:lnTo>
                <a:lnTo>
                  <a:pt x="208" y="379"/>
                </a:lnTo>
                <a:lnTo>
                  <a:pt x="213" y="380"/>
                </a:lnTo>
                <a:lnTo>
                  <a:pt x="217" y="382"/>
                </a:lnTo>
                <a:lnTo>
                  <a:pt x="285" y="450"/>
                </a:lnTo>
                <a:lnTo>
                  <a:pt x="502" y="247"/>
                </a:lnTo>
                <a:lnTo>
                  <a:pt x="507" y="243"/>
                </a:lnTo>
                <a:lnTo>
                  <a:pt x="511" y="243"/>
                </a:lnTo>
                <a:lnTo>
                  <a:pt x="515" y="243"/>
                </a:lnTo>
                <a:lnTo>
                  <a:pt x="520" y="247"/>
                </a:lnTo>
                <a:lnTo>
                  <a:pt x="522" y="251"/>
                </a:lnTo>
                <a:lnTo>
                  <a:pt x="523" y="255"/>
                </a:lnTo>
                <a:lnTo>
                  <a:pt x="522" y="260"/>
                </a:lnTo>
                <a:lnTo>
                  <a:pt x="519" y="263"/>
                </a:lnTo>
                <a:close/>
                <a:moveTo>
                  <a:pt x="719" y="360"/>
                </a:moveTo>
                <a:lnTo>
                  <a:pt x="719" y="350"/>
                </a:lnTo>
                <a:lnTo>
                  <a:pt x="716" y="341"/>
                </a:lnTo>
                <a:lnTo>
                  <a:pt x="713" y="332"/>
                </a:lnTo>
                <a:lnTo>
                  <a:pt x="709" y="323"/>
                </a:lnTo>
                <a:lnTo>
                  <a:pt x="703" y="315"/>
                </a:lnTo>
                <a:lnTo>
                  <a:pt x="696" y="308"/>
                </a:lnTo>
                <a:lnTo>
                  <a:pt x="689" y="302"/>
                </a:lnTo>
                <a:lnTo>
                  <a:pt x="681" y="296"/>
                </a:lnTo>
                <a:lnTo>
                  <a:pt x="687" y="289"/>
                </a:lnTo>
                <a:lnTo>
                  <a:pt x="691" y="280"/>
                </a:lnTo>
                <a:lnTo>
                  <a:pt x="694" y="271"/>
                </a:lnTo>
                <a:lnTo>
                  <a:pt x="696" y="262"/>
                </a:lnTo>
                <a:lnTo>
                  <a:pt x="696" y="252"/>
                </a:lnTo>
                <a:lnTo>
                  <a:pt x="696" y="243"/>
                </a:lnTo>
                <a:lnTo>
                  <a:pt x="694" y="233"/>
                </a:lnTo>
                <a:lnTo>
                  <a:pt x="692" y="223"/>
                </a:lnTo>
                <a:lnTo>
                  <a:pt x="688" y="215"/>
                </a:lnTo>
                <a:lnTo>
                  <a:pt x="682" y="207"/>
                </a:lnTo>
                <a:lnTo>
                  <a:pt x="675" y="199"/>
                </a:lnTo>
                <a:lnTo>
                  <a:pt x="668" y="193"/>
                </a:lnTo>
                <a:lnTo>
                  <a:pt x="660" y="188"/>
                </a:lnTo>
                <a:lnTo>
                  <a:pt x="651" y="184"/>
                </a:lnTo>
                <a:lnTo>
                  <a:pt x="641" y="180"/>
                </a:lnTo>
                <a:lnTo>
                  <a:pt x="631" y="179"/>
                </a:lnTo>
                <a:lnTo>
                  <a:pt x="634" y="169"/>
                </a:lnTo>
                <a:lnTo>
                  <a:pt x="635" y="161"/>
                </a:lnTo>
                <a:lnTo>
                  <a:pt x="635" y="151"/>
                </a:lnTo>
                <a:lnTo>
                  <a:pt x="632" y="141"/>
                </a:lnTo>
                <a:lnTo>
                  <a:pt x="630" y="131"/>
                </a:lnTo>
                <a:lnTo>
                  <a:pt x="626" y="122"/>
                </a:lnTo>
                <a:lnTo>
                  <a:pt x="620" y="114"/>
                </a:lnTo>
                <a:lnTo>
                  <a:pt x="614" y="106"/>
                </a:lnTo>
                <a:lnTo>
                  <a:pt x="608" y="102"/>
                </a:lnTo>
                <a:lnTo>
                  <a:pt x="603" y="98"/>
                </a:lnTo>
                <a:lnTo>
                  <a:pt x="597" y="94"/>
                </a:lnTo>
                <a:lnTo>
                  <a:pt x="590" y="91"/>
                </a:lnTo>
                <a:lnTo>
                  <a:pt x="584" y="89"/>
                </a:lnTo>
                <a:lnTo>
                  <a:pt x="577" y="88"/>
                </a:lnTo>
                <a:lnTo>
                  <a:pt x="569" y="87"/>
                </a:lnTo>
                <a:lnTo>
                  <a:pt x="563" y="85"/>
                </a:lnTo>
                <a:lnTo>
                  <a:pt x="552" y="87"/>
                </a:lnTo>
                <a:lnTo>
                  <a:pt x="542" y="89"/>
                </a:lnTo>
                <a:lnTo>
                  <a:pt x="540" y="79"/>
                </a:lnTo>
                <a:lnTo>
                  <a:pt x="536" y="70"/>
                </a:lnTo>
                <a:lnTo>
                  <a:pt x="533" y="61"/>
                </a:lnTo>
                <a:lnTo>
                  <a:pt x="528" y="53"/>
                </a:lnTo>
                <a:lnTo>
                  <a:pt x="522" y="46"/>
                </a:lnTo>
                <a:lnTo>
                  <a:pt x="514" y="39"/>
                </a:lnTo>
                <a:lnTo>
                  <a:pt x="507" y="34"/>
                </a:lnTo>
                <a:lnTo>
                  <a:pt x="497" y="28"/>
                </a:lnTo>
                <a:lnTo>
                  <a:pt x="488" y="26"/>
                </a:lnTo>
                <a:lnTo>
                  <a:pt x="478" y="24"/>
                </a:lnTo>
                <a:lnTo>
                  <a:pt x="468" y="24"/>
                </a:lnTo>
                <a:lnTo>
                  <a:pt x="458" y="25"/>
                </a:lnTo>
                <a:lnTo>
                  <a:pt x="449" y="27"/>
                </a:lnTo>
                <a:lnTo>
                  <a:pt x="440" y="29"/>
                </a:lnTo>
                <a:lnTo>
                  <a:pt x="431" y="34"/>
                </a:lnTo>
                <a:lnTo>
                  <a:pt x="424" y="39"/>
                </a:lnTo>
                <a:lnTo>
                  <a:pt x="418" y="31"/>
                </a:lnTo>
                <a:lnTo>
                  <a:pt x="412" y="24"/>
                </a:lnTo>
                <a:lnTo>
                  <a:pt x="405" y="17"/>
                </a:lnTo>
                <a:lnTo>
                  <a:pt x="397" y="11"/>
                </a:lnTo>
                <a:lnTo>
                  <a:pt x="388" y="7"/>
                </a:lnTo>
                <a:lnTo>
                  <a:pt x="380" y="4"/>
                </a:lnTo>
                <a:lnTo>
                  <a:pt x="370" y="2"/>
                </a:lnTo>
                <a:lnTo>
                  <a:pt x="360" y="0"/>
                </a:lnTo>
                <a:lnTo>
                  <a:pt x="350" y="2"/>
                </a:lnTo>
                <a:lnTo>
                  <a:pt x="340" y="4"/>
                </a:lnTo>
                <a:lnTo>
                  <a:pt x="331" y="7"/>
                </a:lnTo>
                <a:lnTo>
                  <a:pt x="322" y="11"/>
                </a:lnTo>
                <a:lnTo>
                  <a:pt x="314" y="17"/>
                </a:lnTo>
                <a:lnTo>
                  <a:pt x="307" y="24"/>
                </a:lnTo>
                <a:lnTo>
                  <a:pt x="301" y="31"/>
                </a:lnTo>
                <a:lnTo>
                  <a:pt x="296" y="39"/>
                </a:lnTo>
                <a:lnTo>
                  <a:pt x="288" y="34"/>
                </a:lnTo>
                <a:lnTo>
                  <a:pt x="279" y="29"/>
                </a:lnTo>
                <a:lnTo>
                  <a:pt x="270" y="27"/>
                </a:lnTo>
                <a:lnTo>
                  <a:pt x="260" y="25"/>
                </a:lnTo>
                <a:lnTo>
                  <a:pt x="251" y="24"/>
                </a:lnTo>
                <a:lnTo>
                  <a:pt x="242" y="24"/>
                </a:lnTo>
                <a:lnTo>
                  <a:pt x="232" y="26"/>
                </a:lnTo>
                <a:lnTo>
                  <a:pt x="222" y="28"/>
                </a:lnTo>
                <a:lnTo>
                  <a:pt x="213" y="34"/>
                </a:lnTo>
                <a:lnTo>
                  <a:pt x="205" y="39"/>
                </a:lnTo>
                <a:lnTo>
                  <a:pt x="197" y="46"/>
                </a:lnTo>
                <a:lnTo>
                  <a:pt x="192" y="52"/>
                </a:lnTo>
                <a:lnTo>
                  <a:pt x="186" y="61"/>
                </a:lnTo>
                <a:lnTo>
                  <a:pt x="182" y="69"/>
                </a:lnTo>
                <a:lnTo>
                  <a:pt x="180" y="79"/>
                </a:lnTo>
                <a:lnTo>
                  <a:pt x="177" y="89"/>
                </a:lnTo>
                <a:lnTo>
                  <a:pt x="168" y="87"/>
                </a:lnTo>
                <a:lnTo>
                  <a:pt x="156" y="85"/>
                </a:lnTo>
                <a:lnTo>
                  <a:pt x="149" y="87"/>
                </a:lnTo>
                <a:lnTo>
                  <a:pt x="142" y="88"/>
                </a:lnTo>
                <a:lnTo>
                  <a:pt x="135" y="89"/>
                </a:lnTo>
                <a:lnTo>
                  <a:pt x="129" y="91"/>
                </a:lnTo>
                <a:lnTo>
                  <a:pt x="122" y="94"/>
                </a:lnTo>
                <a:lnTo>
                  <a:pt x="117" y="98"/>
                </a:lnTo>
                <a:lnTo>
                  <a:pt x="111" y="102"/>
                </a:lnTo>
                <a:lnTo>
                  <a:pt x="106" y="106"/>
                </a:lnTo>
                <a:lnTo>
                  <a:pt x="99" y="114"/>
                </a:lnTo>
                <a:lnTo>
                  <a:pt x="94" y="122"/>
                </a:lnTo>
                <a:lnTo>
                  <a:pt x="89" y="131"/>
                </a:lnTo>
                <a:lnTo>
                  <a:pt x="86" y="141"/>
                </a:lnTo>
                <a:lnTo>
                  <a:pt x="85" y="151"/>
                </a:lnTo>
                <a:lnTo>
                  <a:pt x="85" y="161"/>
                </a:lnTo>
                <a:lnTo>
                  <a:pt x="85" y="169"/>
                </a:lnTo>
                <a:lnTo>
                  <a:pt x="87" y="179"/>
                </a:lnTo>
                <a:lnTo>
                  <a:pt x="78" y="180"/>
                </a:lnTo>
                <a:lnTo>
                  <a:pt x="68" y="184"/>
                </a:lnTo>
                <a:lnTo>
                  <a:pt x="59" y="188"/>
                </a:lnTo>
                <a:lnTo>
                  <a:pt x="52" y="193"/>
                </a:lnTo>
                <a:lnTo>
                  <a:pt x="44" y="199"/>
                </a:lnTo>
                <a:lnTo>
                  <a:pt x="37" y="207"/>
                </a:lnTo>
                <a:lnTo>
                  <a:pt x="32" y="215"/>
                </a:lnTo>
                <a:lnTo>
                  <a:pt x="27" y="223"/>
                </a:lnTo>
                <a:lnTo>
                  <a:pt x="24" y="233"/>
                </a:lnTo>
                <a:lnTo>
                  <a:pt x="23" y="243"/>
                </a:lnTo>
                <a:lnTo>
                  <a:pt x="22" y="252"/>
                </a:lnTo>
                <a:lnTo>
                  <a:pt x="23" y="262"/>
                </a:lnTo>
                <a:lnTo>
                  <a:pt x="25" y="271"/>
                </a:lnTo>
                <a:lnTo>
                  <a:pt x="28" y="280"/>
                </a:lnTo>
                <a:lnTo>
                  <a:pt x="33" y="289"/>
                </a:lnTo>
                <a:lnTo>
                  <a:pt x="38" y="296"/>
                </a:lnTo>
                <a:lnTo>
                  <a:pt x="31" y="302"/>
                </a:lnTo>
                <a:lnTo>
                  <a:pt x="23" y="308"/>
                </a:lnTo>
                <a:lnTo>
                  <a:pt x="16" y="315"/>
                </a:lnTo>
                <a:lnTo>
                  <a:pt x="11" y="323"/>
                </a:lnTo>
                <a:lnTo>
                  <a:pt x="6" y="332"/>
                </a:lnTo>
                <a:lnTo>
                  <a:pt x="3" y="341"/>
                </a:lnTo>
                <a:lnTo>
                  <a:pt x="1" y="350"/>
                </a:lnTo>
                <a:lnTo>
                  <a:pt x="0" y="360"/>
                </a:lnTo>
                <a:lnTo>
                  <a:pt x="1" y="370"/>
                </a:lnTo>
                <a:lnTo>
                  <a:pt x="3" y="380"/>
                </a:lnTo>
                <a:lnTo>
                  <a:pt x="6" y="389"/>
                </a:lnTo>
                <a:lnTo>
                  <a:pt x="11" y="398"/>
                </a:lnTo>
                <a:lnTo>
                  <a:pt x="16" y="406"/>
                </a:lnTo>
                <a:lnTo>
                  <a:pt x="23" y="413"/>
                </a:lnTo>
                <a:lnTo>
                  <a:pt x="31" y="420"/>
                </a:lnTo>
                <a:lnTo>
                  <a:pt x="38" y="424"/>
                </a:lnTo>
                <a:lnTo>
                  <a:pt x="33" y="433"/>
                </a:lnTo>
                <a:lnTo>
                  <a:pt x="28" y="441"/>
                </a:lnTo>
                <a:lnTo>
                  <a:pt x="25" y="450"/>
                </a:lnTo>
                <a:lnTo>
                  <a:pt x="23" y="460"/>
                </a:lnTo>
                <a:lnTo>
                  <a:pt x="22" y="470"/>
                </a:lnTo>
                <a:lnTo>
                  <a:pt x="23" y="479"/>
                </a:lnTo>
                <a:lnTo>
                  <a:pt x="24" y="488"/>
                </a:lnTo>
                <a:lnTo>
                  <a:pt x="27" y="498"/>
                </a:lnTo>
                <a:lnTo>
                  <a:pt x="32" y="507"/>
                </a:lnTo>
                <a:lnTo>
                  <a:pt x="37" y="515"/>
                </a:lnTo>
                <a:lnTo>
                  <a:pt x="44" y="523"/>
                </a:lnTo>
                <a:lnTo>
                  <a:pt x="52" y="528"/>
                </a:lnTo>
                <a:lnTo>
                  <a:pt x="59" y="534"/>
                </a:lnTo>
                <a:lnTo>
                  <a:pt x="68" y="538"/>
                </a:lnTo>
                <a:lnTo>
                  <a:pt x="78" y="540"/>
                </a:lnTo>
                <a:lnTo>
                  <a:pt x="87" y="543"/>
                </a:lnTo>
                <a:lnTo>
                  <a:pt x="85" y="551"/>
                </a:lnTo>
                <a:lnTo>
                  <a:pt x="85" y="561"/>
                </a:lnTo>
                <a:lnTo>
                  <a:pt x="85" y="571"/>
                </a:lnTo>
                <a:lnTo>
                  <a:pt x="86" y="580"/>
                </a:lnTo>
                <a:lnTo>
                  <a:pt x="89" y="590"/>
                </a:lnTo>
                <a:lnTo>
                  <a:pt x="94" y="599"/>
                </a:lnTo>
                <a:lnTo>
                  <a:pt x="99" y="608"/>
                </a:lnTo>
                <a:lnTo>
                  <a:pt x="106" y="615"/>
                </a:lnTo>
                <a:lnTo>
                  <a:pt x="111" y="620"/>
                </a:lnTo>
                <a:lnTo>
                  <a:pt x="117" y="624"/>
                </a:lnTo>
                <a:lnTo>
                  <a:pt x="122" y="628"/>
                </a:lnTo>
                <a:lnTo>
                  <a:pt x="129" y="631"/>
                </a:lnTo>
                <a:lnTo>
                  <a:pt x="135" y="633"/>
                </a:lnTo>
                <a:lnTo>
                  <a:pt x="142" y="634"/>
                </a:lnTo>
                <a:lnTo>
                  <a:pt x="149" y="635"/>
                </a:lnTo>
                <a:lnTo>
                  <a:pt x="156" y="635"/>
                </a:lnTo>
                <a:lnTo>
                  <a:pt x="168" y="635"/>
                </a:lnTo>
                <a:lnTo>
                  <a:pt x="177" y="633"/>
                </a:lnTo>
                <a:lnTo>
                  <a:pt x="180" y="643"/>
                </a:lnTo>
                <a:lnTo>
                  <a:pt x="182" y="652"/>
                </a:lnTo>
                <a:lnTo>
                  <a:pt x="186" y="661"/>
                </a:lnTo>
                <a:lnTo>
                  <a:pt x="192" y="668"/>
                </a:lnTo>
                <a:lnTo>
                  <a:pt x="197" y="676"/>
                </a:lnTo>
                <a:lnTo>
                  <a:pt x="205" y="683"/>
                </a:lnTo>
                <a:lnTo>
                  <a:pt x="213" y="688"/>
                </a:lnTo>
                <a:lnTo>
                  <a:pt x="222" y="693"/>
                </a:lnTo>
                <a:lnTo>
                  <a:pt x="232" y="696"/>
                </a:lnTo>
                <a:lnTo>
                  <a:pt x="242" y="698"/>
                </a:lnTo>
                <a:lnTo>
                  <a:pt x="251" y="698"/>
                </a:lnTo>
                <a:lnTo>
                  <a:pt x="260" y="697"/>
                </a:lnTo>
                <a:lnTo>
                  <a:pt x="270" y="695"/>
                </a:lnTo>
                <a:lnTo>
                  <a:pt x="279" y="692"/>
                </a:lnTo>
                <a:lnTo>
                  <a:pt x="288" y="687"/>
                </a:lnTo>
                <a:lnTo>
                  <a:pt x="296" y="682"/>
                </a:lnTo>
                <a:lnTo>
                  <a:pt x="301" y="689"/>
                </a:lnTo>
                <a:lnTo>
                  <a:pt x="307" y="697"/>
                </a:lnTo>
                <a:lnTo>
                  <a:pt x="314" y="704"/>
                </a:lnTo>
                <a:lnTo>
                  <a:pt x="322" y="709"/>
                </a:lnTo>
                <a:lnTo>
                  <a:pt x="331" y="714"/>
                </a:lnTo>
                <a:lnTo>
                  <a:pt x="340" y="717"/>
                </a:lnTo>
                <a:lnTo>
                  <a:pt x="350" y="719"/>
                </a:lnTo>
                <a:lnTo>
                  <a:pt x="360" y="719"/>
                </a:lnTo>
                <a:lnTo>
                  <a:pt x="370" y="719"/>
                </a:lnTo>
                <a:lnTo>
                  <a:pt x="380" y="717"/>
                </a:lnTo>
                <a:lnTo>
                  <a:pt x="388" y="714"/>
                </a:lnTo>
                <a:lnTo>
                  <a:pt x="397" y="709"/>
                </a:lnTo>
                <a:lnTo>
                  <a:pt x="405" y="704"/>
                </a:lnTo>
                <a:lnTo>
                  <a:pt x="412" y="697"/>
                </a:lnTo>
                <a:lnTo>
                  <a:pt x="418" y="689"/>
                </a:lnTo>
                <a:lnTo>
                  <a:pt x="424" y="682"/>
                </a:lnTo>
                <a:lnTo>
                  <a:pt x="431" y="687"/>
                </a:lnTo>
                <a:lnTo>
                  <a:pt x="440" y="692"/>
                </a:lnTo>
                <a:lnTo>
                  <a:pt x="449" y="695"/>
                </a:lnTo>
                <a:lnTo>
                  <a:pt x="458" y="697"/>
                </a:lnTo>
                <a:lnTo>
                  <a:pt x="468" y="698"/>
                </a:lnTo>
                <a:lnTo>
                  <a:pt x="478" y="698"/>
                </a:lnTo>
                <a:lnTo>
                  <a:pt x="488" y="696"/>
                </a:lnTo>
                <a:lnTo>
                  <a:pt x="497" y="693"/>
                </a:lnTo>
                <a:lnTo>
                  <a:pt x="507" y="688"/>
                </a:lnTo>
                <a:lnTo>
                  <a:pt x="514" y="683"/>
                </a:lnTo>
                <a:lnTo>
                  <a:pt x="522" y="676"/>
                </a:lnTo>
                <a:lnTo>
                  <a:pt x="528" y="668"/>
                </a:lnTo>
                <a:lnTo>
                  <a:pt x="533" y="661"/>
                </a:lnTo>
                <a:lnTo>
                  <a:pt x="536" y="652"/>
                </a:lnTo>
                <a:lnTo>
                  <a:pt x="540" y="643"/>
                </a:lnTo>
                <a:lnTo>
                  <a:pt x="541" y="633"/>
                </a:lnTo>
                <a:lnTo>
                  <a:pt x="552" y="635"/>
                </a:lnTo>
                <a:lnTo>
                  <a:pt x="563" y="635"/>
                </a:lnTo>
                <a:lnTo>
                  <a:pt x="569" y="635"/>
                </a:lnTo>
                <a:lnTo>
                  <a:pt x="577" y="634"/>
                </a:lnTo>
                <a:lnTo>
                  <a:pt x="584" y="633"/>
                </a:lnTo>
                <a:lnTo>
                  <a:pt x="590" y="631"/>
                </a:lnTo>
                <a:lnTo>
                  <a:pt x="597" y="628"/>
                </a:lnTo>
                <a:lnTo>
                  <a:pt x="603" y="624"/>
                </a:lnTo>
                <a:lnTo>
                  <a:pt x="608" y="620"/>
                </a:lnTo>
                <a:lnTo>
                  <a:pt x="614" y="615"/>
                </a:lnTo>
                <a:lnTo>
                  <a:pt x="620" y="608"/>
                </a:lnTo>
                <a:lnTo>
                  <a:pt x="626" y="599"/>
                </a:lnTo>
                <a:lnTo>
                  <a:pt x="630" y="590"/>
                </a:lnTo>
                <a:lnTo>
                  <a:pt x="632" y="580"/>
                </a:lnTo>
                <a:lnTo>
                  <a:pt x="635" y="571"/>
                </a:lnTo>
                <a:lnTo>
                  <a:pt x="635" y="561"/>
                </a:lnTo>
                <a:lnTo>
                  <a:pt x="634" y="551"/>
                </a:lnTo>
                <a:lnTo>
                  <a:pt x="631" y="543"/>
                </a:lnTo>
                <a:lnTo>
                  <a:pt x="641" y="540"/>
                </a:lnTo>
                <a:lnTo>
                  <a:pt x="651" y="538"/>
                </a:lnTo>
                <a:lnTo>
                  <a:pt x="660" y="534"/>
                </a:lnTo>
                <a:lnTo>
                  <a:pt x="668" y="528"/>
                </a:lnTo>
                <a:lnTo>
                  <a:pt x="675" y="523"/>
                </a:lnTo>
                <a:lnTo>
                  <a:pt x="682" y="515"/>
                </a:lnTo>
                <a:lnTo>
                  <a:pt x="688" y="507"/>
                </a:lnTo>
                <a:lnTo>
                  <a:pt x="692" y="498"/>
                </a:lnTo>
                <a:lnTo>
                  <a:pt x="694" y="488"/>
                </a:lnTo>
                <a:lnTo>
                  <a:pt x="696" y="479"/>
                </a:lnTo>
                <a:lnTo>
                  <a:pt x="698" y="470"/>
                </a:lnTo>
                <a:lnTo>
                  <a:pt x="696" y="460"/>
                </a:lnTo>
                <a:lnTo>
                  <a:pt x="694" y="450"/>
                </a:lnTo>
                <a:lnTo>
                  <a:pt x="691" y="441"/>
                </a:lnTo>
                <a:lnTo>
                  <a:pt x="687" y="433"/>
                </a:lnTo>
                <a:lnTo>
                  <a:pt x="681" y="424"/>
                </a:lnTo>
                <a:lnTo>
                  <a:pt x="689" y="420"/>
                </a:lnTo>
                <a:lnTo>
                  <a:pt x="696" y="413"/>
                </a:lnTo>
                <a:lnTo>
                  <a:pt x="703" y="406"/>
                </a:lnTo>
                <a:lnTo>
                  <a:pt x="709" y="398"/>
                </a:lnTo>
                <a:lnTo>
                  <a:pt x="713" y="389"/>
                </a:lnTo>
                <a:lnTo>
                  <a:pt x="716" y="380"/>
                </a:lnTo>
                <a:lnTo>
                  <a:pt x="719" y="370"/>
                </a:lnTo>
                <a:lnTo>
                  <a:pt x="719" y="360"/>
                </a:lnTo>
                <a:close/>
              </a:path>
            </a:pathLst>
          </a:custGeom>
          <a:noFill/>
          <a:ln w="28575">
            <a:solidFill>
              <a:schemeClr val="bg1"/>
            </a:solidFill>
          </a:ln>
        </p:spPr>
        <p:txBody>
          <a:bodyPr vert="horz" wrap="square" lIns="91440" tIns="45720" rIns="91440" bIns="45720" numCol="1" rtlCol="0" anchor="t" anchorCtr="0" compatLnSpc="1">
            <a:prstTxWarp prst="textNoShape">
              <a:avLst/>
            </a:prstTxWarp>
          </a:bodyPr>
          <a:lstStyle/>
          <a:p>
            <a:pPr rtl="0"/>
            <a:endParaRPr lang="fr-FR" dirty="0"/>
          </a:p>
        </p:txBody>
      </p:sp>
      <p:pic>
        <p:nvPicPr>
          <p:cNvPr id="54" name="Image 53"/>
          <p:cNvPicPr>
            <a:picLocks noChangeAspect="1"/>
          </p:cNvPicPr>
          <p:nvPr/>
        </p:nvPicPr>
        <p:blipFill>
          <a:blip r:embed="rId6" cstate="print"/>
          <a:stretch>
            <a:fillRect/>
          </a:stretch>
        </p:blipFill>
        <p:spPr>
          <a:xfrm>
            <a:off x="150940" y="5981347"/>
            <a:ext cx="2927137" cy="706531"/>
          </a:xfrm>
          <a:prstGeom prst="rect">
            <a:avLst/>
          </a:prstGeom>
        </p:spPr>
      </p:pic>
      <p:sp>
        <p:nvSpPr>
          <p:cNvPr id="56" name="Rectangle 55"/>
          <p:cNvSpPr/>
          <p:nvPr/>
        </p:nvSpPr>
        <p:spPr>
          <a:xfrm>
            <a:off x="7475898" y="382278"/>
            <a:ext cx="1176337" cy="94280"/>
          </a:xfrm>
          <a:prstGeom prst="rect">
            <a:avLst/>
          </a:prstGeom>
          <a:gradFill flip="none" rotWithShape="1">
            <a:gsLst>
              <a:gs pos="0">
                <a:srgbClr val="36AFCE">
                  <a:shade val="30000"/>
                  <a:satMod val="115000"/>
                </a:srgbClr>
              </a:gs>
              <a:gs pos="50000">
                <a:srgbClr val="36AFCE">
                  <a:shade val="67500"/>
                  <a:satMod val="115000"/>
                </a:srgbClr>
              </a:gs>
              <a:gs pos="100000">
                <a:srgbClr val="36AFCE">
                  <a:shade val="100000"/>
                  <a:satMod val="115000"/>
                </a:srgb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7" name="Rectangle 56"/>
          <p:cNvSpPr/>
          <p:nvPr/>
        </p:nvSpPr>
        <p:spPr>
          <a:xfrm>
            <a:off x="9359499" y="357940"/>
            <a:ext cx="1176337" cy="94280"/>
          </a:xfrm>
          <a:prstGeom prst="rect">
            <a:avLst/>
          </a:prstGeom>
          <a:gradFill flip="none" rotWithShape="1">
            <a:gsLst>
              <a:gs pos="0">
                <a:srgbClr val="36AFCE">
                  <a:shade val="30000"/>
                  <a:satMod val="115000"/>
                </a:srgbClr>
              </a:gs>
              <a:gs pos="50000">
                <a:srgbClr val="36AFCE">
                  <a:shade val="67500"/>
                  <a:satMod val="115000"/>
                </a:srgbClr>
              </a:gs>
              <a:gs pos="100000">
                <a:srgbClr val="36AFCE">
                  <a:shade val="100000"/>
                  <a:satMod val="115000"/>
                </a:srgb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8" name="Rectangle 57"/>
          <p:cNvSpPr/>
          <p:nvPr/>
        </p:nvSpPr>
        <p:spPr>
          <a:xfrm>
            <a:off x="11254083" y="374726"/>
            <a:ext cx="937917" cy="92520"/>
          </a:xfrm>
          <a:prstGeom prst="rect">
            <a:avLst/>
          </a:prstGeom>
          <a:gradFill flip="none" rotWithShape="1">
            <a:gsLst>
              <a:gs pos="0">
                <a:srgbClr val="36AFCE">
                  <a:shade val="30000"/>
                  <a:satMod val="115000"/>
                </a:srgbClr>
              </a:gs>
              <a:gs pos="50000">
                <a:srgbClr val="36AFCE">
                  <a:shade val="67500"/>
                  <a:satMod val="115000"/>
                </a:srgbClr>
              </a:gs>
              <a:gs pos="100000">
                <a:srgbClr val="36AFCE">
                  <a:shade val="100000"/>
                  <a:satMod val="115000"/>
                </a:srgb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3" name="Groupe 2">
            <a:extLst>
              <a:ext uri="{FF2B5EF4-FFF2-40B4-BE49-F238E27FC236}">
                <a16:creationId xmlns="" xmlns:a16="http://schemas.microsoft.com/office/drawing/2014/main" id="{BDF47C62-D813-4940-BD6B-652463174BC7}"/>
              </a:ext>
            </a:extLst>
          </p:cNvPr>
          <p:cNvGrpSpPr/>
          <p:nvPr/>
        </p:nvGrpSpPr>
        <p:grpSpPr>
          <a:xfrm>
            <a:off x="2895986" y="55699"/>
            <a:ext cx="972000" cy="936000"/>
            <a:chOff x="2895986" y="55699"/>
            <a:chExt cx="972000" cy="936000"/>
          </a:xfrm>
        </p:grpSpPr>
        <p:sp>
          <p:nvSpPr>
            <p:cNvPr id="10" name="Ellipse 9"/>
            <p:cNvSpPr/>
            <p:nvPr/>
          </p:nvSpPr>
          <p:spPr>
            <a:xfrm>
              <a:off x="2895986" y="55699"/>
              <a:ext cx="972000" cy="936000"/>
            </a:xfrm>
            <a:prstGeom prst="ellipse">
              <a:avLst/>
            </a:prstGeom>
            <a:gradFill flip="none" rotWithShape="1">
              <a:gsLst>
                <a:gs pos="0">
                  <a:srgbClr val="36AFCE">
                    <a:shade val="30000"/>
                    <a:satMod val="115000"/>
                  </a:srgbClr>
                </a:gs>
                <a:gs pos="50000">
                  <a:srgbClr val="36AFCE">
                    <a:shade val="67500"/>
                    <a:satMod val="115000"/>
                  </a:srgbClr>
                </a:gs>
                <a:gs pos="100000">
                  <a:srgbClr val="36AFCE">
                    <a:shade val="100000"/>
                    <a:satMod val="115000"/>
                  </a:srgbClr>
                </a:gs>
              </a:gsLst>
              <a:lin ang="8100000" scaled="1"/>
              <a:tileRect/>
            </a:gradFill>
            <a:ln w="571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59" name="Image 5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027030" y="170122"/>
              <a:ext cx="726251" cy="726251"/>
            </a:xfrm>
            <a:prstGeom prst="rect">
              <a:avLst/>
            </a:prstGeom>
          </p:spPr>
        </p:pic>
      </p:grpSp>
      <p:sp>
        <p:nvSpPr>
          <p:cNvPr id="2" name="Espace réservé du numéro de diapositive 2">
            <a:extLst>
              <a:ext uri="{FF2B5EF4-FFF2-40B4-BE49-F238E27FC236}">
                <a16:creationId xmlns="" xmlns:a16="http://schemas.microsoft.com/office/drawing/2014/main" id="{6C60DA54-A612-01C4-0689-00ECD6B3526E}"/>
              </a:ext>
            </a:extLst>
          </p:cNvPr>
          <p:cNvSpPr>
            <a:spLocks noGrp="1"/>
          </p:cNvSpPr>
          <p:nvPr/>
        </p:nvSpPr>
        <p:spPr>
          <a:xfrm>
            <a:off x="9001800" y="6134935"/>
            <a:ext cx="2743200" cy="365125"/>
          </a:xfrm>
          <a:prstGeom prst="rect">
            <a:avLst/>
          </a:prstGeom>
        </p:spPr>
        <p:txBody>
          <a:bodyPr vert="horz" lIns="91440" tIns="45720" rIns="91440" bIns="45720" rtlCol="0" anchor="ctr"/>
          <a:lstStyle>
            <a:defPPr>
              <a:defRPr lang="fr-F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dirty="0"/>
              <a:t>5</a:t>
            </a:r>
          </a:p>
        </p:txBody>
      </p:sp>
    </p:spTree>
    <p:extLst>
      <p:ext uri="{BB962C8B-B14F-4D97-AF65-F5344CB8AC3E}">
        <p14:creationId xmlns:p14="http://schemas.microsoft.com/office/powerpoint/2010/main" val="65919054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heel(1)">
                                      <p:cBhvr>
                                        <p:cTn id="7" dur="2000"/>
                                        <p:tgtEl>
                                          <p:spTgt spid="3"/>
                                        </p:tgtEl>
                                      </p:cBhvr>
                                    </p:animEffect>
                                  </p:childTnLst>
                                </p:cTn>
                              </p:par>
                            </p:childTnLst>
                          </p:cTn>
                        </p:par>
                        <p:par>
                          <p:cTn id="8" fill="hold">
                            <p:stCondLst>
                              <p:cond delay="2000"/>
                            </p:stCondLst>
                            <p:childTnLst>
                              <p:par>
                                <p:cTn id="9" presetID="2" presetClass="entr" presetSubtype="8"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1000" fill="hold"/>
                                        <p:tgtEl>
                                          <p:spTgt spid="7"/>
                                        </p:tgtEl>
                                        <p:attrNameLst>
                                          <p:attrName>ppt_x</p:attrName>
                                        </p:attrNameLst>
                                      </p:cBhvr>
                                      <p:tavLst>
                                        <p:tav tm="0">
                                          <p:val>
                                            <p:strVal val="0-#ppt_w/2"/>
                                          </p:val>
                                        </p:tav>
                                        <p:tav tm="100000">
                                          <p:val>
                                            <p:strVal val="#ppt_x"/>
                                          </p:val>
                                        </p:tav>
                                      </p:tavLst>
                                    </p:anim>
                                    <p:anim calcmode="lin" valueType="num">
                                      <p:cBhvr additive="base">
                                        <p:cTn id="12" dur="1000" fill="hold"/>
                                        <p:tgtEl>
                                          <p:spTgt spid="7"/>
                                        </p:tgtEl>
                                        <p:attrNameLst>
                                          <p:attrName>ppt_y</p:attrName>
                                        </p:attrNameLst>
                                      </p:cBhvr>
                                      <p:tavLst>
                                        <p:tav tm="0">
                                          <p:val>
                                            <p:strVal val="#ppt_y"/>
                                          </p:val>
                                        </p:tav>
                                        <p:tav tm="100000">
                                          <p:val>
                                            <p:strVal val="#ppt_y"/>
                                          </p:val>
                                        </p:tav>
                                      </p:tavLst>
                                    </p:anim>
                                  </p:childTnLst>
                                </p:cTn>
                              </p:par>
                            </p:childTnLst>
                          </p:cTn>
                        </p:par>
                        <p:par>
                          <p:cTn id="13" fill="hold">
                            <p:stCondLst>
                              <p:cond delay="3000"/>
                            </p:stCondLst>
                            <p:childTnLst>
                              <p:par>
                                <p:cTn id="14" presetID="2" presetClass="entr" presetSubtype="8" fill="hold" grpId="0" nodeType="afterEffect">
                                  <p:stCondLst>
                                    <p:cond delay="0"/>
                                  </p:stCondLst>
                                  <p:childTnLst>
                                    <p:set>
                                      <p:cBhvr>
                                        <p:cTn id="15" dur="1" fill="hold">
                                          <p:stCondLst>
                                            <p:cond delay="0"/>
                                          </p:stCondLst>
                                        </p:cTn>
                                        <p:tgtEl>
                                          <p:spTgt spid="8"/>
                                        </p:tgtEl>
                                        <p:attrNameLst>
                                          <p:attrName>style.visibility</p:attrName>
                                        </p:attrNameLst>
                                      </p:cBhvr>
                                      <p:to>
                                        <p:strVal val="visible"/>
                                      </p:to>
                                    </p:set>
                                    <p:anim calcmode="lin" valueType="num">
                                      <p:cBhvr additive="base">
                                        <p:cTn id="16" dur="500" fill="hold"/>
                                        <p:tgtEl>
                                          <p:spTgt spid="8"/>
                                        </p:tgtEl>
                                        <p:attrNameLst>
                                          <p:attrName>ppt_x</p:attrName>
                                        </p:attrNameLst>
                                      </p:cBhvr>
                                      <p:tavLst>
                                        <p:tav tm="0">
                                          <p:val>
                                            <p:strVal val="0-#ppt_w/2"/>
                                          </p:val>
                                        </p:tav>
                                        <p:tav tm="100000">
                                          <p:val>
                                            <p:strVal val="#ppt_x"/>
                                          </p:val>
                                        </p:tav>
                                      </p:tavLst>
                                    </p:anim>
                                    <p:anim calcmode="lin" valueType="num">
                                      <p:cBhvr additive="base">
                                        <p:cTn id="17"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 xmlns:a16="http://schemas.microsoft.com/office/drawing/2014/main" id="{E698D98F-9C06-7899-E986-423F8389A64B}"/>
              </a:ext>
            </a:extLst>
          </p:cNvPr>
          <p:cNvSpPr/>
          <p:nvPr/>
        </p:nvSpPr>
        <p:spPr>
          <a:xfrm rot="5400000">
            <a:off x="-2898537" y="2889656"/>
            <a:ext cx="6858001" cy="1078684"/>
          </a:xfrm>
          <a:prstGeom prst="rect">
            <a:avLst/>
          </a:prstGeom>
          <a:solidFill>
            <a:srgbClr val="1D6FA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6" name="Rectangle 5">
            <a:extLst>
              <a:ext uri="{FF2B5EF4-FFF2-40B4-BE49-F238E27FC236}">
                <a16:creationId xmlns="" xmlns:a16="http://schemas.microsoft.com/office/drawing/2014/main" id="{D8501424-820F-2EBD-53F8-79AE3BECD4AC}"/>
              </a:ext>
            </a:extLst>
          </p:cNvPr>
          <p:cNvSpPr/>
          <p:nvPr/>
        </p:nvSpPr>
        <p:spPr>
          <a:xfrm rot="5400000">
            <a:off x="-2889660" y="2889654"/>
            <a:ext cx="6858001" cy="1078684"/>
          </a:xfrm>
          <a:prstGeom prst="rect">
            <a:avLst/>
          </a:prstGeom>
          <a:solidFill>
            <a:srgbClr val="1D6FA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0" name="Rectangle 9">
            <a:extLst>
              <a:ext uri="{FF2B5EF4-FFF2-40B4-BE49-F238E27FC236}">
                <a16:creationId xmlns="" xmlns:a16="http://schemas.microsoft.com/office/drawing/2014/main" id="{1F619745-13E1-0D73-A663-7DEC546458BD}"/>
              </a:ext>
            </a:extLst>
          </p:cNvPr>
          <p:cNvSpPr/>
          <p:nvPr/>
        </p:nvSpPr>
        <p:spPr>
          <a:xfrm rot="5400000">
            <a:off x="307276" y="996704"/>
            <a:ext cx="459924" cy="103420"/>
          </a:xfrm>
          <a:prstGeom prst="rect">
            <a:avLst/>
          </a:prstGeom>
          <a:gradFill flip="none" rotWithShape="1">
            <a:gsLst>
              <a:gs pos="0">
                <a:srgbClr val="36AFCE">
                  <a:shade val="30000"/>
                  <a:satMod val="115000"/>
                </a:srgbClr>
              </a:gs>
              <a:gs pos="50000">
                <a:srgbClr val="36AFCE">
                  <a:shade val="67500"/>
                  <a:satMod val="115000"/>
                </a:srgbClr>
              </a:gs>
              <a:gs pos="100000">
                <a:srgbClr val="36AFCE">
                  <a:shade val="100000"/>
                  <a:satMod val="115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Ellipse 10">
            <a:extLst>
              <a:ext uri="{FF2B5EF4-FFF2-40B4-BE49-F238E27FC236}">
                <a16:creationId xmlns="" xmlns:a16="http://schemas.microsoft.com/office/drawing/2014/main" id="{BC647366-2871-2C45-AB7A-DEF61F7484F5}"/>
              </a:ext>
            </a:extLst>
          </p:cNvPr>
          <p:cNvSpPr/>
          <p:nvPr/>
        </p:nvSpPr>
        <p:spPr>
          <a:xfrm>
            <a:off x="214104" y="166800"/>
            <a:ext cx="651787" cy="623395"/>
          </a:xfrm>
          <a:prstGeom prst="ellipse">
            <a:avLst/>
          </a:prstGeom>
          <a:gradFill flip="none" rotWithShape="1">
            <a:gsLst>
              <a:gs pos="0">
                <a:srgbClr val="36AFCE">
                  <a:shade val="30000"/>
                  <a:satMod val="115000"/>
                </a:srgbClr>
              </a:gs>
              <a:gs pos="50000">
                <a:srgbClr val="36AFCE">
                  <a:shade val="67500"/>
                  <a:satMod val="115000"/>
                </a:srgbClr>
              </a:gs>
              <a:gs pos="100000">
                <a:srgbClr val="36AFCE">
                  <a:shade val="100000"/>
                  <a:satMod val="115000"/>
                </a:srgbClr>
              </a:gs>
            </a:gsLst>
            <a:lin ang="8100000" scaled="1"/>
            <a:tileRect/>
          </a:gradFill>
          <a:ln w="571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2" name="Rectangle 11">
            <a:extLst>
              <a:ext uri="{FF2B5EF4-FFF2-40B4-BE49-F238E27FC236}">
                <a16:creationId xmlns="" xmlns:a16="http://schemas.microsoft.com/office/drawing/2014/main" id="{DB3D2E84-200D-A5AD-407C-548795A51270}"/>
              </a:ext>
            </a:extLst>
          </p:cNvPr>
          <p:cNvSpPr/>
          <p:nvPr/>
        </p:nvSpPr>
        <p:spPr>
          <a:xfrm rot="5400000">
            <a:off x="305467" y="2465453"/>
            <a:ext cx="459924" cy="103420"/>
          </a:xfrm>
          <a:prstGeom prst="rect">
            <a:avLst/>
          </a:prstGeom>
          <a:gradFill flip="none" rotWithShape="1">
            <a:gsLst>
              <a:gs pos="0">
                <a:srgbClr val="36AFCE">
                  <a:shade val="30000"/>
                  <a:satMod val="115000"/>
                </a:srgbClr>
              </a:gs>
              <a:gs pos="50000">
                <a:srgbClr val="36AFCE">
                  <a:shade val="67500"/>
                  <a:satMod val="115000"/>
                </a:srgbClr>
              </a:gs>
              <a:gs pos="100000">
                <a:srgbClr val="36AFCE">
                  <a:shade val="100000"/>
                  <a:satMod val="115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Ellipse 12">
            <a:extLst>
              <a:ext uri="{FF2B5EF4-FFF2-40B4-BE49-F238E27FC236}">
                <a16:creationId xmlns="" xmlns:a16="http://schemas.microsoft.com/office/drawing/2014/main" id="{56473F9D-C970-198D-52C7-F8750582857F}"/>
              </a:ext>
            </a:extLst>
          </p:cNvPr>
          <p:cNvSpPr/>
          <p:nvPr/>
        </p:nvSpPr>
        <p:spPr>
          <a:xfrm>
            <a:off x="206995" y="2733295"/>
            <a:ext cx="651787" cy="623395"/>
          </a:xfrm>
          <a:prstGeom prst="ellipse">
            <a:avLst/>
          </a:prstGeom>
          <a:gradFill flip="none" rotWithShape="1">
            <a:gsLst>
              <a:gs pos="0">
                <a:srgbClr val="36AFCE">
                  <a:shade val="30000"/>
                  <a:satMod val="115000"/>
                </a:srgbClr>
              </a:gs>
              <a:gs pos="50000">
                <a:srgbClr val="36AFCE">
                  <a:shade val="67500"/>
                  <a:satMod val="115000"/>
                </a:srgbClr>
              </a:gs>
              <a:gs pos="100000">
                <a:srgbClr val="36AFCE">
                  <a:shade val="100000"/>
                  <a:satMod val="115000"/>
                </a:srgbClr>
              </a:gs>
            </a:gsLst>
            <a:lin ang="8100000" scaled="1"/>
            <a:tileRect/>
          </a:gradFill>
          <a:ln w="571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Rectangle 13">
            <a:extLst>
              <a:ext uri="{FF2B5EF4-FFF2-40B4-BE49-F238E27FC236}">
                <a16:creationId xmlns="" xmlns:a16="http://schemas.microsoft.com/office/drawing/2014/main" id="{45B5DB2C-741F-24AF-0F68-8FBF22510ECE}"/>
              </a:ext>
            </a:extLst>
          </p:cNvPr>
          <p:cNvSpPr/>
          <p:nvPr/>
        </p:nvSpPr>
        <p:spPr>
          <a:xfrm rot="5400000">
            <a:off x="307276" y="3554155"/>
            <a:ext cx="459924" cy="103420"/>
          </a:xfrm>
          <a:prstGeom prst="rect">
            <a:avLst/>
          </a:prstGeom>
          <a:gradFill flip="none" rotWithShape="1">
            <a:gsLst>
              <a:gs pos="0">
                <a:srgbClr val="36AFCE">
                  <a:shade val="30000"/>
                  <a:satMod val="115000"/>
                </a:srgbClr>
              </a:gs>
              <a:gs pos="50000">
                <a:srgbClr val="36AFCE">
                  <a:shade val="67500"/>
                  <a:satMod val="115000"/>
                </a:srgbClr>
              </a:gs>
              <a:gs pos="100000">
                <a:srgbClr val="36AFCE">
                  <a:shade val="100000"/>
                  <a:satMod val="115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Ellipse 14">
            <a:extLst>
              <a:ext uri="{FF2B5EF4-FFF2-40B4-BE49-F238E27FC236}">
                <a16:creationId xmlns="" xmlns:a16="http://schemas.microsoft.com/office/drawing/2014/main" id="{7D7C9B07-AC4A-9200-9A9A-132951D371E3}"/>
              </a:ext>
            </a:extLst>
          </p:cNvPr>
          <p:cNvSpPr/>
          <p:nvPr/>
        </p:nvSpPr>
        <p:spPr>
          <a:xfrm>
            <a:off x="206995" y="3835827"/>
            <a:ext cx="651787" cy="623395"/>
          </a:xfrm>
          <a:prstGeom prst="ellipse">
            <a:avLst/>
          </a:prstGeom>
          <a:gradFill flip="none" rotWithShape="1">
            <a:gsLst>
              <a:gs pos="0">
                <a:srgbClr val="36AFCE">
                  <a:shade val="30000"/>
                  <a:satMod val="115000"/>
                </a:srgbClr>
              </a:gs>
              <a:gs pos="50000">
                <a:srgbClr val="36AFCE">
                  <a:shade val="67500"/>
                  <a:satMod val="115000"/>
                </a:srgbClr>
              </a:gs>
              <a:gs pos="100000">
                <a:srgbClr val="36AFCE">
                  <a:shade val="100000"/>
                  <a:satMod val="115000"/>
                </a:srgbClr>
              </a:gs>
            </a:gsLst>
            <a:lin ang="8100000" scaled="1"/>
            <a:tileRect/>
          </a:gradFill>
          <a:ln w="571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Rectangle 15">
            <a:extLst>
              <a:ext uri="{FF2B5EF4-FFF2-40B4-BE49-F238E27FC236}">
                <a16:creationId xmlns="" xmlns:a16="http://schemas.microsoft.com/office/drawing/2014/main" id="{F84FDF9D-1D99-FB36-EC67-8E4DF11A9AA0}"/>
              </a:ext>
            </a:extLst>
          </p:cNvPr>
          <p:cNvSpPr/>
          <p:nvPr/>
        </p:nvSpPr>
        <p:spPr>
          <a:xfrm rot="5400000">
            <a:off x="307535" y="4664908"/>
            <a:ext cx="459924" cy="103420"/>
          </a:xfrm>
          <a:prstGeom prst="rect">
            <a:avLst/>
          </a:prstGeom>
          <a:gradFill flip="none" rotWithShape="1">
            <a:gsLst>
              <a:gs pos="0">
                <a:srgbClr val="36AFCE">
                  <a:shade val="30000"/>
                  <a:satMod val="115000"/>
                </a:srgbClr>
              </a:gs>
              <a:gs pos="50000">
                <a:srgbClr val="36AFCE">
                  <a:shade val="67500"/>
                  <a:satMod val="115000"/>
                </a:srgbClr>
              </a:gs>
              <a:gs pos="100000">
                <a:srgbClr val="36AFCE">
                  <a:shade val="100000"/>
                  <a:satMod val="115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Ellipse 16">
            <a:extLst>
              <a:ext uri="{FF2B5EF4-FFF2-40B4-BE49-F238E27FC236}">
                <a16:creationId xmlns="" xmlns:a16="http://schemas.microsoft.com/office/drawing/2014/main" id="{34AE8D6C-E5EB-EA7B-F66D-8B1B066C0769}"/>
              </a:ext>
            </a:extLst>
          </p:cNvPr>
          <p:cNvSpPr/>
          <p:nvPr/>
        </p:nvSpPr>
        <p:spPr>
          <a:xfrm>
            <a:off x="206995" y="5003806"/>
            <a:ext cx="651787" cy="623395"/>
          </a:xfrm>
          <a:prstGeom prst="ellipse">
            <a:avLst/>
          </a:prstGeom>
          <a:gradFill flip="none" rotWithShape="1">
            <a:gsLst>
              <a:gs pos="0">
                <a:srgbClr val="36AFCE">
                  <a:shade val="30000"/>
                  <a:satMod val="115000"/>
                </a:srgbClr>
              </a:gs>
              <a:gs pos="50000">
                <a:srgbClr val="36AFCE">
                  <a:shade val="67500"/>
                  <a:satMod val="115000"/>
                </a:srgbClr>
              </a:gs>
              <a:gs pos="100000">
                <a:srgbClr val="36AFCE">
                  <a:shade val="100000"/>
                  <a:satMod val="115000"/>
                </a:srgbClr>
              </a:gs>
            </a:gsLst>
            <a:lin ang="8100000" scaled="1"/>
            <a:tileRect/>
          </a:gradFill>
          <a:ln w="571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Rectangle 17">
            <a:extLst>
              <a:ext uri="{FF2B5EF4-FFF2-40B4-BE49-F238E27FC236}">
                <a16:creationId xmlns="" xmlns:a16="http://schemas.microsoft.com/office/drawing/2014/main" id="{BF801654-E1BD-1AB4-488D-EB42B62F7757}"/>
              </a:ext>
            </a:extLst>
          </p:cNvPr>
          <p:cNvSpPr/>
          <p:nvPr/>
        </p:nvSpPr>
        <p:spPr>
          <a:xfrm rot="5400000">
            <a:off x="300501" y="5844280"/>
            <a:ext cx="459924" cy="103420"/>
          </a:xfrm>
          <a:prstGeom prst="rect">
            <a:avLst/>
          </a:prstGeom>
          <a:gradFill flip="none" rotWithShape="1">
            <a:gsLst>
              <a:gs pos="0">
                <a:srgbClr val="36AFCE">
                  <a:shade val="30000"/>
                  <a:satMod val="115000"/>
                </a:srgbClr>
              </a:gs>
              <a:gs pos="50000">
                <a:srgbClr val="36AFCE">
                  <a:shade val="67500"/>
                  <a:satMod val="115000"/>
                </a:srgbClr>
              </a:gs>
              <a:gs pos="100000">
                <a:srgbClr val="36AFCE">
                  <a:shade val="100000"/>
                  <a:satMod val="115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 name="Ellipse 18">
            <a:extLst>
              <a:ext uri="{FF2B5EF4-FFF2-40B4-BE49-F238E27FC236}">
                <a16:creationId xmlns="" xmlns:a16="http://schemas.microsoft.com/office/drawing/2014/main" id="{49DE7E14-2A47-783E-53EA-F34990B5DDBB}"/>
              </a:ext>
            </a:extLst>
          </p:cNvPr>
          <p:cNvSpPr/>
          <p:nvPr/>
        </p:nvSpPr>
        <p:spPr>
          <a:xfrm>
            <a:off x="230999" y="6158340"/>
            <a:ext cx="651787" cy="623395"/>
          </a:xfrm>
          <a:prstGeom prst="ellipse">
            <a:avLst/>
          </a:prstGeom>
          <a:gradFill flip="none" rotWithShape="1">
            <a:gsLst>
              <a:gs pos="0">
                <a:srgbClr val="36AFCE">
                  <a:shade val="30000"/>
                  <a:satMod val="115000"/>
                </a:srgbClr>
              </a:gs>
              <a:gs pos="50000">
                <a:srgbClr val="36AFCE">
                  <a:shade val="67500"/>
                  <a:satMod val="115000"/>
                </a:srgbClr>
              </a:gs>
              <a:gs pos="100000">
                <a:srgbClr val="36AFCE">
                  <a:shade val="100000"/>
                  <a:satMod val="115000"/>
                </a:srgbClr>
              </a:gs>
            </a:gsLst>
            <a:lin ang="8100000" scaled="1"/>
            <a:tileRect/>
          </a:gradFill>
          <a:ln w="571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21" name="Image 20">
            <a:extLst>
              <a:ext uri="{FF2B5EF4-FFF2-40B4-BE49-F238E27FC236}">
                <a16:creationId xmlns="" xmlns:a16="http://schemas.microsoft.com/office/drawing/2014/main" id="{23A2691C-0A85-6180-B5C1-E2CBCF1BC58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10663" y="2812623"/>
            <a:ext cx="436706" cy="436706"/>
          </a:xfrm>
          <a:prstGeom prst="rect">
            <a:avLst/>
          </a:prstGeom>
        </p:spPr>
      </p:pic>
      <p:pic>
        <p:nvPicPr>
          <p:cNvPr id="22" name="Image 21">
            <a:extLst>
              <a:ext uri="{FF2B5EF4-FFF2-40B4-BE49-F238E27FC236}">
                <a16:creationId xmlns="" xmlns:a16="http://schemas.microsoft.com/office/drawing/2014/main" id="{FA0A5590-E9B1-820B-A2B7-970A978CAAD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30625" y="3976557"/>
            <a:ext cx="386834" cy="386834"/>
          </a:xfrm>
          <a:prstGeom prst="rect">
            <a:avLst/>
          </a:prstGeom>
        </p:spPr>
      </p:pic>
      <p:grpSp>
        <p:nvGrpSpPr>
          <p:cNvPr id="24" name="Groupe 23" descr="Icône de papier et stylo ">
            <a:extLst>
              <a:ext uri="{FF2B5EF4-FFF2-40B4-BE49-F238E27FC236}">
                <a16:creationId xmlns="" xmlns:a16="http://schemas.microsoft.com/office/drawing/2014/main" id="{693CEE40-C403-94A7-EC9C-0DF1B9F9A1F2}"/>
              </a:ext>
            </a:extLst>
          </p:cNvPr>
          <p:cNvGrpSpPr/>
          <p:nvPr/>
        </p:nvGrpSpPr>
        <p:grpSpPr>
          <a:xfrm>
            <a:off x="384177" y="5132836"/>
            <a:ext cx="306122" cy="364214"/>
            <a:chOff x="7018338" y="4656138"/>
            <a:chExt cx="287337" cy="285750"/>
          </a:xfrm>
          <a:solidFill>
            <a:schemeClr val="bg1"/>
          </a:solidFill>
        </p:grpSpPr>
        <p:sp>
          <p:nvSpPr>
            <p:cNvPr id="25" name="Forme libre 4604">
              <a:extLst>
                <a:ext uri="{FF2B5EF4-FFF2-40B4-BE49-F238E27FC236}">
                  <a16:creationId xmlns="" xmlns:a16="http://schemas.microsoft.com/office/drawing/2014/main" id="{DE2BA1EE-E291-0A9A-11F3-FA2875F309F6}"/>
                </a:ext>
              </a:extLst>
            </p:cNvPr>
            <p:cNvSpPr>
              <a:spLocks noEditPoints="1"/>
            </p:cNvSpPr>
            <p:nvPr/>
          </p:nvSpPr>
          <p:spPr bwMode="auto">
            <a:xfrm>
              <a:off x="7018338" y="4656138"/>
              <a:ext cx="230188" cy="285750"/>
            </a:xfrm>
            <a:custGeom>
              <a:avLst/>
              <a:gdLst>
                <a:gd name="T0" fmla="*/ 351 w 723"/>
                <a:gd name="T1" fmla="*/ 416 h 903"/>
                <a:gd name="T2" fmla="*/ 348 w 723"/>
                <a:gd name="T3" fmla="*/ 400 h 903"/>
                <a:gd name="T4" fmla="*/ 362 w 723"/>
                <a:gd name="T5" fmla="*/ 391 h 903"/>
                <a:gd name="T6" fmla="*/ 525 w 723"/>
                <a:gd name="T7" fmla="*/ 398 h 903"/>
                <a:gd name="T8" fmla="*/ 525 w 723"/>
                <a:gd name="T9" fmla="*/ 414 h 903"/>
                <a:gd name="T10" fmla="*/ 513 w 723"/>
                <a:gd name="T11" fmla="*/ 572 h 903"/>
                <a:gd name="T12" fmla="*/ 349 w 723"/>
                <a:gd name="T13" fmla="*/ 565 h 903"/>
                <a:gd name="T14" fmla="*/ 349 w 723"/>
                <a:gd name="T15" fmla="*/ 548 h 903"/>
                <a:gd name="T16" fmla="*/ 513 w 723"/>
                <a:gd name="T17" fmla="*/ 542 h 903"/>
                <a:gd name="T18" fmla="*/ 526 w 723"/>
                <a:gd name="T19" fmla="*/ 551 h 903"/>
                <a:gd name="T20" fmla="*/ 523 w 723"/>
                <a:gd name="T21" fmla="*/ 568 h 903"/>
                <a:gd name="T22" fmla="*/ 362 w 723"/>
                <a:gd name="T23" fmla="*/ 722 h 903"/>
                <a:gd name="T24" fmla="*/ 348 w 723"/>
                <a:gd name="T25" fmla="*/ 713 h 903"/>
                <a:gd name="T26" fmla="*/ 351 w 723"/>
                <a:gd name="T27" fmla="*/ 696 h 903"/>
                <a:gd name="T28" fmla="*/ 515 w 723"/>
                <a:gd name="T29" fmla="*/ 693 h 903"/>
                <a:gd name="T30" fmla="*/ 528 w 723"/>
                <a:gd name="T31" fmla="*/ 704 h 903"/>
                <a:gd name="T32" fmla="*/ 521 w 723"/>
                <a:gd name="T33" fmla="*/ 720 h 903"/>
                <a:gd name="T34" fmla="*/ 232 w 723"/>
                <a:gd name="T35" fmla="*/ 405 h 903"/>
                <a:gd name="T36" fmla="*/ 198 w 723"/>
                <a:gd name="T37" fmla="*/ 381 h 903"/>
                <a:gd name="T38" fmla="*/ 200 w 723"/>
                <a:gd name="T39" fmla="*/ 365 h 903"/>
                <a:gd name="T40" fmla="*/ 217 w 723"/>
                <a:gd name="T41" fmla="*/ 362 h 903"/>
                <a:gd name="T42" fmla="*/ 296 w 723"/>
                <a:gd name="T43" fmla="*/ 302 h 903"/>
                <a:gd name="T44" fmla="*/ 312 w 723"/>
                <a:gd name="T45" fmla="*/ 306 h 903"/>
                <a:gd name="T46" fmla="*/ 315 w 723"/>
                <a:gd name="T47" fmla="*/ 321 h 903"/>
                <a:gd name="T48" fmla="*/ 226 w 723"/>
                <a:gd name="T49" fmla="*/ 556 h 903"/>
                <a:gd name="T50" fmla="*/ 197 w 723"/>
                <a:gd name="T51" fmla="*/ 529 h 903"/>
                <a:gd name="T52" fmla="*/ 203 w 723"/>
                <a:gd name="T53" fmla="*/ 514 h 903"/>
                <a:gd name="T54" fmla="*/ 219 w 723"/>
                <a:gd name="T55" fmla="*/ 514 h 903"/>
                <a:gd name="T56" fmla="*/ 298 w 723"/>
                <a:gd name="T57" fmla="*/ 451 h 903"/>
                <a:gd name="T58" fmla="*/ 314 w 723"/>
                <a:gd name="T59" fmla="*/ 458 h 903"/>
                <a:gd name="T60" fmla="*/ 314 w 723"/>
                <a:gd name="T61" fmla="*/ 475 h 903"/>
                <a:gd name="T62" fmla="*/ 155 w 723"/>
                <a:gd name="T63" fmla="*/ 238 h 903"/>
                <a:gd name="T64" fmla="*/ 208 w 723"/>
                <a:gd name="T65" fmla="*/ 197 h 903"/>
                <a:gd name="T66" fmla="*/ 164 w 723"/>
                <a:gd name="T67" fmla="*/ 236 h 903"/>
                <a:gd name="T68" fmla="*/ 31 w 723"/>
                <a:gd name="T69" fmla="*/ 125 h 903"/>
                <a:gd name="T70" fmla="*/ 53 w 723"/>
                <a:gd name="T71" fmla="*/ 68 h 903"/>
                <a:gd name="T72" fmla="*/ 101 w 723"/>
                <a:gd name="T73" fmla="*/ 35 h 903"/>
                <a:gd name="T74" fmla="*/ 150 w 723"/>
                <a:gd name="T75" fmla="*/ 36 h 903"/>
                <a:gd name="T76" fmla="*/ 210 w 723"/>
                <a:gd name="T77" fmla="*/ 80 h 903"/>
                <a:gd name="T78" fmla="*/ 226 w 723"/>
                <a:gd name="T79" fmla="*/ 143 h 903"/>
                <a:gd name="T80" fmla="*/ 125 w 723"/>
                <a:gd name="T81" fmla="*/ 154 h 903"/>
                <a:gd name="T82" fmla="*/ 136 w 723"/>
                <a:gd name="T83" fmla="*/ 0 h 903"/>
                <a:gd name="T84" fmla="*/ 104 w 723"/>
                <a:gd name="T85" fmla="*/ 2 h 903"/>
                <a:gd name="T86" fmla="*/ 39 w 723"/>
                <a:gd name="T87" fmla="*/ 40 h 903"/>
                <a:gd name="T88" fmla="*/ 4 w 723"/>
                <a:gd name="T89" fmla="*/ 108 h 903"/>
                <a:gd name="T90" fmla="*/ 4 w 723"/>
                <a:gd name="T91" fmla="*/ 625 h 903"/>
                <a:gd name="T92" fmla="*/ 121 w 723"/>
                <a:gd name="T93" fmla="*/ 632 h 903"/>
                <a:gd name="T94" fmla="*/ 128 w 723"/>
                <a:gd name="T95" fmla="*/ 901 h 903"/>
                <a:gd name="T96" fmla="*/ 593 w 723"/>
                <a:gd name="T97" fmla="*/ 902 h 903"/>
                <a:gd name="T98" fmla="*/ 603 w 723"/>
                <a:gd name="T99" fmla="*/ 888 h 903"/>
                <a:gd name="T100" fmla="*/ 660 w 723"/>
                <a:gd name="T101" fmla="*/ 248 h 903"/>
                <a:gd name="T102" fmla="*/ 708 w 723"/>
                <a:gd name="T103" fmla="*/ 194 h 903"/>
                <a:gd name="T104" fmla="*/ 723 w 723"/>
                <a:gd name="T105" fmla="*/ 121 h 903"/>
                <a:gd name="T106" fmla="*/ 691 w 723"/>
                <a:gd name="T107" fmla="*/ 50 h 903"/>
                <a:gd name="T108" fmla="*/ 627 w 723"/>
                <a:gd name="T109" fmla="*/ 6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23" h="903">
                  <a:moveTo>
                    <a:pt x="513" y="421"/>
                  </a:moveTo>
                  <a:lnTo>
                    <a:pt x="362" y="421"/>
                  </a:lnTo>
                  <a:lnTo>
                    <a:pt x="359" y="421"/>
                  </a:lnTo>
                  <a:lnTo>
                    <a:pt x="356" y="420"/>
                  </a:lnTo>
                  <a:lnTo>
                    <a:pt x="354" y="418"/>
                  </a:lnTo>
                  <a:lnTo>
                    <a:pt x="351" y="416"/>
                  </a:lnTo>
                  <a:lnTo>
                    <a:pt x="349" y="414"/>
                  </a:lnTo>
                  <a:lnTo>
                    <a:pt x="348" y="412"/>
                  </a:lnTo>
                  <a:lnTo>
                    <a:pt x="347" y="409"/>
                  </a:lnTo>
                  <a:lnTo>
                    <a:pt x="347" y="406"/>
                  </a:lnTo>
                  <a:lnTo>
                    <a:pt x="347" y="403"/>
                  </a:lnTo>
                  <a:lnTo>
                    <a:pt x="348" y="400"/>
                  </a:lnTo>
                  <a:lnTo>
                    <a:pt x="349" y="398"/>
                  </a:lnTo>
                  <a:lnTo>
                    <a:pt x="351" y="396"/>
                  </a:lnTo>
                  <a:lnTo>
                    <a:pt x="354" y="394"/>
                  </a:lnTo>
                  <a:lnTo>
                    <a:pt x="356" y="393"/>
                  </a:lnTo>
                  <a:lnTo>
                    <a:pt x="359" y="391"/>
                  </a:lnTo>
                  <a:lnTo>
                    <a:pt x="362" y="391"/>
                  </a:lnTo>
                  <a:lnTo>
                    <a:pt x="513" y="391"/>
                  </a:lnTo>
                  <a:lnTo>
                    <a:pt x="515" y="391"/>
                  </a:lnTo>
                  <a:lnTo>
                    <a:pt x="519" y="393"/>
                  </a:lnTo>
                  <a:lnTo>
                    <a:pt x="521" y="394"/>
                  </a:lnTo>
                  <a:lnTo>
                    <a:pt x="523" y="396"/>
                  </a:lnTo>
                  <a:lnTo>
                    <a:pt x="525" y="398"/>
                  </a:lnTo>
                  <a:lnTo>
                    <a:pt x="526" y="400"/>
                  </a:lnTo>
                  <a:lnTo>
                    <a:pt x="528" y="403"/>
                  </a:lnTo>
                  <a:lnTo>
                    <a:pt x="528" y="406"/>
                  </a:lnTo>
                  <a:lnTo>
                    <a:pt x="528" y="409"/>
                  </a:lnTo>
                  <a:lnTo>
                    <a:pt x="526" y="412"/>
                  </a:lnTo>
                  <a:lnTo>
                    <a:pt x="525" y="414"/>
                  </a:lnTo>
                  <a:lnTo>
                    <a:pt x="523" y="416"/>
                  </a:lnTo>
                  <a:lnTo>
                    <a:pt x="521" y="418"/>
                  </a:lnTo>
                  <a:lnTo>
                    <a:pt x="519" y="420"/>
                  </a:lnTo>
                  <a:lnTo>
                    <a:pt x="515" y="421"/>
                  </a:lnTo>
                  <a:lnTo>
                    <a:pt x="513" y="421"/>
                  </a:lnTo>
                  <a:close/>
                  <a:moveTo>
                    <a:pt x="513" y="572"/>
                  </a:moveTo>
                  <a:lnTo>
                    <a:pt x="362" y="572"/>
                  </a:lnTo>
                  <a:lnTo>
                    <a:pt x="359" y="571"/>
                  </a:lnTo>
                  <a:lnTo>
                    <a:pt x="356" y="571"/>
                  </a:lnTo>
                  <a:lnTo>
                    <a:pt x="354" y="569"/>
                  </a:lnTo>
                  <a:lnTo>
                    <a:pt x="351" y="568"/>
                  </a:lnTo>
                  <a:lnTo>
                    <a:pt x="349" y="565"/>
                  </a:lnTo>
                  <a:lnTo>
                    <a:pt x="348" y="563"/>
                  </a:lnTo>
                  <a:lnTo>
                    <a:pt x="347" y="560"/>
                  </a:lnTo>
                  <a:lnTo>
                    <a:pt x="347" y="556"/>
                  </a:lnTo>
                  <a:lnTo>
                    <a:pt x="347" y="554"/>
                  </a:lnTo>
                  <a:lnTo>
                    <a:pt x="348" y="551"/>
                  </a:lnTo>
                  <a:lnTo>
                    <a:pt x="349" y="548"/>
                  </a:lnTo>
                  <a:lnTo>
                    <a:pt x="351" y="546"/>
                  </a:lnTo>
                  <a:lnTo>
                    <a:pt x="354" y="544"/>
                  </a:lnTo>
                  <a:lnTo>
                    <a:pt x="356" y="543"/>
                  </a:lnTo>
                  <a:lnTo>
                    <a:pt x="359" y="542"/>
                  </a:lnTo>
                  <a:lnTo>
                    <a:pt x="362" y="542"/>
                  </a:lnTo>
                  <a:lnTo>
                    <a:pt x="513" y="542"/>
                  </a:lnTo>
                  <a:lnTo>
                    <a:pt x="515" y="542"/>
                  </a:lnTo>
                  <a:lnTo>
                    <a:pt x="519" y="543"/>
                  </a:lnTo>
                  <a:lnTo>
                    <a:pt x="521" y="544"/>
                  </a:lnTo>
                  <a:lnTo>
                    <a:pt x="523" y="546"/>
                  </a:lnTo>
                  <a:lnTo>
                    <a:pt x="525" y="548"/>
                  </a:lnTo>
                  <a:lnTo>
                    <a:pt x="526" y="551"/>
                  </a:lnTo>
                  <a:lnTo>
                    <a:pt x="528" y="554"/>
                  </a:lnTo>
                  <a:lnTo>
                    <a:pt x="528" y="556"/>
                  </a:lnTo>
                  <a:lnTo>
                    <a:pt x="528" y="560"/>
                  </a:lnTo>
                  <a:lnTo>
                    <a:pt x="526" y="563"/>
                  </a:lnTo>
                  <a:lnTo>
                    <a:pt x="525" y="565"/>
                  </a:lnTo>
                  <a:lnTo>
                    <a:pt x="523" y="568"/>
                  </a:lnTo>
                  <a:lnTo>
                    <a:pt x="521" y="569"/>
                  </a:lnTo>
                  <a:lnTo>
                    <a:pt x="519" y="571"/>
                  </a:lnTo>
                  <a:lnTo>
                    <a:pt x="515" y="571"/>
                  </a:lnTo>
                  <a:lnTo>
                    <a:pt x="513" y="572"/>
                  </a:lnTo>
                  <a:close/>
                  <a:moveTo>
                    <a:pt x="513" y="722"/>
                  </a:moveTo>
                  <a:lnTo>
                    <a:pt x="362" y="722"/>
                  </a:lnTo>
                  <a:lnTo>
                    <a:pt x="359" y="722"/>
                  </a:lnTo>
                  <a:lnTo>
                    <a:pt x="356" y="721"/>
                  </a:lnTo>
                  <a:lnTo>
                    <a:pt x="354" y="720"/>
                  </a:lnTo>
                  <a:lnTo>
                    <a:pt x="351" y="718"/>
                  </a:lnTo>
                  <a:lnTo>
                    <a:pt x="349" y="716"/>
                  </a:lnTo>
                  <a:lnTo>
                    <a:pt x="348" y="713"/>
                  </a:lnTo>
                  <a:lnTo>
                    <a:pt x="347" y="710"/>
                  </a:lnTo>
                  <a:lnTo>
                    <a:pt x="347" y="708"/>
                  </a:lnTo>
                  <a:lnTo>
                    <a:pt x="347" y="704"/>
                  </a:lnTo>
                  <a:lnTo>
                    <a:pt x="348" y="702"/>
                  </a:lnTo>
                  <a:lnTo>
                    <a:pt x="349" y="699"/>
                  </a:lnTo>
                  <a:lnTo>
                    <a:pt x="351" y="696"/>
                  </a:lnTo>
                  <a:lnTo>
                    <a:pt x="354" y="695"/>
                  </a:lnTo>
                  <a:lnTo>
                    <a:pt x="356" y="693"/>
                  </a:lnTo>
                  <a:lnTo>
                    <a:pt x="359" y="693"/>
                  </a:lnTo>
                  <a:lnTo>
                    <a:pt x="362" y="692"/>
                  </a:lnTo>
                  <a:lnTo>
                    <a:pt x="513" y="692"/>
                  </a:lnTo>
                  <a:lnTo>
                    <a:pt x="515" y="693"/>
                  </a:lnTo>
                  <a:lnTo>
                    <a:pt x="519" y="693"/>
                  </a:lnTo>
                  <a:lnTo>
                    <a:pt x="521" y="695"/>
                  </a:lnTo>
                  <a:lnTo>
                    <a:pt x="523" y="696"/>
                  </a:lnTo>
                  <a:lnTo>
                    <a:pt x="525" y="699"/>
                  </a:lnTo>
                  <a:lnTo>
                    <a:pt x="526" y="702"/>
                  </a:lnTo>
                  <a:lnTo>
                    <a:pt x="528" y="704"/>
                  </a:lnTo>
                  <a:lnTo>
                    <a:pt x="528" y="708"/>
                  </a:lnTo>
                  <a:lnTo>
                    <a:pt x="528" y="710"/>
                  </a:lnTo>
                  <a:lnTo>
                    <a:pt x="526" y="713"/>
                  </a:lnTo>
                  <a:lnTo>
                    <a:pt x="525" y="716"/>
                  </a:lnTo>
                  <a:lnTo>
                    <a:pt x="523" y="718"/>
                  </a:lnTo>
                  <a:lnTo>
                    <a:pt x="521" y="720"/>
                  </a:lnTo>
                  <a:lnTo>
                    <a:pt x="519" y="721"/>
                  </a:lnTo>
                  <a:lnTo>
                    <a:pt x="515" y="722"/>
                  </a:lnTo>
                  <a:lnTo>
                    <a:pt x="513" y="722"/>
                  </a:lnTo>
                  <a:close/>
                  <a:moveTo>
                    <a:pt x="312" y="326"/>
                  </a:moveTo>
                  <a:lnTo>
                    <a:pt x="237" y="402"/>
                  </a:lnTo>
                  <a:lnTo>
                    <a:pt x="232" y="405"/>
                  </a:lnTo>
                  <a:lnTo>
                    <a:pt x="226" y="406"/>
                  </a:lnTo>
                  <a:lnTo>
                    <a:pt x="220" y="405"/>
                  </a:lnTo>
                  <a:lnTo>
                    <a:pt x="216" y="402"/>
                  </a:lnTo>
                  <a:lnTo>
                    <a:pt x="200" y="387"/>
                  </a:lnTo>
                  <a:lnTo>
                    <a:pt x="199" y="385"/>
                  </a:lnTo>
                  <a:lnTo>
                    <a:pt x="198" y="381"/>
                  </a:lnTo>
                  <a:lnTo>
                    <a:pt x="197" y="379"/>
                  </a:lnTo>
                  <a:lnTo>
                    <a:pt x="197" y="376"/>
                  </a:lnTo>
                  <a:lnTo>
                    <a:pt x="197" y="373"/>
                  </a:lnTo>
                  <a:lnTo>
                    <a:pt x="198" y="370"/>
                  </a:lnTo>
                  <a:lnTo>
                    <a:pt x="199" y="368"/>
                  </a:lnTo>
                  <a:lnTo>
                    <a:pt x="200" y="365"/>
                  </a:lnTo>
                  <a:lnTo>
                    <a:pt x="203" y="363"/>
                  </a:lnTo>
                  <a:lnTo>
                    <a:pt x="206" y="362"/>
                  </a:lnTo>
                  <a:lnTo>
                    <a:pt x="208" y="361"/>
                  </a:lnTo>
                  <a:lnTo>
                    <a:pt x="211" y="361"/>
                  </a:lnTo>
                  <a:lnTo>
                    <a:pt x="214" y="361"/>
                  </a:lnTo>
                  <a:lnTo>
                    <a:pt x="217" y="362"/>
                  </a:lnTo>
                  <a:lnTo>
                    <a:pt x="219" y="363"/>
                  </a:lnTo>
                  <a:lnTo>
                    <a:pt x="221" y="365"/>
                  </a:lnTo>
                  <a:lnTo>
                    <a:pt x="226" y="370"/>
                  </a:lnTo>
                  <a:lnTo>
                    <a:pt x="290" y="306"/>
                  </a:lnTo>
                  <a:lnTo>
                    <a:pt x="294" y="303"/>
                  </a:lnTo>
                  <a:lnTo>
                    <a:pt x="296" y="302"/>
                  </a:lnTo>
                  <a:lnTo>
                    <a:pt x="298" y="301"/>
                  </a:lnTo>
                  <a:lnTo>
                    <a:pt x="302" y="301"/>
                  </a:lnTo>
                  <a:lnTo>
                    <a:pt x="304" y="301"/>
                  </a:lnTo>
                  <a:lnTo>
                    <a:pt x="307" y="302"/>
                  </a:lnTo>
                  <a:lnTo>
                    <a:pt x="310" y="303"/>
                  </a:lnTo>
                  <a:lnTo>
                    <a:pt x="312" y="306"/>
                  </a:lnTo>
                  <a:lnTo>
                    <a:pt x="314" y="308"/>
                  </a:lnTo>
                  <a:lnTo>
                    <a:pt x="315" y="310"/>
                  </a:lnTo>
                  <a:lnTo>
                    <a:pt x="316" y="312"/>
                  </a:lnTo>
                  <a:lnTo>
                    <a:pt x="316" y="316"/>
                  </a:lnTo>
                  <a:lnTo>
                    <a:pt x="316" y="319"/>
                  </a:lnTo>
                  <a:lnTo>
                    <a:pt x="315" y="321"/>
                  </a:lnTo>
                  <a:lnTo>
                    <a:pt x="314" y="324"/>
                  </a:lnTo>
                  <a:lnTo>
                    <a:pt x="312" y="326"/>
                  </a:lnTo>
                  <a:close/>
                  <a:moveTo>
                    <a:pt x="312" y="477"/>
                  </a:moveTo>
                  <a:lnTo>
                    <a:pt x="237" y="552"/>
                  </a:lnTo>
                  <a:lnTo>
                    <a:pt x="232" y="555"/>
                  </a:lnTo>
                  <a:lnTo>
                    <a:pt x="226" y="556"/>
                  </a:lnTo>
                  <a:lnTo>
                    <a:pt x="220" y="555"/>
                  </a:lnTo>
                  <a:lnTo>
                    <a:pt x="216" y="552"/>
                  </a:lnTo>
                  <a:lnTo>
                    <a:pt x="200" y="537"/>
                  </a:lnTo>
                  <a:lnTo>
                    <a:pt x="199" y="535"/>
                  </a:lnTo>
                  <a:lnTo>
                    <a:pt x="198" y="533"/>
                  </a:lnTo>
                  <a:lnTo>
                    <a:pt x="197" y="529"/>
                  </a:lnTo>
                  <a:lnTo>
                    <a:pt x="197" y="527"/>
                  </a:lnTo>
                  <a:lnTo>
                    <a:pt x="197" y="524"/>
                  </a:lnTo>
                  <a:lnTo>
                    <a:pt x="198" y="521"/>
                  </a:lnTo>
                  <a:lnTo>
                    <a:pt x="199" y="518"/>
                  </a:lnTo>
                  <a:lnTo>
                    <a:pt x="200" y="516"/>
                  </a:lnTo>
                  <a:lnTo>
                    <a:pt x="203" y="514"/>
                  </a:lnTo>
                  <a:lnTo>
                    <a:pt x="206" y="512"/>
                  </a:lnTo>
                  <a:lnTo>
                    <a:pt x="208" y="512"/>
                  </a:lnTo>
                  <a:lnTo>
                    <a:pt x="211" y="511"/>
                  </a:lnTo>
                  <a:lnTo>
                    <a:pt x="214" y="512"/>
                  </a:lnTo>
                  <a:lnTo>
                    <a:pt x="217" y="512"/>
                  </a:lnTo>
                  <a:lnTo>
                    <a:pt x="219" y="514"/>
                  </a:lnTo>
                  <a:lnTo>
                    <a:pt x="221" y="516"/>
                  </a:lnTo>
                  <a:lnTo>
                    <a:pt x="226" y="520"/>
                  </a:lnTo>
                  <a:lnTo>
                    <a:pt x="290" y="456"/>
                  </a:lnTo>
                  <a:lnTo>
                    <a:pt x="294" y="454"/>
                  </a:lnTo>
                  <a:lnTo>
                    <a:pt x="296" y="452"/>
                  </a:lnTo>
                  <a:lnTo>
                    <a:pt x="298" y="451"/>
                  </a:lnTo>
                  <a:lnTo>
                    <a:pt x="302" y="451"/>
                  </a:lnTo>
                  <a:lnTo>
                    <a:pt x="304" y="451"/>
                  </a:lnTo>
                  <a:lnTo>
                    <a:pt x="307" y="452"/>
                  </a:lnTo>
                  <a:lnTo>
                    <a:pt x="310" y="454"/>
                  </a:lnTo>
                  <a:lnTo>
                    <a:pt x="312" y="456"/>
                  </a:lnTo>
                  <a:lnTo>
                    <a:pt x="314" y="458"/>
                  </a:lnTo>
                  <a:lnTo>
                    <a:pt x="315" y="460"/>
                  </a:lnTo>
                  <a:lnTo>
                    <a:pt x="316" y="464"/>
                  </a:lnTo>
                  <a:lnTo>
                    <a:pt x="316" y="466"/>
                  </a:lnTo>
                  <a:lnTo>
                    <a:pt x="316" y="469"/>
                  </a:lnTo>
                  <a:lnTo>
                    <a:pt x="315" y="472"/>
                  </a:lnTo>
                  <a:lnTo>
                    <a:pt x="314" y="475"/>
                  </a:lnTo>
                  <a:lnTo>
                    <a:pt x="312" y="477"/>
                  </a:lnTo>
                  <a:close/>
                  <a:moveTo>
                    <a:pt x="164" y="236"/>
                  </a:moveTo>
                  <a:lnTo>
                    <a:pt x="162" y="237"/>
                  </a:lnTo>
                  <a:lnTo>
                    <a:pt x="158" y="238"/>
                  </a:lnTo>
                  <a:lnTo>
                    <a:pt x="157" y="238"/>
                  </a:lnTo>
                  <a:lnTo>
                    <a:pt x="155" y="238"/>
                  </a:lnTo>
                  <a:lnTo>
                    <a:pt x="153" y="239"/>
                  </a:lnTo>
                  <a:lnTo>
                    <a:pt x="151" y="239"/>
                  </a:lnTo>
                  <a:lnTo>
                    <a:pt x="151" y="180"/>
                  </a:lnTo>
                  <a:lnTo>
                    <a:pt x="217" y="180"/>
                  </a:lnTo>
                  <a:lnTo>
                    <a:pt x="214" y="188"/>
                  </a:lnTo>
                  <a:lnTo>
                    <a:pt x="208" y="197"/>
                  </a:lnTo>
                  <a:lnTo>
                    <a:pt x="203" y="205"/>
                  </a:lnTo>
                  <a:lnTo>
                    <a:pt x="197" y="212"/>
                  </a:lnTo>
                  <a:lnTo>
                    <a:pt x="190" y="220"/>
                  </a:lnTo>
                  <a:lnTo>
                    <a:pt x="182" y="225"/>
                  </a:lnTo>
                  <a:lnTo>
                    <a:pt x="173" y="231"/>
                  </a:lnTo>
                  <a:lnTo>
                    <a:pt x="164" y="236"/>
                  </a:lnTo>
                  <a:close/>
                  <a:moveTo>
                    <a:pt x="121" y="166"/>
                  </a:moveTo>
                  <a:lnTo>
                    <a:pt x="121" y="256"/>
                  </a:lnTo>
                  <a:lnTo>
                    <a:pt x="121" y="601"/>
                  </a:lnTo>
                  <a:lnTo>
                    <a:pt x="31" y="601"/>
                  </a:lnTo>
                  <a:lnTo>
                    <a:pt x="31" y="135"/>
                  </a:lnTo>
                  <a:lnTo>
                    <a:pt x="31" y="125"/>
                  </a:lnTo>
                  <a:lnTo>
                    <a:pt x="33" y="115"/>
                  </a:lnTo>
                  <a:lnTo>
                    <a:pt x="35" y="105"/>
                  </a:lnTo>
                  <a:lnTo>
                    <a:pt x="39" y="94"/>
                  </a:lnTo>
                  <a:lnTo>
                    <a:pt x="43" y="85"/>
                  </a:lnTo>
                  <a:lnTo>
                    <a:pt x="48" y="77"/>
                  </a:lnTo>
                  <a:lnTo>
                    <a:pt x="53" y="68"/>
                  </a:lnTo>
                  <a:lnTo>
                    <a:pt x="60" y="62"/>
                  </a:lnTo>
                  <a:lnTo>
                    <a:pt x="67" y="55"/>
                  </a:lnTo>
                  <a:lnTo>
                    <a:pt x="75" y="48"/>
                  </a:lnTo>
                  <a:lnTo>
                    <a:pt x="83" y="42"/>
                  </a:lnTo>
                  <a:lnTo>
                    <a:pt x="92" y="38"/>
                  </a:lnTo>
                  <a:lnTo>
                    <a:pt x="101" y="35"/>
                  </a:lnTo>
                  <a:lnTo>
                    <a:pt x="110" y="32"/>
                  </a:lnTo>
                  <a:lnTo>
                    <a:pt x="120" y="30"/>
                  </a:lnTo>
                  <a:lnTo>
                    <a:pt x="129" y="30"/>
                  </a:lnTo>
                  <a:lnTo>
                    <a:pt x="132" y="30"/>
                  </a:lnTo>
                  <a:lnTo>
                    <a:pt x="135" y="30"/>
                  </a:lnTo>
                  <a:lnTo>
                    <a:pt x="150" y="36"/>
                  </a:lnTo>
                  <a:lnTo>
                    <a:pt x="164" y="41"/>
                  </a:lnTo>
                  <a:lnTo>
                    <a:pt x="176" y="48"/>
                  </a:lnTo>
                  <a:lnTo>
                    <a:pt x="188" y="56"/>
                  </a:lnTo>
                  <a:lnTo>
                    <a:pt x="197" y="63"/>
                  </a:lnTo>
                  <a:lnTo>
                    <a:pt x="205" y="71"/>
                  </a:lnTo>
                  <a:lnTo>
                    <a:pt x="210" y="80"/>
                  </a:lnTo>
                  <a:lnTo>
                    <a:pt x="216" y="88"/>
                  </a:lnTo>
                  <a:lnTo>
                    <a:pt x="220" y="99"/>
                  </a:lnTo>
                  <a:lnTo>
                    <a:pt x="224" y="110"/>
                  </a:lnTo>
                  <a:lnTo>
                    <a:pt x="226" y="123"/>
                  </a:lnTo>
                  <a:lnTo>
                    <a:pt x="226" y="135"/>
                  </a:lnTo>
                  <a:lnTo>
                    <a:pt x="226" y="143"/>
                  </a:lnTo>
                  <a:lnTo>
                    <a:pt x="225" y="150"/>
                  </a:lnTo>
                  <a:lnTo>
                    <a:pt x="136" y="150"/>
                  </a:lnTo>
                  <a:lnTo>
                    <a:pt x="133" y="151"/>
                  </a:lnTo>
                  <a:lnTo>
                    <a:pt x="130" y="151"/>
                  </a:lnTo>
                  <a:lnTo>
                    <a:pt x="128" y="153"/>
                  </a:lnTo>
                  <a:lnTo>
                    <a:pt x="125" y="154"/>
                  </a:lnTo>
                  <a:lnTo>
                    <a:pt x="123" y="156"/>
                  </a:lnTo>
                  <a:lnTo>
                    <a:pt x="122" y="160"/>
                  </a:lnTo>
                  <a:lnTo>
                    <a:pt x="121" y="162"/>
                  </a:lnTo>
                  <a:lnTo>
                    <a:pt x="121" y="166"/>
                  </a:lnTo>
                  <a:close/>
                  <a:moveTo>
                    <a:pt x="587" y="0"/>
                  </a:moveTo>
                  <a:lnTo>
                    <a:pt x="136" y="0"/>
                  </a:lnTo>
                  <a:lnTo>
                    <a:pt x="136" y="0"/>
                  </a:lnTo>
                  <a:lnTo>
                    <a:pt x="135" y="0"/>
                  </a:lnTo>
                  <a:lnTo>
                    <a:pt x="132" y="0"/>
                  </a:lnTo>
                  <a:lnTo>
                    <a:pt x="129" y="0"/>
                  </a:lnTo>
                  <a:lnTo>
                    <a:pt x="116" y="1"/>
                  </a:lnTo>
                  <a:lnTo>
                    <a:pt x="104" y="2"/>
                  </a:lnTo>
                  <a:lnTo>
                    <a:pt x="92" y="5"/>
                  </a:lnTo>
                  <a:lnTo>
                    <a:pt x="80" y="11"/>
                  </a:lnTo>
                  <a:lnTo>
                    <a:pt x="69" y="16"/>
                  </a:lnTo>
                  <a:lnTo>
                    <a:pt x="58" y="23"/>
                  </a:lnTo>
                  <a:lnTo>
                    <a:pt x="48" y="31"/>
                  </a:lnTo>
                  <a:lnTo>
                    <a:pt x="39" y="40"/>
                  </a:lnTo>
                  <a:lnTo>
                    <a:pt x="31" y="49"/>
                  </a:lnTo>
                  <a:lnTo>
                    <a:pt x="23" y="59"/>
                  </a:lnTo>
                  <a:lnTo>
                    <a:pt x="16" y="71"/>
                  </a:lnTo>
                  <a:lnTo>
                    <a:pt x="10" y="83"/>
                  </a:lnTo>
                  <a:lnTo>
                    <a:pt x="6" y="95"/>
                  </a:lnTo>
                  <a:lnTo>
                    <a:pt x="4" y="108"/>
                  </a:lnTo>
                  <a:lnTo>
                    <a:pt x="1" y="121"/>
                  </a:lnTo>
                  <a:lnTo>
                    <a:pt x="0" y="135"/>
                  </a:lnTo>
                  <a:lnTo>
                    <a:pt x="0" y="617"/>
                  </a:lnTo>
                  <a:lnTo>
                    <a:pt x="1" y="620"/>
                  </a:lnTo>
                  <a:lnTo>
                    <a:pt x="1" y="623"/>
                  </a:lnTo>
                  <a:lnTo>
                    <a:pt x="4" y="625"/>
                  </a:lnTo>
                  <a:lnTo>
                    <a:pt x="5" y="627"/>
                  </a:lnTo>
                  <a:lnTo>
                    <a:pt x="7" y="630"/>
                  </a:lnTo>
                  <a:lnTo>
                    <a:pt x="9" y="631"/>
                  </a:lnTo>
                  <a:lnTo>
                    <a:pt x="13" y="632"/>
                  </a:lnTo>
                  <a:lnTo>
                    <a:pt x="16" y="632"/>
                  </a:lnTo>
                  <a:lnTo>
                    <a:pt x="121" y="632"/>
                  </a:lnTo>
                  <a:lnTo>
                    <a:pt x="121" y="888"/>
                  </a:lnTo>
                  <a:lnTo>
                    <a:pt x="121" y="891"/>
                  </a:lnTo>
                  <a:lnTo>
                    <a:pt x="122" y="894"/>
                  </a:lnTo>
                  <a:lnTo>
                    <a:pt x="123" y="896"/>
                  </a:lnTo>
                  <a:lnTo>
                    <a:pt x="125" y="898"/>
                  </a:lnTo>
                  <a:lnTo>
                    <a:pt x="128" y="901"/>
                  </a:lnTo>
                  <a:lnTo>
                    <a:pt x="130" y="902"/>
                  </a:lnTo>
                  <a:lnTo>
                    <a:pt x="133" y="903"/>
                  </a:lnTo>
                  <a:lnTo>
                    <a:pt x="136" y="903"/>
                  </a:lnTo>
                  <a:lnTo>
                    <a:pt x="587" y="903"/>
                  </a:lnTo>
                  <a:lnTo>
                    <a:pt x="591" y="903"/>
                  </a:lnTo>
                  <a:lnTo>
                    <a:pt x="593" y="902"/>
                  </a:lnTo>
                  <a:lnTo>
                    <a:pt x="596" y="901"/>
                  </a:lnTo>
                  <a:lnTo>
                    <a:pt x="599" y="898"/>
                  </a:lnTo>
                  <a:lnTo>
                    <a:pt x="600" y="896"/>
                  </a:lnTo>
                  <a:lnTo>
                    <a:pt x="602" y="894"/>
                  </a:lnTo>
                  <a:lnTo>
                    <a:pt x="602" y="891"/>
                  </a:lnTo>
                  <a:lnTo>
                    <a:pt x="603" y="888"/>
                  </a:lnTo>
                  <a:lnTo>
                    <a:pt x="603" y="269"/>
                  </a:lnTo>
                  <a:lnTo>
                    <a:pt x="615" y="267"/>
                  </a:lnTo>
                  <a:lnTo>
                    <a:pt x="627" y="264"/>
                  </a:lnTo>
                  <a:lnTo>
                    <a:pt x="638" y="259"/>
                  </a:lnTo>
                  <a:lnTo>
                    <a:pt x="648" y="255"/>
                  </a:lnTo>
                  <a:lnTo>
                    <a:pt x="660" y="248"/>
                  </a:lnTo>
                  <a:lnTo>
                    <a:pt x="670" y="241"/>
                  </a:lnTo>
                  <a:lnTo>
                    <a:pt x="679" y="232"/>
                  </a:lnTo>
                  <a:lnTo>
                    <a:pt x="687" y="224"/>
                  </a:lnTo>
                  <a:lnTo>
                    <a:pt x="695" y="214"/>
                  </a:lnTo>
                  <a:lnTo>
                    <a:pt x="703" y="204"/>
                  </a:lnTo>
                  <a:lnTo>
                    <a:pt x="708" y="194"/>
                  </a:lnTo>
                  <a:lnTo>
                    <a:pt x="714" y="182"/>
                  </a:lnTo>
                  <a:lnTo>
                    <a:pt x="717" y="171"/>
                  </a:lnTo>
                  <a:lnTo>
                    <a:pt x="721" y="160"/>
                  </a:lnTo>
                  <a:lnTo>
                    <a:pt x="723" y="147"/>
                  </a:lnTo>
                  <a:lnTo>
                    <a:pt x="723" y="135"/>
                  </a:lnTo>
                  <a:lnTo>
                    <a:pt x="723" y="121"/>
                  </a:lnTo>
                  <a:lnTo>
                    <a:pt x="721" y="109"/>
                  </a:lnTo>
                  <a:lnTo>
                    <a:pt x="717" y="97"/>
                  </a:lnTo>
                  <a:lnTo>
                    <a:pt x="712" y="84"/>
                  </a:lnTo>
                  <a:lnTo>
                    <a:pt x="706" y="72"/>
                  </a:lnTo>
                  <a:lnTo>
                    <a:pt x="699" y="60"/>
                  </a:lnTo>
                  <a:lnTo>
                    <a:pt x="691" y="50"/>
                  </a:lnTo>
                  <a:lnTo>
                    <a:pt x="682" y="40"/>
                  </a:lnTo>
                  <a:lnTo>
                    <a:pt x="672" y="32"/>
                  </a:lnTo>
                  <a:lnTo>
                    <a:pt x="662" y="23"/>
                  </a:lnTo>
                  <a:lnTo>
                    <a:pt x="651" y="16"/>
                  </a:lnTo>
                  <a:lnTo>
                    <a:pt x="638" y="11"/>
                  </a:lnTo>
                  <a:lnTo>
                    <a:pt x="627" y="6"/>
                  </a:lnTo>
                  <a:lnTo>
                    <a:pt x="613" y="3"/>
                  </a:lnTo>
                  <a:lnTo>
                    <a:pt x="601" y="1"/>
                  </a:lnTo>
                  <a:lnTo>
                    <a:pt x="587" y="0"/>
                  </a:lnTo>
                  <a:lnTo>
                    <a:pt x="58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fr-FR" dirty="0"/>
            </a:p>
          </p:txBody>
        </p:sp>
        <p:sp>
          <p:nvSpPr>
            <p:cNvPr id="26" name="Forme libre 4605">
              <a:extLst>
                <a:ext uri="{FF2B5EF4-FFF2-40B4-BE49-F238E27FC236}">
                  <a16:creationId xmlns="" xmlns:a16="http://schemas.microsoft.com/office/drawing/2014/main" id="{5724A803-ED22-CABF-0272-98002865058C}"/>
                </a:ext>
              </a:extLst>
            </p:cNvPr>
            <p:cNvSpPr>
              <a:spLocks/>
            </p:cNvSpPr>
            <p:nvPr/>
          </p:nvSpPr>
          <p:spPr bwMode="auto">
            <a:xfrm>
              <a:off x="7239000" y="4722813"/>
              <a:ext cx="66675" cy="128588"/>
            </a:xfrm>
            <a:custGeom>
              <a:avLst/>
              <a:gdLst>
                <a:gd name="T0" fmla="*/ 123 w 210"/>
                <a:gd name="T1" fmla="*/ 1 h 407"/>
                <a:gd name="T2" fmla="*/ 101 w 210"/>
                <a:gd name="T3" fmla="*/ 8 h 407"/>
                <a:gd name="T4" fmla="*/ 82 w 210"/>
                <a:gd name="T5" fmla="*/ 21 h 407"/>
                <a:gd name="T6" fmla="*/ 67 w 210"/>
                <a:gd name="T7" fmla="*/ 37 h 407"/>
                <a:gd name="T8" fmla="*/ 50 w 210"/>
                <a:gd name="T9" fmla="*/ 47 h 407"/>
                <a:gd name="T10" fmla="*/ 33 w 210"/>
                <a:gd name="T11" fmla="*/ 54 h 407"/>
                <a:gd name="T12" fmla="*/ 23 w 210"/>
                <a:gd name="T13" fmla="*/ 61 h 407"/>
                <a:gd name="T14" fmla="*/ 14 w 210"/>
                <a:gd name="T15" fmla="*/ 70 h 407"/>
                <a:gd name="T16" fmla="*/ 7 w 210"/>
                <a:gd name="T17" fmla="*/ 81 h 407"/>
                <a:gd name="T18" fmla="*/ 2 w 210"/>
                <a:gd name="T19" fmla="*/ 95 h 407"/>
                <a:gd name="T20" fmla="*/ 0 w 210"/>
                <a:gd name="T21" fmla="*/ 110 h 407"/>
                <a:gd name="T22" fmla="*/ 0 w 210"/>
                <a:gd name="T23" fmla="*/ 393 h 407"/>
                <a:gd name="T24" fmla="*/ 1 w 210"/>
                <a:gd name="T25" fmla="*/ 398 h 407"/>
                <a:gd name="T26" fmla="*/ 3 w 210"/>
                <a:gd name="T27" fmla="*/ 403 h 407"/>
                <a:gd name="T28" fmla="*/ 9 w 210"/>
                <a:gd name="T29" fmla="*/ 406 h 407"/>
                <a:gd name="T30" fmla="*/ 14 w 210"/>
                <a:gd name="T31" fmla="*/ 407 h 407"/>
                <a:gd name="T32" fmla="*/ 20 w 210"/>
                <a:gd name="T33" fmla="*/ 406 h 407"/>
                <a:gd name="T34" fmla="*/ 24 w 210"/>
                <a:gd name="T35" fmla="*/ 403 h 407"/>
                <a:gd name="T36" fmla="*/ 28 w 210"/>
                <a:gd name="T37" fmla="*/ 398 h 407"/>
                <a:gd name="T38" fmla="*/ 29 w 210"/>
                <a:gd name="T39" fmla="*/ 393 h 407"/>
                <a:gd name="T40" fmla="*/ 30 w 210"/>
                <a:gd name="T41" fmla="*/ 110 h 407"/>
                <a:gd name="T42" fmla="*/ 35 w 210"/>
                <a:gd name="T43" fmla="*/ 95 h 407"/>
                <a:gd name="T44" fmla="*/ 42 w 210"/>
                <a:gd name="T45" fmla="*/ 84 h 407"/>
                <a:gd name="T46" fmla="*/ 54 w 210"/>
                <a:gd name="T47" fmla="*/ 78 h 407"/>
                <a:gd name="T48" fmla="*/ 59 w 210"/>
                <a:gd name="T49" fmla="*/ 331 h 407"/>
                <a:gd name="T50" fmla="*/ 210 w 210"/>
                <a:gd name="T51" fmla="*/ 60 h 407"/>
                <a:gd name="T52" fmla="*/ 209 w 210"/>
                <a:gd name="T53" fmla="*/ 49 h 407"/>
                <a:gd name="T54" fmla="*/ 203 w 210"/>
                <a:gd name="T55" fmla="*/ 39 h 407"/>
                <a:gd name="T56" fmla="*/ 186 w 210"/>
                <a:gd name="T57" fmla="*/ 20 h 407"/>
                <a:gd name="T58" fmla="*/ 162 w 210"/>
                <a:gd name="T59" fmla="*/ 5 h 407"/>
                <a:gd name="T60" fmla="*/ 149 w 210"/>
                <a:gd name="T61" fmla="*/ 1 h 407"/>
                <a:gd name="T62" fmla="*/ 135 w 210"/>
                <a:gd name="T63"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10" h="407">
                  <a:moveTo>
                    <a:pt x="135" y="0"/>
                  </a:moveTo>
                  <a:lnTo>
                    <a:pt x="123" y="1"/>
                  </a:lnTo>
                  <a:lnTo>
                    <a:pt x="111" y="3"/>
                  </a:lnTo>
                  <a:lnTo>
                    <a:pt x="101" y="8"/>
                  </a:lnTo>
                  <a:lnTo>
                    <a:pt x="91" y="14"/>
                  </a:lnTo>
                  <a:lnTo>
                    <a:pt x="82" y="21"/>
                  </a:lnTo>
                  <a:lnTo>
                    <a:pt x="74" y="29"/>
                  </a:lnTo>
                  <a:lnTo>
                    <a:pt x="67" y="37"/>
                  </a:lnTo>
                  <a:lnTo>
                    <a:pt x="63" y="45"/>
                  </a:lnTo>
                  <a:lnTo>
                    <a:pt x="50" y="47"/>
                  </a:lnTo>
                  <a:lnTo>
                    <a:pt x="39" y="52"/>
                  </a:lnTo>
                  <a:lnTo>
                    <a:pt x="33" y="54"/>
                  </a:lnTo>
                  <a:lnTo>
                    <a:pt x="28" y="57"/>
                  </a:lnTo>
                  <a:lnTo>
                    <a:pt x="23" y="61"/>
                  </a:lnTo>
                  <a:lnTo>
                    <a:pt x="19" y="65"/>
                  </a:lnTo>
                  <a:lnTo>
                    <a:pt x="14" y="70"/>
                  </a:lnTo>
                  <a:lnTo>
                    <a:pt x="11" y="75"/>
                  </a:lnTo>
                  <a:lnTo>
                    <a:pt x="7" y="81"/>
                  </a:lnTo>
                  <a:lnTo>
                    <a:pt x="4" y="88"/>
                  </a:lnTo>
                  <a:lnTo>
                    <a:pt x="2" y="95"/>
                  </a:lnTo>
                  <a:lnTo>
                    <a:pt x="1" y="102"/>
                  </a:lnTo>
                  <a:lnTo>
                    <a:pt x="0" y="110"/>
                  </a:lnTo>
                  <a:lnTo>
                    <a:pt x="0" y="119"/>
                  </a:lnTo>
                  <a:lnTo>
                    <a:pt x="0" y="393"/>
                  </a:lnTo>
                  <a:lnTo>
                    <a:pt x="0" y="395"/>
                  </a:lnTo>
                  <a:lnTo>
                    <a:pt x="1" y="398"/>
                  </a:lnTo>
                  <a:lnTo>
                    <a:pt x="2" y="401"/>
                  </a:lnTo>
                  <a:lnTo>
                    <a:pt x="3" y="403"/>
                  </a:lnTo>
                  <a:lnTo>
                    <a:pt x="5" y="405"/>
                  </a:lnTo>
                  <a:lnTo>
                    <a:pt x="9" y="406"/>
                  </a:lnTo>
                  <a:lnTo>
                    <a:pt x="11" y="407"/>
                  </a:lnTo>
                  <a:lnTo>
                    <a:pt x="14" y="407"/>
                  </a:lnTo>
                  <a:lnTo>
                    <a:pt x="18" y="407"/>
                  </a:lnTo>
                  <a:lnTo>
                    <a:pt x="20" y="406"/>
                  </a:lnTo>
                  <a:lnTo>
                    <a:pt x="22" y="405"/>
                  </a:lnTo>
                  <a:lnTo>
                    <a:pt x="24" y="403"/>
                  </a:lnTo>
                  <a:lnTo>
                    <a:pt x="27" y="401"/>
                  </a:lnTo>
                  <a:lnTo>
                    <a:pt x="28" y="398"/>
                  </a:lnTo>
                  <a:lnTo>
                    <a:pt x="29" y="395"/>
                  </a:lnTo>
                  <a:lnTo>
                    <a:pt x="29" y="393"/>
                  </a:lnTo>
                  <a:lnTo>
                    <a:pt x="29" y="119"/>
                  </a:lnTo>
                  <a:lnTo>
                    <a:pt x="30" y="110"/>
                  </a:lnTo>
                  <a:lnTo>
                    <a:pt x="31" y="101"/>
                  </a:lnTo>
                  <a:lnTo>
                    <a:pt x="35" y="95"/>
                  </a:lnTo>
                  <a:lnTo>
                    <a:pt x="38" y="89"/>
                  </a:lnTo>
                  <a:lnTo>
                    <a:pt x="42" y="84"/>
                  </a:lnTo>
                  <a:lnTo>
                    <a:pt x="48" y="81"/>
                  </a:lnTo>
                  <a:lnTo>
                    <a:pt x="54" y="78"/>
                  </a:lnTo>
                  <a:lnTo>
                    <a:pt x="59" y="76"/>
                  </a:lnTo>
                  <a:lnTo>
                    <a:pt x="59" y="331"/>
                  </a:lnTo>
                  <a:lnTo>
                    <a:pt x="210" y="331"/>
                  </a:lnTo>
                  <a:lnTo>
                    <a:pt x="210" y="60"/>
                  </a:lnTo>
                  <a:lnTo>
                    <a:pt x="210" y="55"/>
                  </a:lnTo>
                  <a:lnTo>
                    <a:pt x="209" y="49"/>
                  </a:lnTo>
                  <a:lnTo>
                    <a:pt x="206" y="45"/>
                  </a:lnTo>
                  <a:lnTo>
                    <a:pt x="203" y="39"/>
                  </a:lnTo>
                  <a:lnTo>
                    <a:pt x="196" y="29"/>
                  </a:lnTo>
                  <a:lnTo>
                    <a:pt x="186" y="20"/>
                  </a:lnTo>
                  <a:lnTo>
                    <a:pt x="175" y="12"/>
                  </a:lnTo>
                  <a:lnTo>
                    <a:pt x="162" y="5"/>
                  </a:lnTo>
                  <a:lnTo>
                    <a:pt x="155" y="3"/>
                  </a:lnTo>
                  <a:lnTo>
                    <a:pt x="149" y="1"/>
                  </a:lnTo>
                  <a:lnTo>
                    <a:pt x="142" y="0"/>
                  </a:lnTo>
                  <a:lnTo>
                    <a:pt x="135" y="0"/>
                  </a:lnTo>
                  <a:lnTo>
                    <a:pt x="13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fr-FR" dirty="0"/>
            </a:p>
          </p:txBody>
        </p:sp>
        <p:sp>
          <p:nvSpPr>
            <p:cNvPr id="27" name="Forme libre 4606">
              <a:extLst>
                <a:ext uri="{FF2B5EF4-FFF2-40B4-BE49-F238E27FC236}">
                  <a16:creationId xmlns="" xmlns:a16="http://schemas.microsoft.com/office/drawing/2014/main" id="{B752537F-2A83-E179-6067-5DFA3EB2C77D}"/>
                </a:ext>
              </a:extLst>
            </p:cNvPr>
            <p:cNvSpPr>
              <a:spLocks/>
            </p:cNvSpPr>
            <p:nvPr/>
          </p:nvSpPr>
          <p:spPr bwMode="auto">
            <a:xfrm>
              <a:off x="7258050" y="4913313"/>
              <a:ext cx="47625" cy="28575"/>
            </a:xfrm>
            <a:custGeom>
              <a:avLst/>
              <a:gdLst>
                <a:gd name="T0" fmla="*/ 0 w 151"/>
                <a:gd name="T1" fmla="*/ 14 h 90"/>
                <a:gd name="T2" fmla="*/ 0 w 151"/>
                <a:gd name="T3" fmla="*/ 22 h 90"/>
                <a:gd name="T4" fmla="*/ 2 w 151"/>
                <a:gd name="T5" fmla="*/ 29 h 90"/>
                <a:gd name="T6" fmla="*/ 4 w 151"/>
                <a:gd name="T7" fmla="*/ 37 h 90"/>
                <a:gd name="T8" fmla="*/ 6 w 151"/>
                <a:gd name="T9" fmla="*/ 44 h 90"/>
                <a:gd name="T10" fmla="*/ 9 w 151"/>
                <a:gd name="T11" fmla="*/ 50 h 90"/>
                <a:gd name="T12" fmla="*/ 14 w 151"/>
                <a:gd name="T13" fmla="*/ 56 h 90"/>
                <a:gd name="T14" fmla="*/ 18 w 151"/>
                <a:gd name="T15" fmla="*/ 62 h 90"/>
                <a:gd name="T16" fmla="*/ 23 w 151"/>
                <a:gd name="T17" fmla="*/ 67 h 90"/>
                <a:gd name="T18" fmla="*/ 29 w 151"/>
                <a:gd name="T19" fmla="*/ 72 h 90"/>
                <a:gd name="T20" fmla="*/ 34 w 151"/>
                <a:gd name="T21" fmla="*/ 76 h 90"/>
                <a:gd name="T22" fmla="*/ 40 w 151"/>
                <a:gd name="T23" fmla="*/ 81 h 90"/>
                <a:gd name="T24" fmla="*/ 47 w 151"/>
                <a:gd name="T25" fmla="*/ 84 h 90"/>
                <a:gd name="T26" fmla="*/ 54 w 151"/>
                <a:gd name="T27" fmla="*/ 87 h 90"/>
                <a:gd name="T28" fmla="*/ 61 w 151"/>
                <a:gd name="T29" fmla="*/ 89 h 90"/>
                <a:gd name="T30" fmla="*/ 68 w 151"/>
                <a:gd name="T31" fmla="*/ 90 h 90"/>
                <a:gd name="T32" fmla="*/ 76 w 151"/>
                <a:gd name="T33" fmla="*/ 90 h 90"/>
                <a:gd name="T34" fmla="*/ 83 w 151"/>
                <a:gd name="T35" fmla="*/ 90 h 90"/>
                <a:gd name="T36" fmla="*/ 90 w 151"/>
                <a:gd name="T37" fmla="*/ 89 h 90"/>
                <a:gd name="T38" fmla="*/ 96 w 151"/>
                <a:gd name="T39" fmla="*/ 87 h 90"/>
                <a:gd name="T40" fmla="*/ 103 w 151"/>
                <a:gd name="T41" fmla="*/ 83 h 90"/>
                <a:gd name="T42" fmla="*/ 109 w 151"/>
                <a:gd name="T43" fmla="*/ 80 h 90"/>
                <a:gd name="T44" fmla="*/ 116 w 151"/>
                <a:gd name="T45" fmla="*/ 76 h 90"/>
                <a:gd name="T46" fmla="*/ 121 w 151"/>
                <a:gd name="T47" fmla="*/ 71 h 90"/>
                <a:gd name="T48" fmla="*/ 127 w 151"/>
                <a:gd name="T49" fmla="*/ 65 h 90"/>
                <a:gd name="T50" fmla="*/ 131 w 151"/>
                <a:gd name="T51" fmla="*/ 60 h 90"/>
                <a:gd name="T52" fmla="*/ 137 w 151"/>
                <a:gd name="T53" fmla="*/ 53 h 90"/>
                <a:gd name="T54" fmla="*/ 140 w 151"/>
                <a:gd name="T55" fmla="*/ 45 h 90"/>
                <a:gd name="T56" fmla="*/ 144 w 151"/>
                <a:gd name="T57" fmla="*/ 37 h 90"/>
                <a:gd name="T58" fmla="*/ 147 w 151"/>
                <a:gd name="T59" fmla="*/ 29 h 90"/>
                <a:gd name="T60" fmla="*/ 150 w 151"/>
                <a:gd name="T61" fmla="*/ 20 h 90"/>
                <a:gd name="T62" fmla="*/ 151 w 151"/>
                <a:gd name="T63" fmla="*/ 10 h 90"/>
                <a:gd name="T64" fmla="*/ 151 w 151"/>
                <a:gd name="T65" fmla="*/ 0 h 90"/>
                <a:gd name="T66" fmla="*/ 0 w 151"/>
                <a:gd name="T67" fmla="*/ 0 h 90"/>
                <a:gd name="T68" fmla="*/ 0 w 151"/>
                <a:gd name="T69" fmla="*/ 14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51" h="90">
                  <a:moveTo>
                    <a:pt x="0" y="14"/>
                  </a:moveTo>
                  <a:lnTo>
                    <a:pt x="0" y="22"/>
                  </a:lnTo>
                  <a:lnTo>
                    <a:pt x="2" y="29"/>
                  </a:lnTo>
                  <a:lnTo>
                    <a:pt x="4" y="37"/>
                  </a:lnTo>
                  <a:lnTo>
                    <a:pt x="6" y="44"/>
                  </a:lnTo>
                  <a:lnTo>
                    <a:pt x="9" y="50"/>
                  </a:lnTo>
                  <a:lnTo>
                    <a:pt x="14" y="56"/>
                  </a:lnTo>
                  <a:lnTo>
                    <a:pt x="18" y="62"/>
                  </a:lnTo>
                  <a:lnTo>
                    <a:pt x="23" y="67"/>
                  </a:lnTo>
                  <a:lnTo>
                    <a:pt x="29" y="72"/>
                  </a:lnTo>
                  <a:lnTo>
                    <a:pt x="34" y="76"/>
                  </a:lnTo>
                  <a:lnTo>
                    <a:pt x="40" y="81"/>
                  </a:lnTo>
                  <a:lnTo>
                    <a:pt x="47" y="84"/>
                  </a:lnTo>
                  <a:lnTo>
                    <a:pt x="54" y="87"/>
                  </a:lnTo>
                  <a:lnTo>
                    <a:pt x="61" y="89"/>
                  </a:lnTo>
                  <a:lnTo>
                    <a:pt x="68" y="90"/>
                  </a:lnTo>
                  <a:lnTo>
                    <a:pt x="76" y="90"/>
                  </a:lnTo>
                  <a:lnTo>
                    <a:pt x="83" y="90"/>
                  </a:lnTo>
                  <a:lnTo>
                    <a:pt x="90" y="89"/>
                  </a:lnTo>
                  <a:lnTo>
                    <a:pt x="96" y="87"/>
                  </a:lnTo>
                  <a:lnTo>
                    <a:pt x="103" y="83"/>
                  </a:lnTo>
                  <a:lnTo>
                    <a:pt x="109" y="80"/>
                  </a:lnTo>
                  <a:lnTo>
                    <a:pt x="116" y="76"/>
                  </a:lnTo>
                  <a:lnTo>
                    <a:pt x="121" y="71"/>
                  </a:lnTo>
                  <a:lnTo>
                    <a:pt x="127" y="65"/>
                  </a:lnTo>
                  <a:lnTo>
                    <a:pt x="131" y="60"/>
                  </a:lnTo>
                  <a:lnTo>
                    <a:pt x="137" y="53"/>
                  </a:lnTo>
                  <a:lnTo>
                    <a:pt x="140" y="45"/>
                  </a:lnTo>
                  <a:lnTo>
                    <a:pt x="144" y="37"/>
                  </a:lnTo>
                  <a:lnTo>
                    <a:pt x="147" y="29"/>
                  </a:lnTo>
                  <a:lnTo>
                    <a:pt x="150" y="20"/>
                  </a:lnTo>
                  <a:lnTo>
                    <a:pt x="151" y="10"/>
                  </a:lnTo>
                  <a:lnTo>
                    <a:pt x="151" y="0"/>
                  </a:lnTo>
                  <a:lnTo>
                    <a:pt x="0" y="0"/>
                  </a:lnTo>
                  <a:lnTo>
                    <a:pt x="0"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fr-FR" dirty="0"/>
            </a:p>
          </p:txBody>
        </p:sp>
        <p:sp>
          <p:nvSpPr>
            <p:cNvPr id="28" name="Rectangle 4607">
              <a:extLst>
                <a:ext uri="{FF2B5EF4-FFF2-40B4-BE49-F238E27FC236}">
                  <a16:creationId xmlns="" xmlns:a16="http://schemas.microsoft.com/office/drawing/2014/main" id="{66889331-98EE-517D-4206-FAFC1B6ADB76}"/>
                </a:ext>
              </a:extLst>
            </p:cNvPr>
            <p:cNvSpPr>
              <a:spLocks noChangeArrowheads="1"/>
            </p:cNvSpPr>
            <p:nvPr/>
          </p:nvSpPr>
          <p:spPr bwMode="auto">
            <a:xfrm>
              <a:off x="7258050" y="4837113"/>
              <a:ext cx="47625" cy="666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bodyPr>
            <a:lstStyle/>
            <a:p>
              <a:pPr rtl="0"/>
              <a:endParaRPr lang="fr-FR" dirty="0"/>
            </a:p>
          </p:txBody>
        </p:sp>
      </p:grpSp>
      <p:sp>
        <p:nvSpPr>
          <p:cNvPr id="29" name="Forme libre 1671" descr="Icône de coche ">
            <a:extLst>
              <a:ext uri="{FF2B5EF4-FFF2-40B4-BE49-F238E27FC236}">
                <a16:creationId xmlns="" xmlns:a16="http://schemas.microsoft.com/office/drawing/2014/main" id="{07FB8DA0-8F39-5B16-E177-42FDE414D1BB}"/>
              </a:ext>
            </a:extLst>
          </p:cNvPr>
          <p:cNvSpPr>
            <a:spLocks noEditPoints="1"/>
          </p:cNvSpPr>
          <p:nvPr/>
        </p:nvSpPr>
        <p:spPr bwMode="auto">
          <a:xfrm>
            <a:off x="372297" y="6319014"/>
            <a:ext cx="375072" cy="335781"/>
          </a:xfrm>
          <a:custGeom>
            <a:avLst/>
            <a:gdLst>
              <a:gd name="T0" fmla="*/ 279 w 719"/>
              <a:gd name="T1" fmla="*/ 477 h 719"/>
              <a:gd name="T2" fmla="*/ 197 w 719"/>
              <a:gd name="T3" fmla="*/ 387 h 719"/>
              <a:gd name="T4" fmla="*/ 217 w 719"/>
              <a:gd name="T5" fmla="*/ 382 h 719"/>
              <a:gd name="T6" fmla="*/ 515 w 719"/>
              <a:gd name="T7" fmla="*/ 243 h 719"/>
              <a:gd name="T8" fmla="*/ 519 w 719"/>
              <a:gd name="T9" fmla="*/ 263 h 719"/>
              <a:gd name="T10" fmla="*/ 709 w 719"/>
              <a:gd name="T11" fmla="*/ 323 h 719"/>
              <a:gd name="T12" fmla="*/ 687 w 719"/>
              <a:gd name="T13" fmla="*/ 289 h 719"/>
              <a:gd name="T14" fmla="*/ 696 w 719"/>
              <a:gd name="T15" fmla="*/ 243 h 719"/>
              <a:gd name="T16" fmla="*/ 675 w 719"/>
              <a:gd name="T17" fmla="*/ 199 h 719"/>
              <a:gd name="T18" fmla="*/ 631 w 719"/>
              <a:gd name="T19" fmla="*/ 179 h 719"/>
              <a:gd name="T20" fmla="*/ 630 w 719"/>
              <a:gd name="T21" fmla="*/ 131 h 719"/>
              <a:gd name="T22" fmla="*/ 603 w 719"/>
              <a:gd name="T23" fmla="*/ 98 h 719"/>
              <a:gd name="T24" fmla="*/ 569 w 719"/>
              <a:gd name="T25" fmla="*/ 87 h 719"/>
              <a:gd name="T26" fmla="*/ 536 w 719"/>
              <a:gd name="T27" fmla="*/ 70 h 719"/>
              <a:gd name="T28" fmla="*/ 507 w 719"/>
              <a:gd name="T29" fmla="*/ 34 h 719"/>
              <a:gd name="T30" fmla="*/ 458 w 719"/>
              <a:gd name="T31" fmla="*/ 25 h 719"/>
              <a:gd name="T32" fmla="*/ 418 w 719"/>
              <a:gd name="T33" fmla="*/ 31 h 719"/>
              <a:gd name="T34" fmla="*/ 380 w 719"/>
              <a:gd name="T35" fmla="*/ 4 h 719"/>
              <a:gd name="T36" fmla="*/ 331 w 719"/>
              <a:gd name="T37" fmla="*/ 7 h 719"/>
              <a:gd name="T38" fmla="*/ 296 w 719"/>
              <a:gd name="T39" fmla="*/ 39 h 719"/>
              <a:gd name="T40" fmla="*/ 251 w 719"/>
              <a:gd name="T41" fmla="*/ 24 h 719"/>
              <a:gd name="T42" fmla="*/ 205 w 719"/>
              <a:gd name="T43" fmla="*/ 39 h 719"/>
              <a:gd name="T44" fmla="*/ 180 w 719"/>
              <a:gd name="T45" fmla="*/ 79 h 719"/>
              <a:gd name="T46" fmla="*/ 142 w 719"/>
              <a:gd name="T47" fmla="*/ 88 h 719"/>
              <a:gd name="T48" fmla="*/ 111 w 719"/>
              <a:gd name="T49" fmla="*/ 102 h 719"/>
              <a:gd name="T50" fmla="*/ 86 w 719"/>
              <a:gd name="T51" fmla="*/ 141 h 719"/>
              <a:gd name="T52" fmla="*/ 78 w 719"/>
              <a:gd name="T53" fmla="*/ 180 h 719"/>
              <a:gd name="T54" fmla="*/ 37 w 719"/>
              <a:gd name="T55" fmla="*/ 207 h 719"/>
              <a:gd name="T56" fmla="*/ 22 w 719"/>
              <a:gd name="T57" fmla="*/ 252 h 719"/>
              <a:gd name="T58" fmla="*/ 38 w 719"/>
              <a:gd name="T59" fmla="*/ 296 h 719"/>
              <a:gd name="T60" fmla="*/ 6 w 719"/>
              <a:gd name="T61" fmla="*/ 332 h 719"/>
              <a:gd name="T62" fmla="*/ 3 w 719"/>
              <a:gd name="T63" fmla="*/ 380 h 719"/>
              <a:gd name="T64" fmla="*/ 31 w 719"/>
              <a:gd name="T65" fmla="*/ 420 h 719"/>
              <a:gd name="T66" fmla="*/ 23 w 719"/>
              <a:gd name="T67" fmla="*/ 460 h 719"/>
              <a:gd name="T68" fmla="*/ 32 w 719"/>
              <a:gd name="T69" fmla="*/ 507 h 719"/>
              <a:gd name="T70" fmla="*/ 68 w 719"/>
              <a:gd name="T71" fmla="*/ 538 h 719"/>
              <a:gd name="T72" fmla="*/ 85 w 719"/>
              <a:gd name="T73" fmla="*/ 571 h 719"/>
              <a:gd name="T74" fmla="*/ 106 w 719"/>
              <a:gd name="T75" fmla="*/ 615 h 719"/>
              <a:gd name="T76" fmla="*/ 135 w 719"/>
              <a:gd name="T77" fmla="*/ 633 h 719"/>
              <a:gd name="T78" fmla="*/ 177 w 719"/>
              <a:gd name="T79" fmla="*/ 633 h 719"/>
              <a:gd name="T80" fmla="*/ 197 w 719"/>
              <a:gd name="T81" fmla="*/ 676 h 719"/>
              <a:gd name="T82" fmla="*/ 242 w 719"/>
              <a:gd name="T83" fmla="*/ 698 h 719"/>
              <a:gd name="T84" fmla="*/ 288 w 719"/>
              <a:gd name="T85" fmla="*/ 687 h 719"/>
              <a:gd name="T86" fmla="*/ 322 w 719"/>
              <a:gd name="T87" fmla="*/ 709 h 719"/>
              <a:gd name="T88" fmla="*/ 370 w 719"/>
              <a:gd name="T89" fmla="*/ 719 h 719"/>
              <a:gd name="T90" fmla="*/ 412 w 719"/>
              <a:gd name="T91" fmla="*/ 697 h 719"/>
              <a:gd name="T92" fmla="*/ 449 w 719"/>
              <a:gd name="T93" fmla="*/ 695 h 719"/>
              <a:gd name="T94" fmla="*/ 497 w 719"/>
              <a:gd name="T95" fmla="*/ 693 h 719"/>
              <a:gd name="T96" fmla="*/ 533 w 719"/>
              <a:gd name="T97" fmla="*/ 661 h 719"/>
              <a:gd name="T98" fmla="*/ 563 w 719"/>
              <a:gd name="T99" fmla="*/ 635 h 719"/>
              <a:gd name="T100" fmla="*/ 597 w 719"/>
              <a:gd name="T101" fmla="*/ 628 h 719"/>
              <a:gd name="T102" fmla="*/ 626 w 719"/>
              <a:gd name="T103" fmla="*/ 599 h 719"/>
              <a:gd name="T104" fmla="*/ 634 w 719"/>
              <a:gd name="T105" fmla="*/ 551 h 719"/>
              <a:gd name="T106" fmla="*/ 668 w 719"/>
              <a:gd name="T107" fmla="*/ 528 h 719"/>
              <a:gd name="T108" fmla="*/ 694 w 719"/>
              <a:gd name="T109" fmla="*/ 488 h 719"/>
              <a:gd name="T110" fmla="*/ 691 w 719"/>
              <a:gd name="T111" fmla="*/ 441 h 719"/>
              <a:gd name="T112" fmla="*/ 703 w 719"/>
              <a:gd name="T113" fmla="*/ 406 h 719"/>
              <a:gd name="T114" fmla="*/ 719 w 719"/>
              <a:gd name="T115" fmla="*/ 360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19" h="719">
                <a:moveTo>
                  <a:pt x="519" y="263"/>
                </a:moveTo>
                <a:lnTo>
                  <a:pt x="292" y="475"/>
                </a:lnTo>
                <a:lnTo>
                  <a:pt x="288" y="477"/>
                </a:lnTo>
                <a:lnTo>
                  <a:pt x="285" y="479"/>
                </a:lnTo>
                <a:lnTo>
                  <a:pt x="279" y="477"/>
                </a:lnTo>
                <a:lnTo>
                  <a:pt x="276" y="475"/>
                </a:lnTo>
                <a:lnTo>
                  <a:pt x="200" y="400"/>
                </a:lnTo>
                <a:lnTo>
                  <a:pt x="197" y="396"/>
                </a:lnTo>
                <a:lnTo>
                  <a:pt x="196" y="391"/>
                </a:lnTo>
                <a:lnTo>
                  <a:pt x="197" y="387"/>
                </a:lnTo>
                <a:lnTo>
                  <a:pt x="200" y="382"/>
                </a:lnTo>
                <a:lnTo>
                  <a:pt x="204" y="380"/>
                </a:lnTo>
                <a:lnTo>
                  <a:pt x="208" y="379"/>
                </a:lnTo>
                <a:lnTo>
                  <a:pt x="213" y="380"/>
                </a:lnTo>
                <a:lnTo>
                  <a:pt x="217" y="382"/>
                </a:lnTo>
                <a:lnTo>
                  <a:pt x="285" y="450"/>
                </a:lnTo>
                <a:lnTo>
                  <a:pt x="502" y="247"/>
                </a:lnTo>
                <a:lnTo>
                  <a:pt x="507" y="243"/>
                </a:lnTo>
                <a:lnTo>
                  <a:pt x="511" y="243"/>
                </a:lnTo>
                <a:lnTo>
                  <a:pt x="515" y="243"/>
                </a:lnTo>
                <a:lnTo>
                  <a:pt x="520" y="247"/>
                </a:lnTo>
                <a:lnTo>
                  <a:pt x="522" y="251"/>
                </a:lnTo>
                <a:lnTo>
                  <a:pt x="523" y="255"/>
                </a:lnTo>
                <a:lnTo>
                  <a:pt x="522" y="260"/>
                </a:lnTo>
                <a:lnTo>
                  <a:pt x="519" y="263"/>
                </a:lnTo>
                <a:close/>
                <a:moveTo>
                  <a:pt x="719" y="360"/>
                </a:moveTo>
                <a:lnTo>
                  <a:pt x="719" y="350"/>
                </a:lnTo>
                <a:lnTo>
                  <a:pt x="716" y="341"/>
                </a:lnTo>
                <a:lnTo>
                  <a:pt x="713" y="332"/>
                </a:lnTo>
                <a:lnTo>
                  <a:pt x="709" y="323"/>
                </a:lnTo>
                <a:lnTo>
                  <a:pt x="703" y="315"/>
                </a:lnTo>
                <a:lnTo>
                  <a:pt x="696" y="308"/>
                </a:lnTo>
                <a:lnTo>
                  <a:pt x="689" y="302"/>
                </a:lnTo>
                <a:lnTo>
                  <a:pt x="681" y="296"/>
                </a:lnTo>
                <a:lnTo>
                  <a:pt x="687" y="289"/>
                </a:lnTo>
                <a:lnTo>
                  <a:pt x="691" y="280"/>
                </a:lnTo>
                <a:lnTo>
                  <a:pt x="694" y="271"/>
                </a:lnTo>
                <a:lnTo>
                  <a:pt x="696" y="262"/>
                </a:lnTo>
                <a:lnTo>
                  <a:pt x="696" y="252"/>
                </a:lnTo>
                <a:lnTo>
                  <a:pt x="696" y="243"/>
                </a:lnTo>
                <a:lnTo>
                  <a:pt x="694" y="233"/>
                </a:lnTo>
                <a:lnTo>
                  <a:pt x="692" y="223"/>
                </a:lnTo>
                <a:lnTo>
                  <a:pt x="688" y="215"/>
                </a:lnTo>
                <a:lnTo>
                  <a:pt x="682" y="207"/>
                </a:lnTo>
                <a:lnTo>
                  <a:pt x="675" y="199"/>
                </a:lnTo>
                <a:lnTo>
                  <a:pt x="668" y="193"/>
                </a:lnTo>
                <a:lnTo>
                  <a:pt x="660" y="188"/>
                </a:lnTo>
                <a:lnTo>
                  <a:pt x="651" y="184"/>
                </a:lnTo>
                <a:lnTo>
                  <a:pt x="641" y="180"/>
                </a:lnTo>
                <a:lnTo>
                  <a:pt x="631" y="179"/>
                </a:lnTo>
                <a:lnTo>
                  <a:pt x="634" y="169"/>
                </a:lnTo>
                <a:lnTo>
                  <a:pt x="635" y="161"/>
                </a:lnTo>
                <a:lnTo>
                  <a:pt x="635" y="151"/>
                </a:lnTo>
                <a:lnTo>
                  <a:pt x="632" y="141"/>
                </a:lnTo>
                <a:lnTo>
                  <a:pt x="630" y="131"/>
                </a:lnTo>
                <a:lnTo>
                  <a:pt x="626" y="122"/>
                </a:lnTo>
                <a:lnTo>
                  <a:pt x="620" y="114"/>
                </a:lnTo>
                <a:lnTo>
                  <a:pt x="614" y="106"/>
                </a:lnTo>
                <a:lnTo>
                  <a:pt x="608" y="102"/>
                </a:lnTo>
                <a:lnTo>
                  <a:pt x="603" y="98"/>
                </a:lnTo>
                <a:lnTo>
                  <a:pt x="597" y="94"/>
                </a:lnTo>
                <a:lnTo>
                  <a:pt x="590" y="91"/>
                </a:lnTo>
                <a:lnTo>
                  <a:pt x="584" y="89"/>
                </a:lnTo>
                <a:lnTo>
                  <a:pt x="577" y="88"/>
                </a:lnTo>
                <a:lnTo>
                  <a:pt x="569" y="87"/>
                </a:lnTo>
                <a:lnTo>
                  <a:pt x="563" y="85"/>
                </a:lnTo>
                <a:lnTo>
                  <a:pt x="552" y="87"/>
                </a:lnTo>
                <a:lnTo>
                  <a:pt x="542" y="89"/>
                </a:lnTo>
                <a:lnTo>
                  <a:pt x="540" y="79"/>
                </a:lnTo>
                <a:lnTo>
                  <a:pt x="536" y="70"/>
                </a:lnTo>
                <a:lnTo>
                  <a:pt x="533" y="61"/>
                </a:lnTo>
                <a:lnTo>
                  <a:pt x="528" y="53"/>
                </a:lnTo>
                <a:lnTo>
                  <a:pt x="522" y="46"/>
                </a:lnTo>
                <a:lnTo>
                  <a:pt x="514" y="39"/>
                </a:lnTo>
                <a:lnTo>
                  <a:pt x="507" y="34"/>
                </a:lnTo>
                <a:lnTo>
                  <a:pt x="497" y="28"/>
                </a:lnTo>
                <a:lnTo>
                  <a:pt x="488" y="26"/>
                </a:lnTo>
                <a:lnTo>
                  <a:pt x="478" y="24"/>
                </a:lnTo>
                <a:lnTo>
                  <a:pt x="468" y="24"/>
                </a:lnTo>
                <a:lnTo>
                  <a:pt x="458" y="25"/>
                </a:lnTo>
                <a:lnTo>
                  <a:pt x="449" y="27"/>
                </a:lnTo>
                <a:lnTo>
                  <a:pt x="440" y="29"/>
                </a:lnTo>
                <a:lnTo>
                  <a:pt x="431" y="34"/>
                </a:lnTo>
                <a:lnTo>
                  <a:pt x="424" y="39"/>
                </a:lnTo>
                <a:lnTo>
                  <a:pt x="418" y="31"/>
                </a:lnTo>
                <a:lnTo>
                  <a:pt x="412" y="24"/>
                </a:lnTo>
                <a:lnTo>
                  <a:pt x="405" y="17"/>
                </a:lnTo>
                <a:lnTo>
                  <a:pt x="397" y="11"/>
                </a:lnTo>
                <a:lnTo>
                  <a:pt x="388" y="7"/>
                </a:lnTo>
                <a:lnTo>
                  <a:pt x="380" y="4"/>
                </a:lnTo>
                <a:lnTo>
                  <a:pt x="370" y="2"/>
                </a:lnTo>
                <a:lnTo>
                  <a:pt x="360" y="0"/>
                </a:lnTo>
                <a:lnTo>
                  <a:pt x="350" y="2"/>
                </a:lnTo>
                <a:lnTo>
                  <a:pt x="340" y="4"/>
                </a:lnTo>
                <a:lnTo>
                  <a:pt x="331" y="7"/>
                </a:lnTo>
                <a:lnTo>
                  <a:pt x="322" y="11"/>
                </a:lnTo>
                <a:lnTo>
                  <a:pt x="314" y="17"/>
                </a:lnTo>
                <a:lnTo>
                  <a:pt x="307" y="24"/>
                </a:lnTo>
                <a:lnTo>
                  <a:pt x="301" y="31"/>
                </a:lnTo>
                <a:lnTo>
                  <a:pt x="296" y="39"/>
                </a:lnTo>
                <a:lnTo>
                  <a:pt x="288" y="34"/>
                </a:lnTo>
                <a:lnTo>
                  <a:pt x="279" y="29"/>
                </a:lnTo>
                <a:lnTo>
                  <a:pt x="270" y="27"/>
                </a:lnTo>
                <a:lnTo>
                  <a:pt x="260" y="25"/>
                </a:lnTo>
                <a:lnTo>
                  <a:pt x="251" y="24"/>
                </a:lnTo>
                <a:lnTo>
                  <a:pt x="242" y="24"/>
                </a:lnTo>
                <a:lnTo>
                  <a:pt x="232" y="26"/>
                </a:lnTo>
                <a:lnTo>
                  <a:pt x="222" y="28"/>
                </a:lnTo>
                <a:lnTo>
                  <a:pt x="213" y="34"/>
                </a:lnTo>
                <a:lnTo>
                  <a:pt x="205" y="39"/>
                </a:lnTo>
                <a:lnTo>
                  <a:pt x="197" y="46"/>
                </a:lnTo>
                <a:lnTo>
                  <a:pt x="192" y="52"/>
                </a:lnTo>
                <a:lnTo>
                  <a:pt x="186" y="61"/>
                </a:lnTo>
                <a:lnTo>
                  <a:pt x="182" y="69"/>
                </a:lnTo>
                <a:lnTo>
                  <a:pt x="180" y="79"/>
                </a:lnTo>
                <a:lnTo>
                  <a:pt x="177" y="89"/>
                </a:lnTo>
                <a:lnTo>
                  <a:pt x="168" y="87"/>
                </a:lnTo>
                <a:lnTo>
                  <a:pt x="156" y="85"/>
                </a:lnTo>
                <a:lnTo>
                  <a:pt x="149" y="87"/>
                </a:lnTo>
                <a:lnTo>
                  <a:pt x="142" y="88"/>
                </a:lnTo>
                <a:lnTo>
                  <a:pt x="135" y="89"/>
                </a:lnTo>
                <a:lnTo>
                  <a:pt x="129" y="91"/>
                </a:lnTo>
                <a:lnTo>
                  <a:pt x="122" y="94"/>
                </a:lnTo>
                <a:lnTo>
                  <a:pt x="117" y="98"/>
                </a:lnTo>
                <a:lnTo>
                  <a:pt x="111" y="102"/>
                </a:lnTo>
                <a:lnTo>
                  <a:pt x="106" y="106"/>
                </a:lnTo>
                <a:lnTo>
                  <a:pt x="99" y="114"/>
                </a:lnTo>
                <a:lnTo>
                  <a:pt x="94" y="122"/>
                </a:lnTo>
                <a:lnTo>
                  <a:pt x="89" y="131"/>
                </a:lnTo>
                <a:lnTo>
                  <a:pt x="86" y="141"/>
                </a:lnTo>
                <a:lnTo>
                  <a:pt x="85" y="151"/>
                </a:lnTo>
                <a:lnTo>
                  <a:pt x="85" y="161"/>
                </a:lnTo>
                <a:lnTo>
                  <a:pt x="85" y="169"/>
                </a:lnTo>
                <a:lnTo>
                  <a:pt x="87" y="179"/>
                </a:lnTo>
                <a:lnTo>
                  <a:pt x="78" y="180"/>
                </a:lnTo>
                <a:lnTo>
                  <a:pt x="68" y="184"/>
                </a:lnTo>
                <a:lnTo>
                  <a:pt x="59" y="188"/>
                </a:lnTo>
                <a:lnTo>
                  <a:pt x="52" y="193"/>
                </a:lnTo>
                <a:lnTo>
                  <a:pt x="44" y="199"/>
                </a:lnTo>
                <a:lnTo>
                  <a:pt x="37" y="207"/>
                </a:lnTo>
                <a:lnTo>
                  <a:pt x="32" y="215"/>
                </a:lnTo>
                <a:lnTo>
                  <a:pt x="27" y="223"/>
                </a:lnTo>
                <a:lnTo>
                  <a:pt x="24" y="233"/>
                </a:lnTo>
                <a:lnTo>
                  <a:pt x="23" y="243"/>
                </a:lnTo>
                <a:lnTo>
                  <a:pt x="22" y="252"/>
                </a:lnTo>
                <a:lnTo>
                  <a:pt x="23" y="262"/>
                </a:lnTo>
                <a:lnTo>
                  <a:pt x="25" y="271"/>
                </a:lnTo>
                <a:lnTo>
                  <a:pt x="28" y="280"/>
                </a:lnTo>
                <a:lnTo>
                  <a:pt x="33" y="289"/>
                </a:lnTo>
                <a:lnTo>
                  <a:pt x="38" y="296"/>
                </a:lnTo>
                <a:lnTo>
                  <a:pt x="31" y="302"/>
                </a:lnTo>
                <a:lnTo>
                  <a:pt x="23" y="308"/>
                </a:lnTo>
                <a:lnTo>
                  <a:pt x="16" y="315"/>
                </a:lnTo>
                <a:lnTo>
                  <a:pt x="11" y="323"/>
                </a:lnTo>
                <a:lnTo>
                  <a:pt x="6" y="332"/>
                </a:lnTo>
                <a:lnTo>
                  <a:pt x="3" y="341"/>
                </a:lnTo>
                <a:lnTo>
                  <a:pt x="1" y="350"/>
                </a:lnTo>
                <a:lnTo>
                  <a:pt x="0" y="360"/>
                </a:lnTo>
                <a:lnTo>
                  <a:pt x="1" y="370"/>
                </a:lnTo>
                <a:lnTo>
                  <a:pt x="3" y="380"/>
                </a:lnTo>
                <a:lnTo>
                  <a:pt x="6" y="389"/>
                </a:lnTo>
                <a:lnTo>
                  <a:pt x="11" y="398"/>
                </a:lnTo>
                <a:lnTo>
                  <a:pt x="16" y="406"/>
                </a:lnTo>
                <a:lnTo>
                  <a:pt x="23" y="413"/>
                </a:lnTo>
                <a:lnTo>
                  <a:pt x="31" y="420"/>
                </a:lnTo>
                <a:lnTo>
                  <a:pt x="38" y="424"/>
                </a:lnTo>
                <a:lnTo>
                  <a:pt x="33" y="433"/>
                </a:lnTo>
                <a:lnTo>
                  <a:pt x="28" y="441"/>
                </a:lnTo>
                <a:lnTo>
                  <a:pt x="25" y="450"/>
                </a:lnTo>
                <a:lnTo>
                  <a:pt x="23" y="460"/>
                </a:lnTo>
                <a:lnTo>
                  <a:pt x="22" y="470"/>
                </a:lnTo>
                <a:lnTo>
                  <a:pt x="23" y="479"/>
                </a:lnTo>
                <a:lnTo>
                  <a:pt x="24" y="488"/>
                </a:lnTo>
                <a:lnTo>
                  <a:pt x="27" y="498"/>
                </a:lnTo>
                <a:lnTo>
                  <a:pt x="32" y="507"/>
                </a:lnTo>
                <a:lnTo>
                  <a:pt x="37" y="515"/>
                </a:lnTo>
                <a:lnTo>
                  <a:pt x="44" y="523"/>
                </a:lnTo>
                <a:lnTo>
                  <a:pt x="52" y="528"/>
                </a:lnTo>
                <a:lnTo>
                  <a:pt x="59" y="534"/>
                </a:lnTo>
                <a:lnTo>
                  <a:pt x="68" y="538"/>
                </a:lnTo>
                <a:lnTo>
                  <a:pt x="78" y="540"/>
                </a:lnTo>
                <a:lnTo>
                  <a:pt x="87" y="543"/>
                </a:lnTo>
                <a:lnTo>
                  <a:pt x="85" y="551"/>
                </a:lnTo>
                <a:lnTo>
                  <a:pt x="85" y="561"/>
                </a:lnTo>
                <a:lnTo>
                  <a:pt x="85" y="571"/>
                </a:lnTo>
                <a:lnTo>
                  <a:pt x="86" y="580"/>
                </a:lnTo>
                <a:lnTo>
                  <a:pt x="89" y="590"/>
                </a:lnTo>
                <a:lnTo>
                  <a:pt x="94" y="599"/>
                </a:lnTo>
                <a:lnTo>
                  <a:pt x="99" y="608"/>
                </a:lnTo>
                <a:lnTo>
                  <a:pt x="106" y="615"/>
                </a:lnTo>
                <a:lnTo>
                  <a:pt x="111" y="620"/>
                </a:lnTo>
                <a:lnTo>
                  <a:pt x="117" y="624"/>
                </a:lnTo>
                <a:lnTo>
                  <a:pt x="122" y="628"/>
                </a:lnTo>
                <a:lnTo>
                  <a:pt x="129" y="631"/>
                </a:lnTo>
                <a:lnTo>
                  <a:pt x="135" y="633"/>
                </a:lnTo>
                <a:lnTo>
                  <a:pt x="142" y="634"/>
                </a:lnTo>
                <a:lnTo>
                  <a:pt x="149" y="635"/>
                </a:lnTo>
                <a:lnTo>
                  <a:pt x="156" y="635"/>
                </a:lnTo>
                <a:lnTo>
                  <a:pt x="168" y="635"/>
                </a:lnTo>
                <a:lnTo>
                  <a:pt x="177" y="633"/>
                </a:lnTo>
                <a:lnTo>
                  <a:pt x="180" y="643"/>
                </a:lnTo>
                <a:lnTo>
                  <a:pt x="182" y="652"/>
                </a:lnTo>
                <a:lnTo>
                  <a:pt x="186" y="661"/>
                </a:lnTo>
                <a:lnTo>
                  <a:pt x="192" y="668"/>
                </a:lnTo>
                <a:lnTo>
                  <a:pt x="197" y="676"/>
                </a:lnTo>
                <a:lnTo>
                  <a:pt x="205" y="683"/>
                </a:lnTo>
                <a:lnTo>
                  <a:pt x="213" y="688"/>
                </a:lnTo>
                <a:lnTo>
                  <a:pt x="222" y="693"/>
                </a:lnTo>
                <a:lnTo>
                  <a:pt x="232" y="696"/>
                </a:lnTo>
                <a:lnTo>
                  <a:pt x="242" y="698"/>
                </a:lnTo>
                <a:lnTo>
                  <a:pt x="251" y="698"/>
                </a:lnTo>
                <a:lnTo>
                  <a:pt x="260" y="697"/>
                </a:lnTo>
                <a:lnTo>
                  <a:pt x="270" y="695"/>
                </a:lnTo>
                <a:lnTo>
                  <a:pt x="279" y="692"/>
                </a:lnTo>
                <a:lnTo>
                  <a:pt x="288" y="687"/>
                </a:lnTo>
                <a:lnTo>
                  <a:pt x="296" y="682"/>
                </a:lnTo>
                <a:lnTo>
                  <a:pt x="301" y="689"/>
                </a:lnTo>
                <a:lnTo>
                  <a:pt x="307" y="697"/>
                </a:lnTo>
                <a:lnTo>
                  <a:pt x="314" y="704"/>
                </a:lnTo>
                <a:lnTo>
                  <a:pt x="322" y="709"/>
                </a:lnTo>
                <a:lnTo>
                  <a:pt x="331" y="714"/>
                </a:lnTo>
                <a:lnTo>
                  <a:pt x="340" y="717"/>
                </a:lnTo>
                <a:lnTo>
                  <a:pt x="350" y="719"/>
                </a:lnTo>
                <a:lnTo>
                  <a:pt x="360" y="719"/>
                </a:lnTo>
                <a:lnTo>
                  <a:pt x="370" y="719"/>
                </a:lnTo>
                <a:lnTo>
                  <a:pt x="380" y="717"/>
                </a:lnTo>
                <a:lnTo>
                  <a:pt x="388" y="714"/>
                </a:lnTo>
                <a:lnTo>
                  <a:pt x="397" y="709"/>
                </a:lnTo>
                <a:lnTo>
                  <a:pt x="405" y="704"/>
                </a:lnTo>
                <a:lnTo>
                  <a:pt x="412" y="697"/>
                </a:lnTo>
                <a:lnTo>
                  <a:pt x="418" y="689"/>
                </a:lnTo>
                <a:lnTo>
                  <a:pt x="424" y="682"/>
                </a:lnTo>
                <a:lnTo>
                  <a:pt x="431" y="687"/>
                </a:lnTo>
                <a:lnTo>
                  <a:pt x="440" y="692"/>
                </a:lnTo>
                <a:lnTo>
                  <a:pt x="449" y="695"/>
                </a:lnTo>
                <a:lnTo>
                  <a:pt x="458" y="697"/>
                </a:lnTo>
                <a:lnTo>
                  <a:pt x="468" y="698"/>
                </a:lnTo>
                <a:lnTo>
                  <a:pt x="478" y="698"/>
                </a:lnTo>
                <a:lnTo>
                  <a:pt x="488" y="696"/>
                </a:lnTo>
                <a:lnTo>
                  <a:pt x="497" y="693"/>
                </a:lnTo>
                <a:lnTo>
                  <a:pt x="507" y="688"/>
                </a:lnTo>
                <a:lnTo>
                  <a:pt x="514" y="683"/>
                </a:lnTo>
                <a:lnTo>
                  <a:pt x="522" y="676"/>
                </a:lnTo>
                <a:lnTo>
                  <a:pt x="528" y="668"/>
                </a:lnTo>
                <a:lnTo>
                  <a:pt x="533" y="661"/>
                </a:lnTo>
                <a:lnTo>
                  <a:pt x="536" y="652"/>
                </a:lnTo>
                <a:lnTo>
                  <a:pt x="540" y="643"/>
                </a:lnTo>
                <a:lnTo>
                  <a:pt x="541" y="633"/>
                </a:lnTo>
                <a:lnTo>
                  <a:pt x="552" y="635"/>
                </a:lnTo>
                <a:lnTo>
                  <a:pt x="563" y="635"/>
                </a:lnTo>
                <a:lnTo>
                  <a:pt x="569" y="635"/>
                </a:lnTo>
                <a:lnTo>
                  <a:pt x="577" y="634"/>
                </a:lnTo>
                <a:lnTo>
                  <a:pt x="584" y="633"/>
                </a:lnTo>
                <a:lnTo>
                  <a:pt x="590" y="631"/>
                </a:lnTo>
                <a:lnTo>
                  <a:pt x="597" y="628"/>
                </a:lnTo>
                <a:lnTo>
                  <a:pt x="603" y="624"/>
                </a:lnTo>
                <a:lnTo>
                  <a:pt x="608" y="620"/>
                </a:lnTo>
                <a:lnTo>
                  <a:pt x="614" y="615"/>
                </a:lnTo>
                <a:lnTo>
                  <a:pt x="620" y="608"/>
                </a:lnTo>
                <a:lnTo>
                  <a:pt x="626" y="599"/>
                </a:lnTo>
                <a:lnTo>
                  <a:pt x="630" y="590"/>
                </a:lnTo>
                <a:lnTo>
                  <a:pt x="632" y="580"/>
                </a:lnTo>
                <a:lnTo>
                  <a:pt x="635" y="571"/>
                </a:lnTo>
                <a:lnTo>
                  <a:pt x="635" y="561"/>
                </a:lnTo>
                <a:lnTo>
                  <a:pt x="634" y="551"/>
                </a:lnTo>
                <a:lnTo>
                  <a:pt x="631" y="543"/>
                </a:lnTo>
                <a:lnTo>
                  <a:pt x="641" y="540"/>
                </a:lnTo>
                <a:lnTo>
                  <a:pt x="651" y="538"/>
                </a:lnTo>
                <a:lnTo>
                  <a:pt x="660" y="534"/>
                </a:lnTo>
                <a:lnTo>
                  <a:pt x="668" y="528"/>
                </a:lnTo>
                <a:lnTo>
                  <a:pt x="675" y="523"/>
                </a:lnTo>
                <a:lnTo>
                  <a:pt x="682" y="515"/>
                </a:lnTo>
                <a:lnTo>
                  <a:pt x="688" y="507"/>
                </a:lnTo>
                <a:lnTo>
                  <a:pt x="692" y="498"/>
                </a:lnTo>
                <a:lnTo>
                  <a:pt x="694" y="488"/>
                </a:lnTo>
                <a:lnTo>
                  <a:pt x="696" y="479"/>
                </a:lnTo>
                <a:lnTo>
                  <a:pt x="698" y="470"/>
                </a:lnTo>
                <a:lnTo>
                  <a:pt x="696" y="460"/>
                </a:lnTo>
                <a:lnTo>
                  <a:pt x="694" y="450"/>
                </a:lnTo>
                <a:lnTo>
                  <a:pt x="691" y="441"/>
                </a:lnTo>
                <a:lnTo>
                  <a:pt x="687" y="433"/>
                </a:lnTo>
                <a:lnTo>
                  <a:pt x="681" y="424"/>
                </a:lnTo>
                <a:lnTo>
                  <a:pt x="689" y="420"/>
                </a:lnTo>
                <a:lnTo>
                  <a:pt x="696" y="413"/>
                </a:lnTo>
                <a:lnTo>
                  <a:pt x="703" y="406"/>
                </a:lnTo>
                <a:lnTo>
                  <a:pt x="709" y="398"/>
                </a:lnTo>
                <a:lnTo>
                  <a:pt x="713" y="389"/>
                </a:lnTo>
                <a:lnTo>
                  <a:pt x="716" y="380"/>
                </a:lnTo>
                <a:lnTo>
                  <a:pt x="719" y="370"/>
                </a:lnTo>
                <a:lnTo>
                  <a:pt x="719" y="360"/>
                </a:lnTo>
                <a:close/>
              </a:path>
            </a:pathLst>
          </a:custGeom>
          <a:noFill/>
          <a:ln w="28575">
            <a:solidFill>
              <a:schemeClr val="bg1"/>
            </a:solidFill>
          </a:ln>
        </p:spPr>
        <p:txBody>
          <a:bodyPr vert="horz" wrap="square" lIns="91440" tIns="45720" rIns="91440" bIns="45720" numCol="1" rtlCol="0" anchor="t" anchorCtr="0" compatLnSpc="1">
            <a:prstTxWarp prst="textNoShape">
              <a:avLst/>
            </a:prstTxWarp>
          </a:bodyPr>
          <a:lstStyle/>
          <a:p>
            <a:pPr rtl="0"/>
            <a:endParaRPr lang="fr-FR" dirty="0"/>
          </a:p>
        </p:txBody>
      </p:sp>
      <p:sp>
        <p:nvSpPr>
          <p:cNvPr id="3" name="Rectangle 2"/>
          <p:cNvSpPr/>
          <p:nvPr/>
        </p:nvSpPr>
        <p:spPr>
          <a:xfrm>
            <a:off x="1663512" y="141642"/>
            <a:ext cx="7857565" cy="584775"/>
          </a:xfrm>
          <a:prstGeom prst="rect">
            <a:avLst/>
          </a:prstGeom>
        </p:spPr>
        <p:txBody>
          <a:bodyPr wrap="square">
            <a:spAutoFit/>
          </a:bodyPr>
          <a:lstStyle/>
          <a:p>
            <a:r>
              <a:rPr lang="fr-FR" sz="3200" b="1" dirty="0">
                <a:solidFill>
                  <a:srgbClr val="1C314D"/>
                </a:solidFill>
                <a:latin typeface="Times New Roman" panose="02020603050405020304" pitchFamily="18" charset="0"/>
                <a:cs typeface="Times New Roman" panose="02020603050405020304" pitchFamily="18" charset="0"/>
              </a:rPr>
              <a:t>Présentation du projet :</a:t>
            </a:r>
          </a:p>
        </p:txBody>
      </p:sp>
      <p:cxnSp>
        <p:nvCxnSpPr>
          <p:cNvPr id="30" name="Connecteur droit 29">
            <a:extLst>
              <a:ext uri="{FF2B5EF4-FFF2-40B4-BE49-F238E27FC236}">
                <a16:creationId xmlns="" xmlns:a16="http://schemas.microsoft.com/office/drawing/2014/main" id="{C41FFE56-DFAD-4F45-F85E-AEE100F48B4B}"/>
              </a:ext>
            </a:extLst>
          </p:cNvPr>
          <p:cNvCxnSpPr/>
          <p:nvPr/>
        </p:nvCxnSpPr>
        <p:spPr>
          <a:xfrm flipV="1">
            <a:off x="1672390" y="711701"/>
            <a:ext cx="9865187" cy="29433"/>
          </a:xfrm>
          <a:prstGeom prst="line">
            <a:avLst/>
          </a:prstGeom>
        </p:spPr>
        <p:style>
          <a:lnRef idx="1">
            <a:schemeClr val="dk1"/>
          </a:lnRef>
          <a:fillRef idx="0">
            <a:schemeClr val="dk1"/>
          </a:fillRef>
          <a:effectRef idx="0">
            <a:schemeClr val="dk1"/>
          </a:effectRef>
          <a:fontRef idx="minor">
            <a:schemeClr val="tx1"/>
          </a:fontRef>
        </p:style>
      </p:cxnSp>
      <p:sp>
        <p:nvSpPr>
          <p:cNvPr id="4" name="ZoneTexte 3">
            <a:extLst>
              <a:ext uri="{FF2B5EF4-FFF2-40B4-BE49-F238E27FC236}">
                <a16:creationId xmlns="" xmlns:a16="http://schemas.microsoft.com/office/drawing/2014/main" id="{82269EA8-75D6-1D62-A8B6-B40D63ABACA8}"/>
              </a:ext>
            </a:extLst>
          </p:cNvPr>
          <p:cNvSpPr txBox="1"/>
          <p:nvPr/>
        </p:nvSpPr>
        <p:spPr>
          <a:xfrm>
            <a:off x="2942947" y="911160"/>
            <a:ext cx="6098958" cy="523220"/>
          </a:xfrm>
          <a:prstGeom prst="rect">
            <a:avLst/>
          </a:prstGeom>
          <a:noFill/>
        </p:spPr>
        <p:txBody>
          <a:bodyPr wrap="square">
            <a:spAutoFit/>
          </a:bodyPr>
          <a:lstStyle/>
          <a:p>
            <a:pPr algn="ctr"/>
            <a:r>
              <a:rPr lang="fr-FR" sz="2800" b="1" dirty="0">
                <a:solidFill>
                  <a:schemeClr val="bg2">
                    <a:lumMod val="50000"/>
                  </a:schemeClr>
                </a:solidFill>
                <a:latin typeface="Times New Roman" panose="02020603050405020304" pitchFamily="18" charset="0"/>
                <a:cs typeface="Times New Roman" panose="02020603050405020304" pitchFamily="18" charset="0"/>
              </a:rPr>
              <a:t>Problématiques</a:t>
            </a:r>
            <a:endParaRPr lang="fr-FR" altLang="fr-FR" sz="2800" b="1" dirty="0">
              <a:solidFill>
                <a:schemeClr val="bg2">
                  <a:lumMod val="50000"/>
                </a:schemeClr>
              </a:solidFill>
              <a:latin typeface="Times New Roman" panose="02020603050405020304" pitchFamily="18" charset="0"/>
              <a:cs typeface="Times New Roman" panose="02020603050405020304" pitchFamily="18" charset="0"/>
            </a:endParaRPr>
          </a:p>
        </p:txBody>
      </p:sp>
      <p:sp>
        <p:nvSpPr>
          <p:cNvPr id="38" name="Rectangle 37">
            <a:extLst>
              <a:ext uri="{FF2B5EF4-FFF2-40B4-BE49-F238E27FC236}">
                <a16:creationId xmlns="" xmlns:a16="http://schemas.microsoft.com/office/drawing/2014/main" id="{27D9868C-288C-A8D7-76E0-B3BAB545088E}"/>
              </a:ext>
            </a:extLst>
          </p:cNvPr>
          <p:cNvSpPr/>
          <p:nvPr/>
        </p:nvSpPr>
        <p:spPr>
          <a:xfrm>
            <a:off x="2071886" y="5595180"/>
            <a:ext cx="2988407" cy="530772"/>
          </a:xfrm>
          <a:prstGeom prst="rect">
            <a:avLst/>
          </a:prstGeom>
          <a:gradFill flip="none" rotWithShape="1">
            <a:gsLst>
              <a:gs pos="0">
                <a:srgbClr val="36AFCE">
                  <a:shade val="30000"/>
                  <a:satMod val="115000"/>
                </a:srgbClr>
              </a:gs>
              <a:gs pos="50000">
                <a:srgbClr val="36AFCE">
                  <a:shade val="67500"/>
                  <a:satMod val="115000"/>
                </a:srgbClr>
              </a:gs>
              <a:gs pos="100000">
                <a:srgbClr val="36AFCE">
                  <a:shade val="100000"/>
                  <a:satMod val="115000"/>
                </a:srgbClr>
              </a:gs>
            </a:gsLst>
            <a:lin ang="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b="1" dirty="0">
                <a:solidFill>
                  <a:schemeClr val="tx1"/>
                </a:solidFill>
              </a:rPr>
              <a:t>Mobilité urbaine</a:t>
            </a:r>
            <a:endParaRPr lang="fr-FR" sz="2000" dirty="0">
              <a:solidFill>
                <a:schemeClr val="tx1"/>
              </a:solidFill>
              <a:latin typeface="Times New Roman" panose="02020603050405020304" pitchFamily="18" charset="0"/>
              <a:cs typeface="Times New Roman" panose="02020603050405020304" pitchFamily="18" charset="0"/>
            </a:endParaRPr>
          </a:p>
        </p:txBody>
      </p:sp>
      <p:cxnSp>
        <p:nvCxnSpPr>
          <p:cNvPr id="44" name="Connecteur droit avec flèche 43">
            <a:extLst>
              <a:ext uri="{FF2B5EF4-FFF2-40B4-BE49-F238E27FC236}">
                <a16:creationId xmlns="" xmlns:a16="http://schemas.microsoft.com/office/drawing/2014/main" id="{9D62E7AC-7D08-AEEE-9C35-11E58E335067}"/>
              </a:ext>
            </a:extLst>
          </p:cNvPr>
          <p:cNvCxnSpPr>
            <a:cxnSpLocks/>
          </p:cNvCxnSpPr>
          <p:nvPr/>
        </p:nvCxnSpPr>
        <p:spPr>
          <a:xfrm flipH="1" flipV="1">
            <a:off x="4454953" y="3130099"/>
            <a:ext cx="1269507" cy="62857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Connecteur droit avec flèche 46">
            <a:extLst>
              <a:ext uri="{FF2B5EF4-FFF2-40B4-BE49-F238E27FC236}">
                <a16:creationId xmlns="" xmlns:a16="http://schemas.microsoft.com/office/drawing/2014/main" id="{4C2CCC3B-791E-B50E-3690-EC03ED152D51}"/>
              </a:ext>
            </a:extLst>
          </p:cNvPr>
          <p:cNvCxnSpPr>
            <a:cxnSpLocks/>
          </p:cNvCxnSpPr>
          <p:nvPr/>
        </p:nvCxnSpPr>
        <p:spPr>
          <a:xfrm flipV="1">
            <a:off x="7764900" y="3187412"/>
            <a:ext cx="1335830" cy="57125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Connecteur droit avec flèche 48">
            <a:extLst>
              <a:ext uri="{FF2B5EF4-FFF2-40B4-BE49-F238E27FC236}">
                <a16:creationId xmlns="" xmlns:a16="http://schemas.microsoft.com/office/drawing/2014/main" id="{6C76CB60-F924-93CD-738E-95E97544C604}"/>
              </a:ext>
            </a:extLst>
          </p:cNvPr>
          <p:cNvCxnSpPr>
            <a:cxnSpLocks/>
          </p:cNvCxnSpPr>
          <p:nvPr/>
        </p:nvCxnSpPr>
        <p:spPr>
          <a:xfrm>
            <a:off x="7539061" y="4549852"/>
            <a:ext cx="1094247" cy="85614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Connecteur droit avec flèche 49">
            <a:extLst>
              <a:ext uri="{FF2B5EF4-FFF2-40B4-BE49-F238E27FC236}">
                <a16:creationId xmlns="" xmlns:a16="http://schemas.microsoft.com/office/drawing/2014/main" id="{15D94B2F-1367-4883-E6BA-2D1EECB9E3BA}"/>
              </a:ext>
            </a:extLst>
          </p:cNvPr>
          <p:cNvCxnSpPr>
            <a:cxnSpLocks/>
          </p:cNvCxnSpPr>
          <p:nvPr/>
        </p:nvCxnSpPr>
        <p:spPr>
          <a:xfrm flipH="1">
            <a:off x="4184029" y="4626179"/>
            <a:ext cx="1211156" cy="68876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2" name="Image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44361" y="3402271"/>
            <a:ext cx="1696793" cy="1696793"/>
          </a:xfrm>
          <a:prstGeom prst="rect">
            <a:avLst/>
          </a:prstGeom>
        </p:spPr>
      </p:pic>
      <p:grpSp>
        <p:nvGrpSpPr>
          <p:cNvPr id="8" name="Groupe 7">
            <a:extLst>
              <a:ext uri="{FF2B5EF4-FFF2-40B4-BE49-F238E27FC236}">
                <a16:creationId xmlns="" xmlns:a16="http://schemas.microsoft.com/office/drawing/2014/main" id="{7F236CEF-37CB-4F21-9001-902085819A53}"/>
              </a:ext>
            </a:extLst>
          </p:cNvPr>
          <p:cNvGrpSpPr/>
          <p:nvPr/>
        </p:nvGrpSpPr>
        <p:grpSpPr>
          <a:xfrm>
            <a:off x="50307" y="1300966"/>
            <a:ext cx="1013170" cy="943744"/>
            <a:chOff x="50308" y="1318681"/>
            <a:chExt cx="1013170" cy="943744"/>
          </a:xfrm>
        </p:grpSpPr>
        <p:sp>
          <p:nvSpPr>
            <p:cNvPr id="7" name="Ellipse 6">
              <a:extLst>
                <a:ext uri="{FF2B5EF4-FFF2-40B4-BE49-F238E27FC236}">
                  <a16:creationId xmlns="" xmlns:a16="http://schemas.microsoft.com/office/drawing/2014/main" id="{20077AAF-D896-19D5-4F37-189A6A574774}"/>
                </a:ext>
              </a:extLst>
            </p:cNvPr>
            <p:cNvSpPr/>
            <p:nvPr/>
          </p:nvSpPr>
          <p:spPr>
            <a:xfrm>
              <a:off x="50308" y="1318681"/>
              <a:ext cx="1013170" cy="943744"/>
            </a:xfrm>
            <a:prstGeom prst="ellipse">
              <a:avLst/>
            </a:prstGeom>
            <a:gradFill flip="none" rotWithShape="1">
              <a:gsLst>
                <a:gs pos="0">
                  <a:srgbClr val="36AECE">
                    <a:shade val="30000"/>
                    <a:satMod val="115000"/>
                  </a:srgbClr>
                </a:gs>
                <a:gs pos="50000">
                  <a:srgbClr val="36AECE">
                    <a:shade val="67500"/>
                    <a:satMod val="115000"/>
                  </a:srgbClr>
                </a:gs>
                <a:gs pos="100000">
                  <a:srgbClr val="36AECE">
                    <a:shade val="100000"/>
                    <a:satMod val="115000"/>
                  </a:srgbClr>
                </a:gs>
              </a:gsLst>
              <a:path path="circle">
                <a:fillToRect l="100000" b="100000"/>
              </a:path>
              <a:tileRect t="-100000" r="-100000"/>
            </a:gradFill>
            <a:ln w="571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40" name="Image 39">
              <a:extLst>
                <a:ext uri="{FF2B5EF4-FFF2-40B4-BE49-F238E27FC236}">
                  <a16:creationId xmlns="" xmlns:a16="http://schemas.microsoft.com/office/drawing/2014/main" id="{D0A0FB15-819C-8A6B-5409-D4C10ACC5A84}"/>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65595" y="1406115"/>
              <a:ext cx="782596" cy="782596"/>
            </a:xfrm>
            <a:prstGeom prst="rect">
              <a:avLst/>
            </a:prstGeom>
          </p:spPr>
        </p:pic>
      </p:grpSp>
      <p:pic>
        <p:nvPicPr>
          <p:cNvPr id="41" name="Image 4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80959" y="255933"/>
            <a:ext cx="382479" cy="382479"/>
          </a:xfrm>
          <a:prstGeom prst="rect">
            <a:avLst/>
          </a:prstGeom>
        </p:spPr>
      </p:pic>
      <p:sp>
        <p:nvSpPr>
          <p:cNvPr id="42" name="Rectangle 41">
            <a:extLst>
              <a:ext uri="{FF2B5EF4-FFF2-40B4-BE49-F238E27FC236}">
                <a16:creationId xmlns="" xmlns:a16="http://schemas.microsoft.com/office/drawing/2014/main" id="{27D9868C-288C-A8D7-76E0-B3BAB545088E}"/>
              </a:ext>
            </a:extLst>
          </p:cNvPr>
          <p:cNvSpPr/>
          <p:nvPr/>
        </p:nvSpPr>
        <p:spPr>
          <a:xfrm>
            <a:off x="8560288" y="5497050"/>
            <a:ext cx="3224817" cy="530772"/>
          </a:xfrm>
          <a:prstGeom prst="rect">
            <a:avLst/>
          </a:prstGeom>
          <a:gradFill flip="none" rotWithShape="1">
            <a:gsLst>
              <a:gs pos="0">
                <a:srgbClr val="36AFCE">
                  <a:shade val="30000"/>
                  <a:satMod val="115000"/>
                </a:srgbClr>
              </a:gs>
              <a:gs pos="50000">
                <a:srgbClr val="36AFCE">
                  <a:shade val="67500"/>
                  <a:satMod val="115000"/>
                </a:srgbClr>
              </a:gs>
              <a:gs pos="100000">
                <a:srgbClr val="36AFCE">
                  <a:shade val="100000"/>
                  <a:satMod val="115000"/>
                </a:srgbClr>
              </a:gs>
            </a:gsLst>
            <a:lin ang="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b="1" dirty="0">
                <a:solidFill>
                  <a:schemeClr val="tx1"/>
                </a:solidFill>
              </a:rPr>
              <a:t>Système Arduino innovant</a:t>
            </a:r>
            <a:endParaRPr lang="fr-FR" sz="2000" dirty="0">
              <a:solidFill>
                <a:schemeClr val="tx1"/>
              </a:solidFill>
              <a:latin typeface="Times New Roman" panose="02020603050405020304" pitchFamily="18" charset="0"/>
              <a:cs typeface="Times New Roman" panose="02020603050405020304" pitchFamily="18" charset="0"/>
            </a:endParaRPr>
          </a:p>
        </p:txBody>
      </p:sp>
      <p:sp>
        <p:nvSpPr>
          <p:cNvPr id="43" name="Rectangle 42">
            <a:extLst>
              <a:ext uri="{FF2B5EF4-FFF2-40B4-BE49-F238E27FC236}">
                <a16:creationId xmlns="" xmlns:a16="http://schemas.microsoft.com/office/drawing/2014/main" id="{27D9868C-288C-A8D7-76E0-B3BAB545088E}"/>
              </a:ext>
            </a:extLst>
          </p:cNvPr>
          <p:cNvSpPr/>
          <p:nvPr/>
        </p:nvSpPr>
        <p:spPr>
          <a:xfrm>
            <a:off x="1667820" y="2559140"/>
            <a:ext cx="2988407" cy="530772"/>
          </a:xfrm>
          <a:prstGeom prst="rect">
            <a:avLst/>
          </a:prstGeom>
          <a:gradFill flip="none" rotWithShape="1">
            <a:gsLst>
              <a:gs pos="0">
                <a:srgbClr val="36AFCE">
                  <a:shade val="30000"/>
                  <a:satMod val="115000"/>
                </a:srgbClr>
              </a:gs>
              <a:gs pos="50000">
                <a:srgbClr val="36AFCE">
                  <a:shade val="67500"/>
                  <a:satMod val="115000"/>
                </a:srgbClr>
              </a:gs>
              <a:gs pos="100000">
                <a:srgbClr val="36AFCE">
                  <a:shade val="100000"/>
                  <a:satMod val="115000"/>
                </a:srgbClr>
              </a:gs>
            </a:gsLst>
            <a:lin ang="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latin typeface="Times New Roman" panose="02020603050405020304" pitchFamily="18" charset="0"/>
                <a:cs typeface="Times New Roman" panose="02020603050405020304" pitchFamily="18" charset="0"/>
              </a:rPr>
              <a:t> </a:t>
            </a:r>
            <a:r>
              <a:rPr lang="fr-FR" sz="2000" b="1" dirty="0">
                <a:solidFill>
                  <a:schemeClr val="tx1"/>
                </a:solidFill>
              </a:rPr>
              <a:t>Surpeuplement</a:t>
            </a:r>
            <a:endParaRPr lang="fr-FR" sz="2000" dirty="0">
              <a:solidFill>
                <a:schemeClr val="tx1"/>
              </a:solidFill>
              <a:latin typeface="Times New Roman" panose="02020603050405020304" pitchFamily="18" charset="0"/>
              <a:cs typeface="Times New Roman" panose="02020603050405020304" pitchFamily="18" charset="0"/>
            </a:endParaRPr>
          </a:p>
        </p:txBody>
      </p:sp>
      <p:sp>
        <p:nvSpPr>
          <p:cNvPr id="45" name="Rectangle 44">
            <a:extLst>
              <a:ext uri="{FF2B5EF4-FFF2-40B4-BE49-F238E27FC236}">
                <a16:creationId xmlns="" xmlns:a16="http://schemas.microsoft.com/office/drawing/2014/main" id="{27D9868C-288C-A8D7-76E0-B3BAB545088E}"/>
              </a:ext>
            </a:extLst>
          </p:cNvPr>
          <p:cNvSpPr/>
          <p:nvPr/>
        </p:nvSpPr>
        <p:spPr>
          <a:xfrm>
            <a:off x="8500531" y="2512627"/>
            <a:ext cx="3224817" cy="530772"/>
          </a:xfrm>
          <a:prstGeom prst="rect">
            <a:avLst/>
          </a:prstGeom>
          <a:gradFill flip="none" rotWithShape="1">
            <a:gsLst>
              <a:gs pos="0">
                <a:srgbClr val="36AFCE">
                  <a:shade val="30000"/>
                  <a:satMod val="115000"/>
                </a:srgbClr>
              </a:gs>
              <a:gs pos="50000">
                <a:srgbClr val="36AFCE">
                  <a:shade val="67500"/>
                  <a:satMod val="115000"/>
                </a:srgbClr>
              </a:gs>
              <a:gs pos="100000">
                <a:srgbClr val="36AFCE">
                  <a:shade val="100000"/>
                  <a:satMod val="115000"/>
                </a:srgbClr>
              </a:gs>
            </a:gsLst>
            <a:lin ang="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b="1" dirty="0">
                <a:solidFill>
                  <a:schemeClr val="tx1"/>
                </a:solidFill>
              </a:rPr>
              <a:t>Gestion inefficace</a:t>
            </a:r>
            <a:endParaRPr lang="fr-FR" sz="2000" dirty="0">
              <a:solidFill>
                <a:schemeClr val="tx1"/>
              </a:solidFill>
              <a:latin typeface="Times New Roman" panose="02020603050405020304" pitchFamily="18" charset="0"/>
              <a:cs typeface="Times New Roman" panose="02020603050405020304" pitchFamily="18" charset="0"/>
            </a:endParaRPr>
          </a:p>
        </p:txBody>
      </p:sp>
      <p:sp>
        <p:nvSpPr>
          <p:cNvPr id="20" name="Espace réservé du numéro de diapositive 19">
            <a:extLst>
              <a:ext uri="{FF2B5EF4-FFF2-40B4-BE49-F238E27FC236}">
                <a16:creationId xmlns="" xmlns:a16="http://schemas.microsoft.com/office/drawing/2014/main" id="{AB647A1F-A549-D6A1-75B0-ACC4F95B4AE2}"/>
              </a:ext>
            </a:extLst>
          </p:cNvPr>
          <p:cNvSpPr>
            <a:spLocks noGrp="1"/>
          </p:cNvSpPr>
          <p:nvPr>
            <p:ph type="sldNum" sz="quarter" idx="12"/>
          </p:nvPr>
        </p:nvSpPr>
        <p:spPr>
          <a:xfrm>
            <a:off x="9041905" y="6146299"/>
            <a:ext cx="2743200" cy="365125"/>
          </a:xfrm>
        </p:spPr>
        <p:txBody>
          <a:bodyPr/>
          <a:lstStyle/>
          <a:p>
            <a:pPr rtl="0"/>
            <a:fld id="{06FEDF93-2BFD-41CA-ABC7-B039102F3792}" type="slidenum">
              <a:rPr lang="fr-FR" noProof="0" smtClean="0"/>
              <a:t>6</a:t>
            </a:fld>
            <a:endParaRPr lang="fr-FR" noProof="0" dirty="0"/>
          </a:p>
        </p:txBody>
      </p:sp>
      <p:sp>
        <p:nvSpPr>
          <p:cNvPr id="23" name="Rectangle 2"/>
          <p:cNvSpPr>
            <a:spLocks noChangeArrowheads="1"/>
          </p:cNvSpPr>
          <p:nvPr/>
        </p:nvSpPr>
        <p:spPr bwMode="auto">
          <a:xfrm>
            <a:off x="0" y="0"/>
            <a:ext cx="9906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800" b="0" i="0" u="none" strike="noStrike" cap="none" normalizeH="0" baseline="0" smtClean="0">
                <a:ln>
                  <a:noFill/>
                </a:ln>
                <a:solidFill>
                  <a:srgbClr val="000000"/>
                </a:solidFill>
                <a:effectLst/>
                <a:latin typeface="Söhne"/>
              </a:rPr>
              <a:t/>
            </a:r>
            <a:br>
              <a:rPr kumimoji="0" lang="fr-FR" altLang="fr-FR" sz="1800" b="0" i="0" u="none" strike="noStrike" cap="none" normalizeH="0" baseline="0" smtClean="0">
                <a:ln>
                  <a:noFill/>
                </a:ln>
                <a:solidFill>
                  <a:srgbClr val="000000"/>
                </a:solidFill>
                <a:effectLst/>
                <a:latin typeface="Söhne"/>
              </a:rPr>
            </a:br>
            <a:endParaRPr kumimoji="0" lang="fr-FR" altLang="fr-FR" sz="1800" b="0" i="0" u="none" strike="noStrike" cap="none" normalizeH="0" baseline="0" smtClean="0">
              <a:ln>
                <a:noFill/>
              </a:ln>
              <a:solidFill>
                <a:schemeClr val="tx1"/>
              </a:solidFill>
              <a:effectLst/>
              <a:latin typeface="Arial" panose="020B0604020202020204" pitchFamily="34" charset="0"/>
            </a:endParaRPr>
          </a:p>
        </p:txBody>
      </p:sp>
      <p:sp>
        <p:nvSpPr>
          <p:cNvPr id="31" name="Rectangle 3"/>
          <p:cNvSpPr>
            <a:spLocks noChangeArrowheads="1"/>
          </p:cNvSpPr>
          <p:nvPr/>
        </p:nvSpPr>
        <p:spPr bwMode="auto">
          <a:xfrm>
            <a:off x="152400" y="-324911"/>
            <a:ext cx="65" cy="9546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endParaRPr kumimoji="0" lang="fr-FR" altLang="fr-FR" sz="1800" b="0" i="0" u="none" strike="noStrike" cap="none" normalizeH="0" baseline="0" dirty="0" smtClean="0">
              <a:ln>
                <a:noFill/>
              </a:ln>
              <a:solidFill>
                <a:srgbClr val="000000"/>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smtClean="0">
              <a:ln>
                <a:noFill/>
              </a:ln>
              <a:solidFill>
                <a:schemeClr val="tx1"/>
              </a:solidFill>
              <a:effectLst/>
              <a:latin typeface="Arial" panose="020B0604020202020204" pitchFamily="34" charset="0"/>
            </a:endParaRPr>
          </a:p>
        </p:txBody>
      </p:sp>
      <p:sp>
        <p:nvSpPr>
          <p:cNvPr id="32" name="Rectangle 4"/>
          <p:cNvSpPr>
            <a:spLocks noChangeArrowheads="1"/>
          </p:cNvSpPr>
          <p:nvPr/>
        </p:nvSpPr>
        <p:spPr bwMode="auto">
          <a:xfrm>
            <a:off x="152400" y="152400"/>
            <a:ext cx="9906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800" b="0" i="0" u="none" strike="noStrike" cap="none" normalizeH="0" baseline="0" smtClean="0">
                <a:ln>
                  <a:noFill/>
                </a:ln>
                <a:solidFill>
                  <a:srgbClr val="000000"/>
                </a:solidFill>
                <a:effectLst/>
                <a:latin typeface="Söhne"/>
              </a:rPr>
              <a:t/>
            </a:r>
            <a:br>
              <a:rPr kumimoji="0" lang="fr-FR" altLang="fr-FR" sz="1800" b="0" i="0" u="none" strike="noStrike" cap="none" normalizeH="0" baseline="0" smtClean="0">
                <a:ln>
                  <a:noFill/>
                </a:ln>
                <a:solidFill>
                  <a:srgbClr val="000000"/>
                </a:solidFill>
                <a:effectLst/>
                <a:latin typeface="Söhne"/>
              </a:rPr>
            </a:br>
            <a:endParaRPr kumimoji="0" lang="fr-FR" altLang="fr-FR" sz="1800" b="0" i="0" u="none" strike="noStrike" cap="none" normalizeH="0" baseline="0" smtClean="0">
              <a:ln>
                <a:noFill/>
              </a:ln>
              <a:solidFill>
                <a:schemeClr val="tx1"/>
              </a:solidFill>
              <a:effectLst/>
              <a:latin typeface="Arial" panose="020B0604020202020204" pitchFamily="34" charset="0"/>
            </a:endParaRPr>
          </a:p>
        </p:txBody>
      </p:sp>
      <p:sp>
        <p:nvSpPr>
          <p:cNvPr id="33" name="Rectangle 32"/>
          <p:cNvSpPr/>
          <p:nvPr/>
        </p:nvSpPr>
        <p:spPr>
          <a:xfrm>
            <a:off x="1304833" y="1423243"/>
            <a:ext cx="10420515" cy="923330"/>
          </a:xfrm>
          <a:prstGeom prst="rect">
            <a:avLst/>
          </a:prstGeom>
        </p:spPr>
        <p:txBody>
          <a:bodyPr wrap="square">
            <a:spAutoFit/>
          </a:bodyPr>
          <a:lstStyle/>
          <a:p>
            <a:pPr lvl="1">
              <a:lnSpc>
                <a:spcPct val="150000"/>
              </a:lnSpc>
            </a:pPr>
            <a:r>
              <a:rPr lang="fr-FR" dirty="0"/>
              <a:t>Lors de notre étude, nous avons identifié plusieurs problématiques majeures liées aux Transports Publics en Tunisie, Voici les points importants que nous avons relevés: </a:t>
            </a:r>
          </a:p>
        </p:txBody>
      </p:sp>
    </p:spTree>
    <p:extLst>
      <p:ext uri="{BB962C8B-B14F-4D97-AF65-F5344CB8AC3E}">
        <p14:creationId xmlns:p14="http://schemas.microsoft.com/office/powerpoint/2010/main" val="96779597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heel(1)">
                                      <p:cBhvr>
                                        <p:cTn id="7" dur="1000"/>
                                        <p:tgtEl>
                                          <p:spTgt spid="8"/>
                                        </p:tgtEl>
                                      </p:cBhvr>
                                    </p:animEffect>
                                  </p:childTnLst>
                                </p:cTn>
                              </p:par>
                            </p:childTnLst>
                          </p:cTn>
                        </p:par>
                        <p:par>
                          <p:cTn id="8" fill="hold">
                            <p:stCondLst>
                              <p:cond delay="1000"/>
                            </p:stCondLst>
                            <p:childTnLst>
                              <p:par>
                                <p:cTn id="9" presetID="2" presetClass="entr" presetSubtype="8"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000" fill="hold"/>
                                        <p:tgtEl>
                                          <p:spTgt spid="3"/>
                                        </p:tgtEl>
                                        <p:attrNameLst>
                                          <p:attrName>ppt_x</p:attrName>
                                        </p:attrNameLst>
                                      </p:cBhvr>
                                      <p:tavLst>
                                        <p:tav tm="0">
                                          <p:val>
                                            <p:strVal val="0-#ppt_w/2"/>
                                          </p:val>
                                        </p:tav>
                                        <p:tav tm="100000">
                                          <p:val>
                                            <p:strVal val="#ppt_x"/>
                                          </p:val>
                                        </p:tav>
                                      </p:tavLst>
                                    </p:anim>
                                    <p:anim calcmode="lin" valueType="num">
                                      <p:cBhvr additive="base">
                                        <p:cTn id="12" dur="1000" fill="hold"/>
                                        <p:tgtEl>
                                          <p:spTgt spid="3"/>
                                        </p:tgtEl>
                                        <p:attrNameLst>
                                          <p:attrName>ppt_y</p:attrName>
                                        </p:attrNameLst>
                                      </p:cBhvr>
                                      <p:tavLst>
                                        <p:tav tm="0">
                                          <p:val>
                                            <p:strVal val="#ppt_y"/>
                                          </p:val>
                                        </p:tav>
                                        <p:tav tm="100000">
                                          <p:val>
                                            <p:strVal val="#ppt_y"/>
                                          </p:val>
                                        </p:tav>
                                      </p:tavLst>
                                    </p:anim>
                                  </p:childTnLst>
                                </p:cTn>
                              </p:par>
                            </p:childTnLst>
                          </p:cTn>
                        </p:par>
                        <p:par>
                          <p:cTn id="13" fill="hold">
                            <p:stCondLst>
                              <p:cond delay="2000"/>
                            </p:stCondLst>
                            <p:childTnLst>
                              <p:par>
                                <p:cTn id="14" presetID="2" presetClass="entr" presetSubtype="8" fill="hold" grpId="0" nodeType="afterEffect">
                                  <p:stCondLst>
                                    <p:cond delay="0"/>
                                  </p:stCondLst>
                                  <p:childTnLst>
                                    <p:set>
                                      <p:cBhvr>
                                        <p:cTn id="15" dur="1" fill="hold">
                                          <p:stCondLst>
                                            <p:cond delay="0"/>
                                          </p:stCondLst>
                                        </p:cTn>
                                        <p:tgtEl>
                                          <p:spTgt spid="4"/>
                                        </p:tgtEl>
                                        <p:attrNameLst>
                                          <p:attrName>style.visibility</p:attrName>
                                        </p:attrNameLst>
                                      </p:cBhvr>
                                      <p:to>
                                        <p:strVal val="visible"/>
                                      </p:to>
                                    </p:set>
                                    <p:anim calcmode="lin" valueType="num">
                                      <p:cBhvr additive="base">
                                        <p:cTn id="16" dur="1000" fill="hold"/>
                                        <p:tgtEl>
                                          <p:spTgt spid="4"/>
                                        </p:tgtEl>
                                        <p:attrNameLst>
                                          <p:attrName>ppt_x</p:attrName>
                                        </p:attrNameLst>
                                      </p:cBhvr>
                                      <p:tavLst>
                                        <p:tav tm="0">
                                          <p:val>
                                            <p:strVal val="0-#ppt_w/2"/>
                                          </p:val>
                                        </p:tav>
                                        <p:tav tm="100000">
                                          <p:val>
                                            <p:strVal val="#ppt_x"/>
                                          </p:val>
                                        </p:tav>
                                      </p:tavLst>
                                    </p:anim>
                                    <p:anim calcmode="lin" valueType="num">
                                      <p:cBhvr additive="base">
                                        <p:cTn id="17" dur="1000" fill="hold"/>
                                        <p:tgtEl>
                                          <p:spTgt spid="4"/>
                                        </p:tgtEl>
                                        <p:attrNameLst>
                                          <p:attrName>ppt_y</p:attrName>
                                        </p:attrNameLst>
                                      </p:cBhvr>
                                      <p:tavLst>
                                        <p:tav tm="0">
                                          <p:val>
                                            <p:strVal val="#ppt_y"/>
                                          </p:val>
                                        </p:tav>
                                        <p:tav tm="100000">
                                          <p:val>
                                            <p:strVal val="#ppt_y"/>
                                          </p:val>
                                        </p:tav>
                                      </p:tavLst>
                                    </p:anim>
                                  </p:childTnLst>
                                </p:cTn>
                              </p:par>
                            </p:childTnLst>
                          </p:cTn>
                        </p:par>
                        <p:par>
                          <p:cTn id="18" fill="hold">
                            <p:stCondLst>
                              <p:cond delay="3000"/>
                            </p:stCondLst>
                            <p:childTnLst>
                              <p:par>
                                <p:cTn id="19" presetID="10" presetClass="entr" presetSubtype="0" fill="hold" nodeType="after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fade">
                                      <p:cBhvr>
                                        <p:cTn id="21" dur="500"/>
                                        <p:tgtEl>
                                          <p:spTgt spid="2"/>
                                        </p:tgtEl>
                                      </p:cBhvr>
                                    </p:animEffect>
                                  </p:childTnLst>
                                </p:cTn>
                              </p:par>
                            </p:childTnLst>
                          </p:cTn>
                        </p:par>
                        <p:par>
                          <p:cTn id="22" fill="hold">
                            <p:stCondLst>
                              <p:cond delay="3500"/>
                            </p:stCondLst>
                            <p:childTnLst>
                              <p:par>
                                <p:cTn id="23" presetID="22" presetClass="entr" presetSubtype="4" fill="hold" nodeType="afterEffect">
                                  <p:stCondLst>
                                    <p:cond delay="0"/>
                                  </p:stCondLst>
                                  <p:childTnLst>
                                    <p:set>
                                      <p:cBhvr>
                                        <p:cTn id="24" dur="1" fill="hold">
                                          <p:stCondLst>
                                            <p:cond delay="0"/>
                                          </p:stCondLst>
                                        </p:cTn>
                                        <p:tgtEl>
                                          <p:spTgt spid="44"/>
                                        </p:tgtEl>
                                        <p:attrNameLst>
                                          <p:attrName>style.visibility</p:attrName>
                                        </p:attrNameLst>
                                      </p:cBhvr>
                                      <p:to>
                                        <p:strVal val="visible"/>
                                      </p:to>
                                    </p:set>
                                    <p:animEffect transition="in" filter="wipe(down)">
                                      <p:cBhvr>
                                        <p:cTn id="25" dur="500"/>
                                        <p:tgtEl>
                                          <p:spTgt spid="44"/>
                                        </p:tgtEl>
                                      </p:cBhvr>
                                    </p:animEffect>
                                  </p:childTnLst>
                                </p:cTn>
                              </p:par>
                            </p:childTnLst>
                          </p:cTn>
                        </p:par>
                        <p:par>
                          <p:cTn id="26" fill="hold">
                            <p:stCondLst>
                              <p:cond delay="4000"/>
                            </p:stCondLst>
                            <p:childTnLst>
                              <p:par>
                                <p:cTn id="27" presetID="10" presetClass="entr" presetSubtype="0" fill="hold" grpId="0" nodeType="afterEffect">
                                  <p:stCondLst>
                                    <p:cond delay="0"/>
                                  </p:stCondLst>
                                  <p:childTnLst>
                                    <p:set>
                                      <p:cBhvr>
                                        <p:cTn id="28" dur="1" fill="hold">
                                          <p:stCondLst>
                                            <p:cond delay="0"/>
                                          </p:stCondLst>
                                        </p:cTn>
                                        <p:tgtEl>
                                          <p:spTgt spid="43"/>
                                        </p:tgtEl>
                                        <p:attrNameLst>
                                          <p:attrName>style.visibility</p:attrName>
                                        </p:attrNameLst>
                                      </p:cBhvr>
                                      <p:to>
                                        <p:strVal val="visible"/>
                                      </p:to>
                                    </p:set>
                                    <p:animEffect transition="in" filter="fade">
                                      <p:cBhvr>
                                        <p:cTn id="29" dur="500"/>
                                        <p:tgtEl>
                                          <p:spTgt spid="43"/>
                                        </p:tgtEl>
                                      </p:cBhvr>
                                    </p:animEffect>
                                  </p:childTnLst>
                                </p:cTn>
                              </p:par>
                            </p:childTnLst>
                          </p:cTn>
                        </p:par>
                        <p:par>
                          <p:cTn id="30" fill="hold">
                            <p:stCondLst>
                              <p:cond delay="4500"/>
                            </p:stCondLst>
                            <p:childTnLst>
                              <p:par>
                                <p:cTn id="31" presetID="22" presetClass="entr" presetSubtype="4" fill="hold" nodeType="afterEffect">
                                  <p:stCondLst>
                                    <p:cond delay="0"/>
                                  </p:stCondLst>
                                  <p:childTnLst>
                                    <p:set>
                                      <p:cBhvr>
                                        <p:cTn id="32" dur="1" fill="hold">
                                          <p:stCondLst>
                                            <p:cond delay="0"/>
                                          </p:stCondLst>
                                        </p:cTn>
                                        <p:tgtEl>
                                          <p:spTgt spid="47"/>
                                        </p:tgtEl>
                                        <p:attrNameLst>
                                          <p:attrName>style.visibility</p:attrName>
                                        </p:attrNameLst>
                                      </p:cBhvr>
                                      <p:to>
                                        <p:strVal val="visible"/>
                                      </p:to>
                                    </p:set>
                                    <p:animEffect transition="in" filter="wipe(down)">
                                      <p:cBhvr>
                                        <p:cTn id="33" dur="500"/>
                                        <p:tgtEl>
                                          <p:spTgt spid="47"/>
                                        </p:tgtEl>
                                      </p:cBhvr>
                                    </p:animEffect>
                                  </p:childTnLst>
                                </p:cTn>
                              </p:par>
                            </p:childTnLst>
                          </p:cTn>
                        </p:par>
                        <p:par>
                          <p:cTn id="34" fill="hold">
                            <p:stCondLst>
                              <p:cond delay="5000"/>
                            </p:stCondLst>
                            <p:childTnLst>
                              <p:par>
                                <p:cTn id="35" presetID="10" presetClass="entr" presetSubtype="0" fill="hold" grpId="0" nodeType="afterEffect">
                                  <p:stCondLst>
                                    <p:cond delay="0"/>
                                  </p:stCondLst>
                                  <p:childTnLst>
                                    <p:set>
                                      <p:cBhvr>
                                        <p:cTn id="36" dur="1" fill="hold">
                                          <p:stCondLst>
                                            <p:cond delay="0"/>
                                          </p:stCondLst>
                                        </p:cTn>
                                        <p:tgtEl>
                                          <p:spTgt spid="45"/>
                                        </p:tgtEl>
                                        <p:attrNameLst>
                                          <p:attrName>style.visibility</p:attrName>
                                        </p:attrNameLst>
                                      </p:cBhvr>
                                      <p:to>
                                        <p:strVal val="visible"/>
                                      </p:to>
                                    </p:set>
                                    <p:animEffect transition="in" filter="fade">
                                      <p:cBhvr>
                                        <p:cTn id="37" dur="500"/>
                                        <p:tgtEl>
                                          <p:spTgt spid="45"/>
                                        </p:tgtEl>
                                      </p:cBhvr>
                                    </p:animEffect>
                                  </p:childTnLst>
                                </p:cTn>
                              </p:par>
                            </p:childTnLst>
                          </p:cTn>
                        </p:par>
                        <p:par>
                          <p:cTn id="38" fill="hold">
                            <p:stCondLst>
                              <p:cond delay="5500"/>
                            </p:stCondLst>
                            <p:childTnLst>
                              <p:par>
                                <p:cTn id="39" presetID="22" presetClass="entr" presetSubtype="1" fill="hold" nodeType="afterEffect">
                                  <p:stCondLst>
                                    <p:cond delay="0"/>
                                  </p:stCondLst>
                                  <p:childTnLst>
                                    <p:set>
                                      <p:cBhvr>
                                        <p:cTn id="40" dur="1" fill="hold">
                                          <p:stCondLst>
                                            <p:cond delay="0"/>
                                          </p:stCondLst>
                                        </p:cTn>
                                        <p:tgtEl>
                                          <p:spTgt spid="50"/>
                                        </p:tgtEl>
                                        <p:attrNameLst>
                                          <p:attrName>style.visibility</p:attrName>
                                        </p:attrNameLst>
                                      </p:cBhvr>
                                      <p:to>
                                        <p:strVal val="visible"/>
                                      </p:to>
                                    </p:set>
                                    <p:animEffect transition="in" filter="wipe(up)">
                                      <p:cBhvr>
                                        <p:cTn id="41" dur="500"/>
                                        <p:tgtEl>
                                          <p:spTgt spid="50"/>
                                        </p:tgtEl>
                                      </p:cBhvr>
                                    </p:animEffect>
                                  </p:childTnLst>
                                </p:cTn>
                              </p:par>
                            </p:childTnLst>
                          </p:cTn>
                        </p:par>
                        <p:par>
                          <p:cTn id="42" fill="hold">
                            <p:stCondLst>
                              <p:cond delay="6000"/>
                            </p:stCondLst>
                            <p:childTnLst>
                              <p:par>
                                <p:cTn id="43" presetID="10" presetClass="entr" presetSubtype="0" fill="hold" grpId="0" nodeType="afterEffect">
                                  <p:stCondLst>
                                    <p:cond delay="0"/>
                                  </p:stCondLst>
                                  <p:childTnLst>
                                    <p:set>
                                      <p:cBhvr>
                                        <p:cTn id="44" dur="1" fill="hold">
                                          <p:stCondLst>
                                            <p:cond delay="0"/>
                                          </p:stCondLst>
                                        </p:cTn>
                                        <p:tgtEl>
                                          <p:spTgt spid="38"/>
                                        </p:tgtEl>
                                        <p:attrNameLst>
                                          <p:attrName>style.visibility</p:attrName>
                                        </p:attrNameLst>
                                      </p:cBhvr>
                                      <p:to>
                                        <p:strVal val="visible"/>
                                      </p:to>
                                    </p:set>
                                    <p:animEffect transition="in" filter="fade">
                                      <p:cBhvr>
                                        <p:cTn id="45" dur="500"/>
                                        <p:tgtEl>
                                          <p:spTgt spid="38"/>
                                        </p:tgtEl>
                                      </p:cBhvr>
                                    </p:animEffect>
                                  </p:childTnLst>
                                </p:cTn>
                              </p:par>
                            </p:childTnLst>
                          </p:cTn>
                        </p:par>
                        <p:par>
                          <p:cTn id="46" fill="hold">
                            <p:stCondLst>
                              <p:cond delay="6500"/>
                            </p:stCondLst>
                            <p:childTnLst>
                              <p:par>
                                <p:cTn id="47" presetID="22" presetClass="entr" presetSubtype="1" fill="hold" nodeType="afterEffect">
                                  <p:stCondLst>
                                    <p:cond delay="0"/>
                                  </p:stCondLst>
                                  <p:childTnLst>
                                    <p:set>
                                      <p:cBhvr>
                                        <p:cTn id="48" dur="1" fill="hold">
                                          <p:stCondLst>
                                            <p:cond delay="0"/>
                                          </p:stCondLst>
                                        </p:cTn>
                                        <p:tgtEl>
                                          <p:spTgt spid="49"/>
                                        </p:tgtEl>
                                        <p:attrNameLst>
                                          <p:attrName>style.visibility</p:attrName>
                                        </p:attrNameLst>
                                      </p:cBhvr>
                                      <p:to>
                                        <p:strVal val="visible"/>
                                      </p:to>
                                    </p:set>
                                    <p:animEffect transition="in" filter="wipe(up)">
                                      <p:cBhvr>
                                        <p:cTn id="49" dur="500"/>
                                        <p:tgtEl>
                                          <p:spTgt spid="49"/>
                                        </p:tgtEl>
                                      </p:cBhvr>
                                    </p:animEffect>
                                  </p:childTnLst>
                                </p:cTn>
                              </p:par>
                            </p:childTnLst>
                          </p:cTn>
                        </p:par>
                        <p:par>
                          <p:cTn id="50" fill="hold">
                            <p:stCondLst>
                              <p:cond delay="7000"/>
                            </p:stCondLst>
                            <p:childTnLst>
                              <p:par>
                                <p:cTn id="51" presetID="10" presetClass="entr" presetSubtype="0" fill="hold" grpId="0" nodeType="afterEffect">
                                  <p:stCondLst>
                                    <p:cond delay="0"/>
                                  </p:stCondLst>
                                  <p:childTnLst>
                                    <p:set>
                                      <p:cBhvr>
                                        <p:cTn id="52" dur="1" fill="hold">
                                          <p:stCondLst>
                                            <p:cond delay="0"/>
                                          </p:stCondLst>
                                        </p:cTn>
                                        <p:tgtEl>
                                          <p:spTgt spid="42"/>
                                        </p:tgtEl>
                                        <p:attrNameLst>
                                          <p:attrName>style.visibility</p:attrName>
                                        </p:attrNameLst>
                                      </p:cBhvr>
                                      <p:to>
                                        <p:strVal val="visible"/>
                                      </p:to>
                                    </p:set>
                                    <p:animEffect transition="in" filter="fade">
                                      <p:cBhvr>
                                        <p:cTn id="53" dur="500"/>
                                        <p:tgtEl>
                                          <p:spTgt spid="42"/>
                                        </p:tgtEl>
                                      </p:cBhvr>
                                    </p:animEffect>
                                  </p:childTnLst>
                                </p:cTn>
                              </p:par>
                            </p:childTnLst>
                          </p:cTn>
                        </p:par>
                      </p:childTnLst>
                    </p:cTn>
                  </p:par>
                  <p:par>
                    <p:cTn id="54" fill="hold">
                      <p:stCondLst>
                        <p:cond delay="indefinite"/>
                      </p:stCondLst>
                      <p:childTnLst>
                        <p:par>
                          <p:cTn id="55" fill="hold">
                            <p:stCondLst>
                              <p:cond delay="0"/>
                            </p:stCondLst>
                            <p:childTnLst>
                              <p:par>
                                <p:cTn id="56" presetID="16" presetClass="entr" presetSubtype="21" fill="hold" grpId="0" nodeType="clickEffect">
                                  <p:stCondLst>
                                    <p:cond delay="0"/>
                                  </p:stCondLst>
                                  <p:childTnLst>
                                    <p:set>
                                      <p:cBhvr>
                                        <p:cTn id="57" dur="1" fill="hold">
                                          <p:stCondLst>
                                            <p:cond delay="0"/>
                                          </p:stCondLst>
                                        </p:cTn>
                                        <p:tgtEl>
                                          <p:spTgt spid="33"/>
                                        </p:tgtEl>
                                        <p:attrNameLst>
                                          <p:attrName>style.visibility</p:attrName>
                                        </p:attrNameLst>
                                      </p:cBhvr>
                                      <p:to>
                                        <p:strVal val="visible"/>
                                      </p:to>
                                    </p:set>
                                    <p:animEffect transition="in" filter="barn(inVertical)">
                                      <p:cBhvr>
                                        <p:cTn id="58"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38" grpId="0" animBg="1"/>
      <p:bldP spid="42" grpId="0" animBg="1"/>
      <p:bldP spid="43" grpId="0" animBg="1"/>
      <p:bldP spid="45" grpId="0" animBg="1"/>
      <p:bldP spid="3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 xmlns:a16="http://schemas.microsoft.com/office/drawing/2014/main" id="{E698D98F-9C06-7899-E986-423F8389A64B}"/>
              </a:ext>
            </a:extLst>
          </p:cNvPr>
          <p:cNvSpPr/>
          <p:nvPr/>
        </p:nvSpPr>
        <p:spPr>
          <a:xfrm rot="5400000">
            <a:off x="-2898537" y="2889656"/>
            <a:ext cx="6858001" cy="1078684"/>
          </a:xfrm>
          <a:prstGeom prst="rect">
            <a:avLst/>
          </a:prstGeom>
          <a:solidFill>
            <a:srgbClr val="1D6FA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6" name="Rectangle 5">
            <a:extLst>
              <a:ext uri="{FF2B5EF4-FFF2-40B4-BE49-F238E27FC236}">
                <a16:creationId xmlns="" xmlns:a16="http://schemas.microsoft.com/office/drawing/2014/main" id="{D8501424-820F-2EBD-53F8-79AE3BECD4AC}"/>
              </a:ext>
            </a:extLst>
          </p:cNvPr>
          <p:cNvSpPr/>
          <p:nvPr/>
        </p:nvSpPr>
        <p:spPr>
          <a:xfrm rot="5400000">
            <a:off x="-2889660" y="2889654"/>
            <a:ext cx="6858001" cy="1078684"/>
          </a:xfrm>
          <a:prstGeom prst="rect">
            <a:avLst/>
          </a:prstGeom>
          <a:solidFill>
            <a:srgbClr val="1D6FA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0" name="Rectangle 9">
            <a:extLst>
              <a:ext uri="{FF2B5EF4-FFF2-40B4-BE49-F238E27FC236}">
                <a16:creationId xmlns="" xmlns:a16="http://schemas.microsoft.com/office/drawing/2014/main" id="{1F619745-13E1-0D73-A663-7DEC546458BD}"/>
              </a:ext>
            </a:extLst>
          </p:cNvPr>
          <p:cNvSpPr/>
          <p:nvPr/>
        </p:nvSpPr>
        <p:spPr>
          <a:xfrm rot="5400000">
            <a:off x="307276" y="996704"/>
            <a:ext cx="459924" cy="103420"/>
          </a:xfrm>
          <a:prstGeom prst="rect">
            <a:avLst/>
          </a:prstGeom>
          <a:gradFill flip="none" rotWithShape="1">
            <a:gsLst>
              <a:gs pos="0">
                <a:srgbClr val="36AFCE">
                  <a:shade val="30000"/>
                  <a:satMod val="115000"/>
                </a:srgbClr>
              </a:gs>
              <a:gs pos="50000">
                <a:srgbClr val="36AFCE">
                  <a:shade val="67500"/>
                  <a:satMod val="115000"/>
                </a:srgbClr>
              </a:gs>
              <a:gs pos="100000">
                <a:srgbClr val="36AFCE">
                  <a:shade val="100000"/>
                  <a:satMod val="115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Ellipse 10">
            <a:extLst>
              <a:ext uri="{FF2B5EF4-FFF2-40B4-BE49-F238E27FC236}">
                <a16:creationId xmlns="" xmlns:a16="http://schemas.microsoft.com/office/drawing/2014/main" id="{BC647366-2871-2C45-AB7A-DEF61F7484F5}"/>
              </a:ext>
            </a:extLst>
          </p:cNvPr>
          <p:cNvSpPr/>
          <p:nvPr/>
        </p:nvSpPr>
        <p:spPr>
          <a:xfrm>
            <a:off x="214104" y="166800"/>
            <a:ext cx="651787" cy="623395"/>
          </a:xfrm>
          <a:prstGeom prst="ellipse">
            <a:avLst/>
          </a:prstGeom>
          <a:gradFill flip="none" rotWithShape="1">
            <a:gsLst>
              <a:gs pos="0">
                <a:srgbClr val="36AFCE">
                  <a:shade val="30000"/>
                  <a:satMod val="115000"/>
                </a:srgbClr>
              </a:gs>
              <a:gs pos="50000">
                <a:srgbClr val="36AFCE">
                  <a:shade val="67500"/>
                  <a:satMod val="115000"/>
                </a:srgbClr>
              </a:gs>
              <a:gs pos="100000">
                <a:srgbClr val="36AFCE">
                  <a:shade val="100000"/>
                  <a:satMod val="115000"/>
                </a:srgbClr>
              </a:gs>
            </a:gsLst>
            <a:lin ang="8100000" scaled="1"/>
            <a:tileRect/>
          </a:gradFill>
          <a:ln w="571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2" name="Rectangle 11">
            <a:extLst>
              <a:ext uri="{FF2B5EF4-FFF2-40B4-BE49-F238E27FC236}">
                <a16:creationId xmlns="" xmlns:a16="http://schemas.microsoft.com/office/drawing/2014/main" id="{DB3D2E84-200D-A5AD-407C-548795A51270}"/>
              </a:ext>
            </a:extLst>
          </p:cNvPr>
          <p:cNvSpPr/>
          <p:nvPr/>
        </p:nvSpPr>
        <p:spPr>
          <a:xfrm rot="5400000">
            <a:off x="305467" y="2465453"/>
            <a:ext cx="459924" cy="103420"/>
          </a:xfrm>
          <a:prstGeom prst="rect">
            <a:avLst/>
          </a:prstGeom>
          <a:gradFill flip="none" rotWithShape="1">
            <a:gsLst>
              <a:gs pos="0">
                <a:srgbClr val="36AFCE">
                  <a:shade val="30000"/>
                  <a:satMod val="115000"/>
                </a:srgbClr>
              </a:gs>
              <a:gs pos="50000">
                <a:srgbClr val="36AFCE">
                  <a:shade val="67500"/>
                  <a:satMod val="115000"/>
                </a:srgbClr>
              </a:gs>
              <a:gs pos="100000">
                <a:srgbClr val="36AFCE">
                  <a:shade val="100000"/>
                  <a:satMod val="115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Ellipse 12">
            <a:extLst>
              <a:ext uri="{FF2B5EF4-FFF2-40B4-BE49-F238E27FC236}">
                <a16:creationId xmlns="" xmlns:a16="http://schemas.microsoft.com/office/drawing/2014/main" id="{56473F9D-C970-198D-52C7-F8750582857F}"/>
              </a:ext>
            </a:extLst>
          </p:cNvPr>
          <p:cNvSpPr/>
          <p:nvPr/>
        </p:nvSpPr>
        <p:spPr>
          <a:xfrm>
            <a:off x="206995" y="2733295"/>
            <a:ext cx="651787" cy="623395"/>
          </a:xfrm>
          <a:prstGeom prst="ellipse">
            <a:avLst/>
          </a:prstGeom>
          <a:gradFill flip="none" rotWithShape="1">
            <a:gsLst>
              <a:gs pos="0">
                <a:srgbClr val="36AFCE">
                  <a:shade val="30000"/>
                  <a:satMod val="115000"/>
                </a:srgbClr>
              </a:gs>
              <a:gs pos="50000">
                <a:srgbClr val="36AFCE">
                  <a:shade val="67500"/>
                  <a:satMod val="115000"/>
                </a:srgbClr>
              </a:gs>
              <a:gs pos="100000">
                <a:srgbClr val="36AFCE">
                  <a:shade val="100000"/>
                  <a:satMod val="115000"/>
                </a:srgbClr>
              </a:gs>
            </a:gsLst>
            <a:lin ang="8100000" scaled="1"/>
            <a:tileRect/>
          </a:gradFill>
          <a:ln w="571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Rectangle 13">
            <a:extLst>
              <a:ext uri="{FF2B5EF4-FFF2-40B4-BE49-F238E27FC236}">
                <a16:creationId xmlns="" xmlns:a16="http://schemas.microsoft.com/office/drawing/2014/main" id="{45B5DB2C-741F-24AF-0F68-8FBF22510ECE}"/>
              </a:ext>
            </a:extLst>
          </p:cNvPr>
          <p:cNvSpPr/>
          <p:nvPr/>
        </p:nvSpPr>
        <p:spPr>
          <a:xfrm rot="5400000">
            <a:off x="307276" y="3554155"/>
            <a:ext cx="459924" cy="103420"/>
          </a:xfrm>
          <a:prstGeom prst="rect">
            <a:avLst/>
          </a:prstGeom>
          <a:gradFill flip="none" rotWithShape="1">
            <a:gsLst>
              <a:gs pos="0">
                <a:srgbClr val="36AFCE">
                  <a:shade val="30000"/>
                  <a:satMod val="115000"/>
                </a:srgbClr>
              </a:gs>
              <a:gs pos="50000">
                <a:srgbClr val="36AFCE">
                  <a:shade val="67500"/>
                  <a:satMod val="115000"/>
                </a:srgbClr>
              </a:gs>
              <a:gs pos="100000">
                <a:srgbClr val="36AFCE">
                  <a:shade val="100000"/>
                  <a:satMod val="115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Ellipse 14">
            <a:extLst>
              <a:ext uri="{FF2B5EF4-FFF2-40B4-BE49-F238E27FC236}">
                <a16:creationId xmlns="" xmlns:a16="http://schemas.microsoft.com/office/drawing/2014/main" id="{7D7C9B07-AC4A-9200-9A9A-132951D371E3}"/>
              </a:ext>
            </a:extLst>
          </p:cNvPr>
          <p:cNvSpPr/>
          <p:nvPr/>
        </p:nvSpPr>
        <p:spPr>
          <a:xfrm>
            <a:off x="206995" y="3835827"/>
            <a:ext cx="651787" cy="623395"/>
          </a:xfrm>
          <a:prstGeom prst="ellipse">
            <a:avLst/>
          </a:prstGeom>
          <a:gradFill flip="none" rotWithShape="1">
            <a:gsLst>
              <a:gs pos="0">
                <a:srgbClr val="36AFCE">
                  <a:shade val="30000"/>
                  <a:satMod val="115000"/>
                </a:srgbClr>
              </a:gs>
              <a:gs pos="50000">
                <a:srgbClr val="36AFCE">
                  <a:shade val="67500"/>
                  <a:satMod val="115000"/>
                </a:srgbClr>
              </a:gs>
              <a:gs pos="100000">
                <a:srgbClr val="36AFCE">
                  <a:shade val="100000"/>
                  <a:satMod val="115000"/>
                </a:srgbClr>
              </a:gs>
            </a:gsLst>
            <a:lin ang="8100000" scaled="1"/>
            <a:tileRect/>
          </a:gradFill>
          <a:ln w="571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Rectangle 15">
            <a:extLst>
              <a:ext uri="{FF2B5EF4-FFF2-40B4-BE49-F238E27FC236}">
                <a16:creationId xmlns="" xmlns:a16="http://schemas.microsoft.com/office/drawing/2014/main" id="{F84FDF9D-1D99-FB36-EC67-8E4DF11A9AA0}"/>
              </a:ext>
            </a:extLst>
          </p:cNvPr>
          <p:cNvSpPr/>
          <p:nvPr/>
        </p:nvSpPr>
        <p:spPr>
          <a:xfrm rot="5400000">
            <a:off x="307535" y="4664908"/>
            <a:ext cx="459924" cy="103420"/>
          </a:xfrm>
          <a:prstGeom prst="rect">
            <a:avLst/>
          </a:prstGeom>
          <a:gradFill flip="none" rotWithShape="1">
            <a:gsLst>
              <a:gs pos="0">
                <a:srgbClr val="36AFCE">
                  <a:shade val="30000"/>
                  <a:satMod val="115000"/>
                </a:srgbClr>
              </a:gs>
              <a:gs pos="50000">
                <a:srgbClr val="36AFCE">
                  <a:shade val="67500"/>
                  <a:satMod val="115000"/>
                </a:srgbClr>
              </a:gs>
              <a:gs pos="100000">
                <a:srgbClr val="36AFCE">
                  <a:shade val="100000"/>
                  <a:satMod val="115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Ellipse 16">
            <a:extLst>
              <a:ext uri="{FF2B5EF4-FFF2-40B4-BE49-F238E27FC236}">
                <a16:creationId xmlns="" xmlns:a16="http://schemas.microsoft.com/office/drawing/2014/main" id="{34AE8D6C-E5EB-EA7B-F66D-8B1B066C0769}"/>
              </a:ext>
            </a:extLst>
          </p:cNvPr>
          <p:cNvSpPr/>
          <p:nvPr/>
        </p:nvSpPr>
        <p:spPr>
          <a:xfrm>
            <a:off x="206995" y="5003806"/>
            <a:ext cx="651787" cy="623395"/>
          </a:xfrm>
          <a:prstGeom prst="ellipse">
            <a:avLst/>
          </a:prstGeom>
          <a:gradFill flip="none" rotWithShape="1">
            <a:gsLst>
              <a:gs pos="0">
                <a:srgbClr val="36AFCE">
                  <a:shade val="30000"/>
                  <a:satMod val="115000"/>
                </a:srgbClr>
              </a:gs>
              <a:gs pos="50000">
                <a:srgbClr val="36AFCE">
                  <a:shade val="67500"/>
                  <a:satMod val="115000"/>
                </a:srgbClr>
              </a:gs>
              <a:gs pos="100000">
                <a:srgbClr val="36AFCE">
                  <a:shade val="100000"/>
                  <a:satMod val="115000"/>
                </a:srgbClr>
              </a:gs>
            </a:gsLst>
            <a:lin ang="8100000" scaled="1"/>
            <a:tileRect/>
          </a:gradFill>
          <a:ln w="571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Rectangle 17">
            <a:extLst>
              <a:ext uri="{FF2B5EF4-FFF2-40B4-BE49-F238E27FC236}">
                <a16:creationId xmlns="" xmlns:a16="http://schemas.microsoft.com/office/drawing/2014/main" id="{BF801654-E1BD-1AB4-488D-EB42B62F7757}"/>
              </a:ext>
            </a:extLst>
          </p:cNvPr>
          <p:cNvSpPr/>
          <p:nvPr/>
        </p:nvSpPr>
        <p:spPr>
          <a:xfrm rot="5400000">
            <a:off x="300501" y="5844280"/>
            <a:ext cx="459924" cy="103420"/>
          </a:xfrm>
          <a:prstGeom prst="rect">
            <a:avLst/>
          </a:prstGeom>
          <a:gradFill flip="none" rotWithShape="1">
            <a:gsLst>
              <a:gs pos="0">
                <a:srgbClr val="36AFCE">
                  <a:shade val="30000"/>
                  <a:satMod val="115000"/>
                </a:srgbClr>
              </a:gs>
              <a:gs pos="50000">
                <a:srgbClr val="36AFCE">
                  <a:shade val="67500"/>
                  <a:satMod val="115000"/>
                </a:srgbClr>
              </a:gs>
              <a:gs pos="100000">
                <a:srgbClr val="36AFCE">
                  <a:shade val="100000"/>
                  <a:satMod val="115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 name="Ellipse 18">
            <a:extLst>
              <a:ext uri="{FF2B5EF4-FFF2-40B4-BE49-F238E27FC236}">
                <a16:creationId xmlns="" xmlns:a16="http://schemas.microsoft.com/office/drawing/2014/main" id="{49DE7E14-2A47-783E-53EA-F34990B5DDBB}"/>
              </a:ext>
            </a:extLst>
          </p:cNvPr>
          <p:cNvSpPr/>
          <p:nvPr/>
        </p:nvSpPr>
        <p:spPr>
          <a:xfrm>
            <a:off x="230999" y="6158340"/>
            <a:ext cx="651787" cy="623395"/>
          </a:xfrm>
          <a:prstGeom prst="ellipse">
            <a:avLst/>
          </a:prstGeom>
          <a:gradFill flip="none" rotWithShape="1">
            <a:gsLst>
              <a:gs pos="0">
                <a:srgbClr val="36AFCE">
                  <a:shade val="30000"/>
                  <a:satMod val="115000"/>
                </a:srgbClr>
              </a:gs>
              <a:gs pos="50000">
                <a:srgbClr val="36AFCE">
                  <a:shade val="67500"/>
                  <a:satMod val="115000"/>
                </a:srgbClr>
              </a:gs>
              <a:gs pos="100000">
                <a:srgbClr val="36AFCE">
                  <a:shade val="100000"/>
                  <a:satMod val="115000"/>
                </a:srgbClr>
              </a:gs>
            </a:gsLst>
            <a:lin ang="8100000" scaled="1"/>
            <a:tileRect/>
          </a:gradFill>
          <a:ln w="571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21" name="Image 20">
            <a:extLst>
              <a:ext uri="{FF2B5EF4-FFF2-40B4-BE49-F238E27FC236}">
                <a16:creationId xmlns="" xmlns:a16="http://schemas.microsoft.com/office/drawing/2014/main" id="{23A2691C-0A85-6180-B5C1-E2CBCF1BC58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10663" y="2812623"/>
            <a:ext cx="436706" cy="436706"/>
          </a:xfrm>
          <a:prstGeom prst="rect">
            <a:avLst/>
          </a:prstGeom>
        </p:spPr>
      </p:pic>
      <p:pic>
        <p:nvPicPr>
          <p:cNvPr id="22" name="Image 21">
            <a:extLst>
              <a:ext uri="{FF2B5EF4-FFF2-40B4-BE49-F238E27FC236}">
                <a16:creationId xmlns="" xmlns:a16="http://schemas.microsoft.com/office/drawing/2014/main" id="{FA0A5590-E9B1-820B-A2B7-970A978CAAD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30625" y="3976557"/>
            <a:ext cx="386834" cy="386834"/>
          </a:xfrm>
          <a:prstGeom prst="rect">
            <a:avLst/>
          </a:prstGeom>
        </p:spPr>
      </p:pic>
      <p:grpSp>
        <p:nvGrpSpPr>
          <p:cNvPr id="24" name="Groupe 23" descr="Icône de papier et stylo ">
            <a:extLst>
              <a:ext uri="{FF2B5EF4-FFF2-40B4-BE49-F238E27FC236}">
                <a16:creationId xmlns="" xmlns:a16="http://schemas.microsoft.com/office/drawing/2014/main" id="{693CEE40-C403-94A7-EC9C-0DF1B9F9A1F2}"/>
              </a:ext>
            </a:extLst>
          </p:cNvPr>
          <p:cNvGrpSpPr/>
          <p:nvPr/>
        </p:nvGrpSpPr>
        <p:grpSpPr>
          <a:xfrm>
            <a:off x="384177" y="5132836"/>
            <a:ext cx="306122" cy="364214"/>
            <a:chOff x="7018338" y="4656138"/>
            <a:chExt cx="287337" cy="285750"/>
          </a:xfrm>
          <a:solidFill>
            <a:schemeClr val="bg1"/>
          </a:solidFill>
        </p:grpSpPr>
        <p:sp>
          <p:nvSpPr>
            <p:cNvPr id="25" name="Forme libre 4604">
              <a:extLst>
                <a:ext uri="{FF2B5EF4-FFF2-40B4-BE49-F238E27FC236}">
                  <a16:creationId xmlns="" xmlns:a16="http://schemas.microsoft.com/office/drawing/2014/main" id="{DE2BA1EE-E291-0A9A-11F3-FA2875F309F6}"/>
                </a:ext>
              </a:extLst>
            </p:cNvPr>
            <p:cNvSpPr>
              <a:spLocks noEditPoints="1"/>
            </p:cNvSpPr>
            <p:nvPr/>
          </p:nvSpPr>
          <p:spPr bwMode="auto">
            <a:xfrm>
              <a:off x="7018338" y="4656138"/>
              <a:ext cx="230188" cy="285750"/>
            </a:xfrm>
            <a:custGeom>
              <a:avLst/>
              <a:gdLst>
                <a:gd name="T0" fmla="*/ 351 w 723"/>
                <a:gd name="T1" fmla="*/ 416 h 903"/>
                <a:gd name="T2" fmla="*/ 348 w 723"/>
                <a:gd name="T3" fmla="*/ 400 h 903"/>
                <a:gd name="T4" fmla="*/ 362 w 723"/>
                <a:gd name="T5" fmla="*/ 391 h 903"/>
                <a:gd name="T6" fmla="*/ 525 w 723"/>
                <a:gd name="T7" fmla="*/ 398 h 903"/>
                <a:gd name="T8" fmla="*/ 525 w 723"/>
                <a:gd name="T9" fmla="*/ 414 h 903"/>
                <a:gd name="T10" fmla="*/ 513 w 723"/>
                <a:gd name="T11" fmla="*/ 572 h 903"/>
                <a:gd name="T12" fmla="*/ 349 w 723"/>
                <a:gd name="T13" fmla="*/ 565 h 903"/>
                <a:gd name="T14" fmla="*/ 349 w 723"/>
                <a:gd name="T15" fmla="*/ 548 h 903"/>
                <a:gd name="T16" fmla="*/ 513 w 723"/>
                <a:gd name="T17" fmla="*/ 542 h 903"/>
                <a:gd name="T18" fmla="*/ 526 w 723"/>
                <a:gd name="T19" fmla="*/ 551 h 903"/>
                <a:gd name="T20" fmla="*/ 523 w 723"/>
                <a:gd name="T21" fmla="*/ 568 h 903"/>
                <a:gd name="T22" fmla="*/ 362 w 723"/>
                <a:gd name="T23" fmla="*/ 722 h 903"/>
                <a:gd name="T24" fmla="*/ 348 w 723"/>
                <a:gd name="T25" fmla="*/ 713 h 903"/>
                <a:gd name="T26" fmla="*/ 351 w 723"/>
                <a:gd name="T27" fmla="*/ 696 h 903"/>
                <a:gd name="T28" fmla="*/ 515 w 723"/>
                <a:gd name="T29" fmla="*/ 693 h 903"/>
                <a:gd name="T30" fmla="*/ 528 w 723"/>
                <a:gd name="T31" fmla="*/ 704 h 903"/>
                <a:gd name="T32" fmla="*/ 521 w 723"/>
                <a:gd name="T33" fmla="*/ 720 h 903"/>
                <a:gd name="T34" fmla="*/ 232 w 723"/>
                <a:gd name="T35" fmla="*/ 405 h 903"/>
                <a:gd name="T36" fmla="*/ 198 w 723"/>
                <a:gd name="T37" fmla="*/ 381 h 903"/>
                <a:gd name="T38" fmla="*/ 200 w 723"/>
                <a:gd name="T39" fmla="*/ 365 h 903"/>
                <a:gd name="T40" fmla="*/ 217 w 723"/>
                <a:gd name="T41" fmla="*/ 362 h 903"/>
                <a:gd name="T42" fmla="*/ 296 w 723"/>
                <a:gd name="T43" fmla="*/ 302 h 903"/>
                <a:gd name="T44" fmla="*/ 312 w 723"/>
                <a:gd name="T45" fmla="*/ 306 h 903"/>
                <a:gd name="T46" fmla="*/ 315 w 723"/>
                <a:gd name="T47" fmla="*/ 321 h 903"/>
                <a:gd name="T48" fmla="*/ 226 w 723"/>
                <a:gd name="T49" fmla="*/ 556 h 903"/>
                <a:gd name="T50" fmla="*/ 197 w 723"/>
                <a:gd name="T51" fmla="*/ 529 h 903"/>
                <a:gd name="T52" fmla="*/ 203 w 723"/>
                <a:gd name="T53" fmla="*/ 514 h 903"/>
                <a:gd name="T54" fmla="*/ 219 w 723"/>
                <a:gd name="T55" fmla="*/ 514 h 903"/>
                <a:gd name="T56" fmla="*/ 298 w 723"/>
                <a:gd name="T57" fmla="*/ 451 h 903"/>
                <a:gd name="T58" fmla="*/ 314 w 723"/>
                <a:gd name="T59" fmla="*/ 458 h 903"/>
                <a:gd name="T60" fmla="*/ 314 w 723"/>
                <a:gd name="T61" fmla="*/ 475 h 903"/>
                <a:gd name="T62" fmla="*/ 155 w 723"/>
                <a:gd name="T63" fmla="*/ 238 h 903"/>
                <a:gd name="T64" fmla="*/ 208 w 723"/>
                <a:gd name="T65" fmla="*/ 197 h 903"/>
                <a:gd name="T66" fmla="*/ 164 w 723"/>
                <a:gd name="T67" fmla="*/ 236 h 903"/>
                <a:gd name="T68" fmla="*/ 31 w 723"/>
                <a:gd name="T69" fmla="*/ 125 h 903"/>
                <a:gd name="T70" fmla="*/ 53 w 723"/>
                <a:gd name="T71" fmla="*/ 68 h 903"/>
                <a:gd name="T72" fmla="*/ 101 w 723"/>
                <a:gd name="T73" fmla="*/ 35 h 903"/>
                <a:gd name="T74" fmla="*/ 150 w 723"/>
                <a:gd name="T75" fmla="*/ 36 h 903"/>
                <a:gd name="T76" fmla="*/ 210 w 723"/>
                <a:gd name="T77" fmla="*/ 80 h 903"/>
                <a:gd name="T78" fmla="*/ 226 w 723"/>
                <a:gd name="T79" fmla="*/ 143 h 903"/>
                <a:gd name="T80" fmla="*/ 125 w 723"/>
                <a:gd name="T81" fmla="*/ 154 h 903"/>
                <a:gd name="T82" fmla="*/ 136 w 723"/>
                <a:gd name="T83" fmla="*/ 0 h 903"/>
                <a:gd name="T84" fmla="*/ 104 w 723"/>
                <a:gd name="T85" fmla="*/ 2 h 903"/>
                <a:gd name="T86" fmla="*/ 39 w 723"/>
                <a:gd name="T87" fmla="*/ 40 h 903"/>
                <a:gd name="T88" fmla="*/ 4 w 723"/>
                <a:gd name="T89" fmla="*/ 108 h 903"/>
                <a:gd name="T90" fmla="*/ 4 w 723"/>
                <a:gd name="T91" fmla="*/ 625 h 903"/>
                <a:gd name="T92" fmla="*/ 121 w 723"/>
                <a:gd name="T93" fmla="*/ 632 h 903"/>
                <a:gd name="T94" fmla="*/ 128 w 723"/>
                <a:gd name="T95" fmla="*/ 901 h 903"/>
                <a:gd name="T96" fmla="*/ 593 w 723"/>
                <a:gd name="T97" fmla="*/ 902 h 903"/>
                <a:gd name="T98" fmla="*/ 603 w 723"/>
                <a:gd name="T99" fmla="*/ 888 h 903"/>
                <a:gd name="T100" fmla="*/ 660 w 723"/>
                <a:gd name="T101" fmla="*/ 248 h 903"/>
                <a:gd name="T102" fmla="*/ 708 w 723"/>
                <a:gd name="T103" fmla="*/ 194 h 903"/>
                <a:gd name="T104" fmla="*/ 723 w 723"/>
                <a:gd name="T105" fmla="*/ 121 h 903"/>
                <a:gd name="T106" fmla="*/ 691 w 723"/>
                <a:gd name="T107" fmla="*/ 50 h 903"/>
                <a:gd name="T108" fmla="*/ 627 w 723"/>
                <a:gd name="T109" fmla="*/ 6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23" h="903">
                  <a:moveTo>
                    <a:pt x="513" y="421"/>
                  </a:moveTo>
                  <a:lnTo>
                    <a:pt x="362" y="421"/>
                  </a:lnTo>
                  <a:lnTo>
                    <a:pt x="359" y="421"/>
                  </a:lnTo>
                  <a:lnTo>
                    <a:pt x="356" y="420"/>
                  </a:lnTo>
                  <a:lnTo>
                    <a:pt x="354" y="418"/>
                  </a:lnTo>
                  <a:lnTo>
                    <a:pt x="351" y="416"/>
                  </a:lnTo>
                  <a:lnTo>
                    <a:pt x="349" y="414"/>
                  </a:lnTo>
                  <a:lnTo>
                    <a:pt x="348" y="412"/>
                  </a:lnTo>
                  <a:lnTo>
                    <a:pt x="347" y="409"/>
                  </a:lnTo>
                  <a:lnTo>
                    <a:pt x="347" y="406"/>
                  </a:lnTo>
                  <a:lnTo>
                    <a:pt x="347" y="403"/>
                  </a:lnTo>
                  <a:lnTo>
                    <a:pt x="348" y="400"/>
                  </a:lnTo>
                  <a:lnTo>
                    <a:pt x="349" y="398"/>
                  </a:lnTo>
                  <a:lnTo>
                    <a:pt x="351" y="396"/>
                  </a:lnTo>
                  <a:lnTo>
                    <a:pt x="354" y="394"/>
                  </a:lnTo>
                  <a:lnTo>
                    <a:pt x="356" y="393"/>
                  </a:lnTo>
                  <a:lnTo>
                    <a:pt x="359" y="391"/>
                  </a:lnTo>
                  <a:lnTo>
                    <a:pt x="362" y="391"/>
                  </a:lnTo>
                  <a:lnTo>
                    <a:pt x="513" y="391"/>
                  </a:lnTo>
                  <a:lnTo>
                    <a:pt x="515" y="391"/>
                  </a:lnTo>
                  <a:lnTo>
                    <a:pt x="519" y="393"/>
                  </a:lnTo>
                  <a:lnTo>
                    <a:pt x="521" y="394"/>
                  </a:lnTo>
                  <a:lnTo>
                    <a:pt x="523" y="396"/>
                  </a:lnTo>
                  <a:lnTo>
                    <a:pt x="525" y="398"/>
                  </a:lnTo>
                  <a:lnTo>
                    <a:pt x="526" y="400"/>
                  </a:lnTo>
                  <a:lnTo>
                    <a:pt x="528" y="403"/>
                  </a:lnTo>
                  <a:lnTo>
                    <a:pt x="528" y="406"/>
                  </a:lnTo>
                  <a:lnTo>
                    <a:pt x="528" y="409"/>
                  </a:lnTo>
                  <a:lnTo>
                    <a:pt x="526" y="412"/>
                  </a:lnTo>
                  <a:lnTo>
                    <a:pt x="525" y="414"/>
                  </a:lnTo>
                  <a:lnTo>
                    <a:pt x="523" y="416"/>
                  </a:lnTo>
                  <a:lnTo>
                    <a:pt x="521" y="418"/>
                  </a:lnTo>
                  <a:lnTo>
                    <a:pt x="519" y="420"/>
                  </a:lnTo>
                  <a:lnTo>
                    <a:pt x="515" y="421"/>
                  </a:lnTo>
                  <a:lnTo>
                    <a:pt x="513" y="421"/>
                  </a:lnTo>
                  <a:close/>
                  <a:moveTo>
                    <a:pt x="513" y="572"/>
                  </a:moveTo>
                  <a:lnTo>
                    <a:pt x="362" y="572"/>
                  </a:lnTo>
                  <a:lnTo>
                    <a:pt x="359" y="571"/>
                  </a:lnTo>
                  <a:lnTo>
                    <a:pt x="356" y="571"/>
                  </a:lnTo>
                  <a:lnTo>
                    <a:pt x="354" y="569"/>
                  </a:lnTo>
                  <a:lnTo>
                    <a:pt x="351" y="568"/>
                  </a:lnTo>
                  <a:lnTo>
                    <a:pt x="349" y="565"/>
                  </a:lnTo>
                  <a:lnTo>
                    <a:pt x="348" y="563"/>
                  </a:lnTo>
                  <a:lnTo>
                    <a:pt x="347" y="560"/>
                  </a:lnTo>
                  <a:lnTo>
                    <a:pt x="347" y="556"/>
                  </a:lnTo>
                  <a:lnTo>
                    <a:pt x="347" y="554"/>
                  </a:lnTo>
                  <a:lnTo>
                    <a:pt x="348" y="551"/>
                  </a:lnTo>
                  <a:lnTo>
                    <a:pt x="349" y="548"/>
                  </a:lnTo>
                  <a:lnTo>
                    <a:pt x="351" y="546"/>
                  </a:lnTo>
                  <a:lnTo>
                    <a:pt x="354" y="544"/>
                  </a:lnTo>
                  <a:lnTo>
                    <a:pt x="356" y="543"/>
                  </a:lnTo>
                  <a:lnTo>
                    <a:pt x="359" y="542"/>
                  </a:lnTo>
                  <a:lnTo>
                    <a:pt x="362" y="542"/>
                  </a:lnTo>
                  <a:lnTo>
                    <a:pt x="513" y="542"/>
                  </a:lnTo>
                  <a:lnTo>
                    <a:pt x="515" y="542"/>
                  </a:lnTo>
                  <a:lnTo>
                    <a:pt x="519" y="543"/>
                  </a:lnTo>
                  <a:lnTo>
                    <a:pt x="521" y="544"/>
                  </a:lnTo>
                  <a:lnTo>
                    <a:pt x="523" y="546"/>
                  </a:lnTo>
                  <a:lnTo>
                    <a:pt x="525" y="548"/>
                  </a:lnTo>
                  <a:lnTo>
                    <a:pt x="526" y="551"/>
                  </a:lnTo>
                  <a:lnTo>
                    <a:pt x="528" y="554"/>
                  </a:lnTo>
                  <a:lnTo>
                    <a:pt x="528" y="556"/>
                  </a:lnTo>
                  <a:lnTo>
                    <a:pt x="528" y="560"/>
                  </a:lnTo>
                  <a:lnTo>
                    <a:pt x="526" y="563"/>
                  </a:lnTo>
                  <a:lnTo>
                    <a:pt x="525" y="565"/>
                  </a:lnTo>
                  <a:lnTo>
                    <a:pt x="523" y="568"/>
                  </a:lnTo>
                  <a:lnTo>
                    <a:pt x="521" y="569"/>
                  </a:lnTo>
                  <a:lnTo>
                    <a:pt x="519" y="571"/>
                  </a:lnTo>
                  <a:lnTo>
                    <a:pt x="515" y="571"/>
                  </a:lnTo>
                  <a:lnTo>
                    <a:pt x="513" y="572"/>
                  </a:lnTo>
                  <a:close/>
                  <a:moveTo>
                    <a:pt x="513" y="722"/>
                  </a:moveTo>
                  <a:lnTo>
                    <a:pt x="362" y="722"/>
                  </a:lnTo>
                  <a:lnTo>
                    <a:pt x="359" y="722"/>
                  </a:lnTo>
                  <a:lnTo>
                    <a:pt x="356" y="721"/>
                  </a:lnTo>
                  <a:lnTo>
                    <a:pt x="354" y="720"/>
                  </a:lnTo>
                  <a:lnTo>
                    <a:pt x="351" y="718"/>
                  </a:lnTo>
                  <a:lnTo>
                    <a:pt x="349" y="716"/>
                  </a:lnTo>
                  <a:lnTo>
                    <a:pt x="348" y="713"/>
                  </a:lnTo>
                  <a:lnTo>
                    <a:pt x="347" y="710"/>
                  </a:lnTo>
                  <a:lnTo>
                    <a:pt x="347" y="708"/>
                  </a:lnTo>
                  <a:lnTo>
                    <a:pt x="347" y="704"/>
                  </a:lnTo>
                  <a:lnTo>
                    <a:pt x="348" y="702"/>
                  </a:lnTo>
                  <a:lnTo>
                    <a:pt x="349" y="699"/>
                  </a:lnTo>
                  <a:lnTo>
                    <a:pt x="351" y="696"/>
                  </a:lnTo>
                  <a:lnTo>
                    <a:pt x="354" y="695"/>
                  </a:lnTo>
                  <a:lnTo>
                    <a:pt x="356" y="693"/>
                  </a:lnTo>
                  <a:lnTo>
                    <a:pt x="359" y="693"/>
                  </a:lnTo>
                  <a:lnTo>
                    <a:pt x="362" y="692"/>
                  </a:lnTo>
                  <a:lnTo>
                    <a:pt x="513" y="692"/>
                  </a:lnTo>
                  <a:lnTo>
                    <a:pt x="515" y="693"/>
                  </a:lnTo>
                  <a:lnTo>
                    <a:pt x="519" y="693"/>
                  </a:lnTo>
                  <a:lnTo>
                    <a:pt x="521" y="695"/>
                  </a:lnTo>
                  <a:lnTo>
                    <a:pt x="523" y="696"/>
                  </a:lnTo>
                  <a:lnTo>
                    <a:pt x="525" y="699"/>
                  </a:lnTo>
                  <a:lnTo>
                    <a:pt x="526" y="702"/>
                  </a:lnTo>
                  <a:lnTo>
                    <a:pt x="528" y="704"/>
                  </a:lnTo>
                  <a:lnTo>
                    <a:pt x="528" y="708"/>
                  </a:lnTo>
                  <a:lnTo>
                    <a:pt x="528" y="710"/>
                  </a:lnTo>
                  <a:lnTo>
                    <a:pt x="526" y="713"/>
                  </a:lnTo>
                  <a:lnTo>
                    <a:pt x="525" y="716"/>
                  </a:lnTo>
                  <a:lnTo>
                    <a:pt x="523" y="718"/>
                  </a:lnTo>
                  <a:lnTo>
                    <a:pt x="521" y="720"/>
                  </a:lnTo>
                  <a:lnTo>
                    <a:pt x="519" y="721"/>
                  </a:lnTo>
                  <a:lnTo>
                    <a:pt x="515" y="722"/>
                  </a:lnTo>
                  <a:lnTo>
                    <a:pt x="513" y="722"/>
                  </a:lnTo>
                  <a:close/>
                  <a:moveTo>
                    <a:pt x="312" y="326"/>
                  </a:moveTo>
                  <a:lnTo>
                    <a:pt x="237" y="402"/>
                  </a:lnTo>
                  <a:lnTo>
                    <a:pt x="232" y="405"/>
                  </a:lnTo>
                  <a:lnTo>
                    <a:pt x="226" y="406"/>
                  </a:lnTo>
                  <a:lnTo>
                    <a:pt x="220" y="405"/>
                  </a:lnTo>
                  <a:lnTo>
                    <a:pt x="216" y="402"/>
                  </a:lnTo>
                  <a:lnTo>
                    <a:pt x="200" y="387"/>
                  </a:lnTo>
                  <a:lnTo>
                    <a:pt x="199" y="385"/>
                  </a:lnTo>
                  <a:lnTo>
                    <a:pt x="198" y="381"/>
                  </a:lnTo>
                  <a:lnTo>
                    <a:pt x="197" y="379"/>
                  </a:lnTo>
                  <a:lnTo>
                    <a:pt x="197" y="376"/>
                  </a:lnTo>
                  <a:lnTo>
                    <a:pt x="197" y="373"/>
                  </a:lnTo>
                  <a:lnTo>
                    <a:pt x="198" y="370"/>
                  </a:lnTo>
                  <a:lnTo>
                    <a:pt x="199" y="368"/>
                  </a:lnTo>
                  <a:lnTo>
                    <a:pt x="200" y="365"/>
                  </a:lnTo>
                  <a:lnTo>
                    <a:pt x="203" y="363"/>
                  </a:lnTo>
                  <a:lnTo>
                    <a:pt x="206" y="362"/>
                  </a:lnTo>
                  <a:lnTo>
                    <a:pt x="208" y="361"/>
                  </a:lnTo>
                  <a:lnTo>
                    <a:pt x="211" y="361"/>
                  </a:lnTo>
                  <a:lnTo>
                    <a:pt x="214" y="361"/>
                  </a:lnTo>
                  <a:lnTo>
                    <a:pt x="217" y="362"/>
                  </a:lnTo>
                  <a:lnTo>
                    <a:pt x="219" y="363"/>
                  </a:lnTo>
                  <a:lnTo>
                    <a:pt x="221" y="365"/>
                  </a:lnTo>
                  <a:lnTo>
                    <a:pt x="226" y="370"/>
                  </a:lnTo>
                  <a:lnTo>
                    <a:pt x="290" y="306"/>
                  </a:lnTo>
                  <a:lnTo>
                    <a:pt x="294" y="303"/>
                  </a:lnTo>
                  <a:lnTo>
                    <a:pt x="296" y="302"/>
                  </a:lnTo>
                  <a:lnTo>
                    <a:pt x="298" y="301"/>
                  </a:lnTo>
                  <a:lnTo>
                    <a:pt x="302" y="301"/>
                  </a:lnTo>
                  <a:lnTo>
                    <a:pt x="304" y="301"/>
                  </a:lnTo>
                  <a:lnTo>
                    <a:pt x="307" y="302"/>
                  </a:lnTo>
                  <a:lnTo>
                    <a:pt x="310" y="303"/>
                  </a:lnTo>
                  <a:lnTo>
                    <a:pt x="312" y="306"/>
                  </a:lnTo>
                  <a:lnTo>
                    <a:pt x="314" y="308"/>
                  </a:lnTo>
                  <a:lnTo>
                    <a:pt x="315" y="310"/>
                  </a:lnTo>
                  <a:lnTo>
                    <a:pt x="316" y="312"/>
                  </a:lnTo>
                  <a:lnTo>
                    <a:pt x="316" y="316"/>
                  </a:lnTo>
                  <a:lnTo>
                    <a:pt x="316" y="319"/>
                  </a:lnTo>
                  <a:lnTo>
                    <a:pt x="315" y="321"/>
                  </a:lnTo>
                  <a:lnTo>
                    <a:pt x="314" y="324"/>
                  </a:lnTo>
                  <a:lnTo>
                    <a:pt x="312" y="326"/>
                  </a:lnTo>
                  <a:close/>
                  <a:moveTo>
                    <a:pt x="312" y="477"/>
                  </a:moveTo>
                  <a:lnTo>
                    <a:pt x="237" y="552"/>
                  </a:lnTo>
                  <a:lnTo>
                    <a:pt x="232" y="555"/>
                  </a:lnTo>
                  <a:lnTo>
                    <a:pt x="226" y="556"/>
                  </a:lnTo>
                  <a:lnTo>
                    <a:pt x="220" y="555"/>
                  </a:lnTo>
                  <a:lnTo>
                    <a:pt x="216" y="552"/>
                  </a:lnTo>
                  <a:lnTo>
                    <a:pt x="200" y="537"/>
                  </a:lnTo>
                  <a:lnTo>
                    <a:pt x="199" y="535"/>
                  </a:lnTo>
                  <a:lnTo>
                    <a:pt x="198" y="533"/>
                  </a:lnTo>
                  <a:lnTo>
                    <a:pt x="197" y="529"/>
                  </a:lnTo>
                  <a:lnTo>
                    <a:pt x="197" y="527"/>
                  </a:lnTo>
                  <a:lnTo>
                    <a:pt x="197" y="524"/>
                  </a:lnTo>
                  <a:lnTo>
                    <a:pt x="198" y="521"/>
                  </a:lnTo>
                  <a:lnTo>
                    <a:pt x="199" y="518"/>
                  </a:lnTo>
                  <a:lnTo>
                    <a:pt x="200" y="516"/>
                  </a:lnTo>
                  <a:lnTo>
                    <a:pt x="203" y="514"/>
                  </a:lnTo>
                  <a:lnTo>
                    <a:pt x="206" y="512"/>
                  </a:lnTo>
                  <a:lnTo>
                    <a:pt x="208" y="512"/>
                  </a:lnTo>
                  <a:lnTo>
                    <a:pt x="211" y="511"/>
                  </a:lnTo>
                  <a:lnTo>
                    <a:pt x="214" y="512"/>
                  </a:lnTo>
                  <a:lnTo>
                    <a:pt x="217" y="512"/>
                  </a:lnTo>
                  <a:lnTo>
                    <a:pt x="219" y="514"/>
                  </a:lnTo>
                  <a:lnTo>
                    <a:pt x="221" y="516"/>
                  </a:lnTo>
                  <a:lnTo>
                    <a:pt x="226" y="520"/>
                  </a:lnTo>
                  <a:lnTo>
                    <a:pt x="290" y="456"/>
                  </a:lnTo>
                  <a:lnTo>
                    <a:pt x="294" y="454"/>
                  </a:lnTo>
                  <a:lnTo>
                    <a:pt x="296" y="452"/>
                  </a:lnTo>
                  <a:lnTo>
                    <a:pt x="298" y="451"/>
                  </a:lnTo>
                  <a:lnTo>
                    <a:pt x="302" y="451"/>
                  </a:lnTo>
                  <a:lnTo>
                    <a:pt x="304" y="451"/>
                  </a:lnTo>
                  <a:lnTo>
                    <a:pt x="307" y="452"/>
                  </a:lnTo>
                  <a:lnTo>
                    <a:pt x="310" y="454"/>
                  </a:lnTo>
                  <a:lnTo>
                    <a:pt x="312" y="456"/>
                  </a:lnTo>
                  <a:lnTo>
                    <a:pt x="314" y="458"/>
                  </a:lnTo>
                  <a:lnTo>
                    <a:pt x="315" y="460"/>
                  </a:lnTo>
                  <a:lnTo>
                    <a:pt x="316" y="464"/>
                  </a:lnTo>
                  <a:lnTo>
                    <a:pt x="316" y="466"/>
                  </a:lnTo>
                  <a:lnTo>
                    <a:pt x="316" y="469"/>
                  </a:lnTo>
                  <a:lnTo>
                    <a:pt x="315" y="472"/>
                  </a:lnTo>
                  <a:lnTo>
                    <a:pt x="314" y="475"/>
                  </a:lnTo>
                  <a:lnTo>
                    <a:pt x="312" y="477"/>
                  </a:lnTo>
                  <a:close/>
                  <a:moveTo>
                    <a:pt x="164" y="236"/>
                  </a:moveTo>
                  <a:lnTo>
                    <a:pt x="162" y="237"/>
                  </a:lnTo>
                  <a:lnTo>
                    <a:pt x="158" y="238"/>
                  </a:lnTo>
                  <a:lnTo>
                    <a:pt x="157" y="238"/>
                  </a:lnTo>
                  <a:lnTo>
                    <a:pt x="155" y="238"/>
                  </a:lnTo>
                  <a:lnTo>
                    <a:pt x="153" y="239"/>
                  </a:lnTo>
                  <a:lnTo>
                    <a:pt x="151" y="239"/>
                  </a:lnTo>
                  <a:lnTo>
                    <a:pt x="151" y="180"/>
                  </a:lnTo>
                  <a:lnTo>
                    <a:pt x="217" y="180"/>
                  </a:lnTo>
                  <a:lnTo>
                    <a:pt x="214" y="188"/>
                  </a:lnTo>
                  <a:lnTo>
                    <a:pt x="208" y="197"/>
                  </a:lnTo>
                  <a:lnTo>
                    <a:pt x="203" y="205"/>
                  </a:lnTo>
                  <a:lnTo>
                    <a:pt x="197" y="212"/>
                  </a:lnTo>
                  <a:lnTo>
                    <a:pt x="190" y="220"/>
                  </a:lnTo>
                  <a:lnTo>
                    <a:pt x="182" y="225"/>
                  </a:lnTo>
                  <a:lnTo>
                    <a:pt x="173" y="231"/>
                  </a:lnTo>
                  <a:lnTo>
                    <a:pt x="164" y="236"/>
                  </a:lnTo>
                  <a:close/>
                  <a:moveTo>
                    <a:pt x="121" y="166"/>
                  </a:moveTo>
                  <a:lnTo>
                    <a:pt x="121" y="256"/>
                  </a:lnTo>
                  <a:lnTo>
                    <a:pt x="121" y="601"/>
                  </a:lnTo>
                  <a:lnTo>
                    <a:pt x="31" y="601"/>
                  </a:lnTo>
                  <a:lnTo>
                    <a:pt x="31" y="135"/>
                  </a:lnTo>
                  <a:lnTo>
                    <a:pt x="31" y="125"/>
                  </a:lnTo>
                  <a:lnTo>
                    <a:pt x="33" y="115"/>
                  </a:lnTo>
                  <a:lnTo>
                    <a:pt x="35" y="105"/>
                  </a:lnTo>
                  <a:lnTo>
                    <a:pt x="39" y="94"/>
                  </a:lnTo>
                  <a:lnTo>
                    <a:pt x="43" y="85"/>
                  </a:lnTo>
                  <a:lnTo>
                    <a:pt x="48" y="77"/>
                  </a:lnTo>
                  <a:lnTo>
                    <a:pt x="53" y="68"/>
                  </a:lnTo>
                  <a:lnTo>
                    <a:pt x="60" y="62"/>
                  </a:lnTo>
                  <a:lnTo>
                    <a:pt x="67" y="55"/>
                  </a:lnTo>
                  <a:lnTo>
                    <a:pt x="75" y="48"/>
                  </a:lnTo>
                  <a:lnTo>
                    <a:pt x="83" y="42"/>
                  </a:lnTo>
                  <a:lnTo>
                    <a:pt x="92" y="38"/>
                  </a:lnTo>
                  <a:lnTo>
                    <a:pt x="101" y="35"/>
                  </a:lnTo>
                  <a:lnTo>
                    <a:pt x="110" y="32"/>
                  </a:lnTo>
                  <a:lnTo>
                    <a:pt x="120" y="30"/>
                  </a:lnTo>
                  <a:lnTo>
                    <a:pt x="129" y="30"/>
                  </a:lnTo>
                  <a:lnTo>
                    <a:pt x="132" y="30"/>
                  </a:lnTo>
                  <a:lnTo>
                    <a:pt x="135" y="30"/>
                  </a:lnTo>
                  <a:lnTo>
                    <a:pt x="150" y="36"/>
                  </a:lnTo>
                  <a:lnTo>
                    <a:pt x="164" y="41"/>
                  </a:lnTo>
                  <a:lnTo>
                    <a:pt x="176" y="48"/>
                  </a:lnTo>
                  <a:lnTo>
                    <a:pt x="188" y="56"/>
                  </a:lnTo>
                  <a:lnTo>
                    <a:pt x="197" y="63"/>
                  </a:lnTo>
                  <a:lnTo>
                    <a:pt x="205" y="71"/>
                  </a:lnTo>
                  <a:lnTo>
                    <a:pt x="210" y="80"/>
                  </a:lnTo>
                  <a:lnTo>
                    <a:pt x="216" y="88"/>
                  </a:lnTo>
                  <a:lnTo>
                    <a:pt x="220" y="99"/>
                  </a:lnTo>
                  <a:lnTo>
                    <a:pt x="224" y="110"/>
                  </a:lnTo>
                  <a:lnTo>
                    <a:pt x="226" y="123"/>
                  </a:lnTo>
                  <a:lnTo>
                    <a:pt x="226" y="135"/>
                  </a:lnTo>
                  <a:lnTo>
                    <a:pt x="226" y="143"/>
                  </a:lnTo>
                  <a:lnTo>
                    <a:pt x="225" y="150"/>
                  </a:lnTo>
                  <a:lnTo>
                    <a:pt x="136" y="150"/>
                  </a:lnTo>
                  <a:lnTo>
                    <a:pt x="133" y="151"/>
                  </a:lnTo>
                  <a:lnTo>
                    <a:pt x="130" y="151"/>
                  </a:lnTo>
                  <a:lnTo>
                    <a:pt x="128" y="153"/>
                  </a:lnTo>
                  <a:lnTo>
                    <a:pt x="125" y="154"/>
                  </a:lnTo>
                  <a:lnTo>
                    <a:pt x="123" y="156"/>
                  </a:lnTo>
                  <a:lnTo>
                    <a:pt x="122" y="160"/>
                  </a:lnTo>
                  <a:lnTo>
                    <a:pt x="121" y="162"/>
                  </a:lnTo>
                  <a:lnTo>
                    <a:pt x="121" y="166"/>
                  </a:lnTo>
                  <a:close/>
                  <a:moveTo>
                    <a:pt x="587" y="0"/>
                  </a:moveTo>
                  <a:lnTo>
                    <a:pt x="136" y="0"/>
                  </a:lnTo>
                  <a:lnTo>
                    <a:pt x="136" y="0"/>
                  </a:lnTo>
                  <a:lnTo>
                    <a:pt x="135" y="0"/>
                  </a:lnTo>
                  <a:lnTo>
                    <a:pt x="132" y="0"/>
                  </a:lnTo>
                  <a:lnTo>
                    <a:pt x="129" y="0"/>
                  </a:lnTo>
                  <a:lnTo>
                    <a:pt x="116" y="1"/>
                  </a:lnTo>
                  <a:lnTo>
                    <a:pt x="104" y="2"/>
                  </a:lnTo>
                  <a:lnTo>
                    <a:pt x="92" y="5"/>
                  </a:lnTo>
                  <a:lnTo>
                    <a:pt x="80" y="11"/>
                  </a:lnTo>
                  <a:lnTo>
                    <a:pt x="69" y="16"/>
                  </a:lnTo>
                  <a:lnTo>
                    <a:pt x="58" y="23"/>
                  </a:lnTo>
                  <a:lnTo>
                    <a:pt x="48" y="31"/>
                  </a:lnTo>
                  <a:lnTo>
                    <a:pt x="39" y="40"/>
                  </a:lnTo>
                  <a:lnTo>
                    <a:pt x="31" y="49"/>
                  </a:lnTo>
                  <a:lnTo>
                    <a:pt x="23" y="59"/>
                  </a:lnTo>
                  <a:lnTo>
                    <a:pt x="16" y="71"/>
                  </a:lnTo>
                  <a:lnTo>
                    <a:pt x="10" y="83"/>
                  </a:lnTo>
                  <a:lnTo>
                    <a:pt x="6" y="95"/>
                  </a:lnTo>
                  <a:lnTo>
                    <a:pt x="4" y="108"/>
                  </a:lnTo>
                  <a:lnTo>
                    <a:pt x="1" y="121"/>
                  </a:lnTo>
                  <a:lnTo>
                    <a:pt x="0" y="135"/>
                  </a:lnTo>
                  <a:lnTo>
                    <a:pt x="0" y="617"/>
                  </a:lnTo>
                  <a:lnTo>
                    <a:pt x="1" y="620"/>
                  </a:lnTo>
                  <a:lnTo>
                    <a:pt x="1" y="623"/>
                  </a:lnTo>
                  <a:lnTo>
                    <a:pt x="4" y="625"/>
                  </a:lnTo>
                  <a:lnTo>
                    <a:pt x="5" y="627"/>
                  </a:lnTo>
                  <a:lnTo>
                    <a:pt x="7" y="630"/>
                  </a:lnTo>
                  <a:lnTo>
                    <a:pt x="9" y="631"/>
                  </a:lnTo>
                  <a:lnTo>
                    <a:pt x="13" y="632"/>
                  </a:lnTo>
                  <a:lnTo>
                    <a:pt x="16" y="632"/>
                  </a:lnTo>
                  <a:lnTo>
                    <a:pt x="121" y="632"/>
                  </a:lnTo>
                  <a:lnTo>
                    <a:pt x="121" y="888"/>
                  </a:lnTo>
                  <a:lnTo>
                    <a:pt x="121" y="891"/>
                  </a:lnTo>
                  <a:lnTo>
                    <a:pt x="122" y="894"/>
                  </a:lnTo>
                  <a:lnTo>
                    <a:pt x="123" y="896"/>
                  </a:lnTo>
                  <a:lnTo>
                    <a:pt x="125" y="898"/>
                  </a:lnTo>
                  <a:lnTo>
                    <a:pt x="128" y="901"/>
                  </a:lnTo>
                  <a:lnTo>
                    <a:pt x="130" y="902"/>
                  </a:lnTo>
                  <a:lnTo>
                    <a:pt x="133" y="903"/>
                  </a:lnTo>
                  <a:lnTo>
                    <a:pt x="136" y="903"/>
                  </a:lnTo>
                  <a:lnTo>
                    <a:pt x="587" y="903"/>
                  </a:lnTo>
                  <a:lnTo>
                    <a:pt x="591" y="903"/>
                  </a:lnTo>
                  <a:lnTo>
                    <a:pt x="593" y="902"/>
                  </a:lnTo>
                  <a:lnTo>
                    <a:pt x="596" y="901"/>
                  </a:lnTo>
                  <a:lnTo>
                    <a:pt x="599" y="898"/>
                  </a:lnTo>
                  <a:lnTo>
                    <a:pt x="600" y="896"/>
                  </a:lnTo>
                  <a:lnTo>
                    <a:pt x="602" y="894"/>
                  </a:lnTo>
                  <a:lnTo>
                    <a:pt x="602" y="891"/>
                  </a:lnTo>
                  <a:lnTo>
                    <a:pt x="603" y="888"/>
                  </a:lnTo>
                  <a:lnTo>
                    <a:pt x="603" y="269"/>
                  </a:lnTo>
                  <a:lnTo>
                    <a:pt x="615" y="267"/>
                  </a:lnTo>
                  <a:lnTo>
                    <a:pt x="627" y="264"/>
                  </a:lnTo>
                  <a:lnTo>
                    <a:pt x="638" y="259"/>
                  </a:lnTo>
                  <a:lnTo>
                    <a:pt x="648" y="255"/>
                  </a:lnTo>
                  <a:lnTo>
                    <a:pt x="660" y="248"/>
                  </a:lnTo>
                  <a:lnTo>
                    <a:pt x="670" y="241"/>
                  </a:lnTo>
                  <a:lnTo>
                    <a:pt x="679" y="232"/>
                  </a:lnTo>
                  <a:lnTo>
                    <a:pt x="687" y="224"/>
                  </a:lnTo>
                  <a:lnTo>
                    <a:pt x="695" y="214"/>
                  </a:lnTo>
                  <a:lnTo>
                    <a:pt x="703" y="204"/>
                  </a:lnTo>
                  <a:lnTo>
                    <a:pt x="708" y="194"/>
                  </a:lnTo>
                  <a:lnTo>
                    <a:pt x="714" y="182"/>
                  </a:lnTo>
                  <a:lnTo>
                    <a:pt x="717" y="171"/>
                  </a:lnTo>
                  <a:lnTo>
                    <a:pt x="721" y="160"/>
                  </a:lnTo>
                  <a:lnTo>
                    <a:pt x="723" y="147"/>
                  </a:lnTo>
                  <a:lnTo>
                    <a:pt x="723" y="135"/>
                  </a:lnTo>
                  <a:lnTo>
                    <a:pt x="723" y="121"/>
                  </a:lnTo>
                  <a:lnTo>
                    <a:pt x="721" y="109"/>
                  </a:lnTo>
                  <a:lnTo>
                    <a:pt x="717" y="97"/>
                  </a:lnTo>
                  <a:lnTo>
                    <a:pt x="712" y="84"/>
                  </a:lnTo>
                  <a:lnTo>
                    <a:pt x="706" y="72"/>
                  </a:lnTo>
                  <a:lnTo>
                    <a:pt x="699" y="60"/>
                  </a:lnTo>
                  <a:lnTo>
                    <a:pt x="691" y="50"/>
                  </a:lnTo>
                  <a:lnTo>
                    <a:pt x="682" y="40"/>
                  </a:lnTo>
                  <a:lnTo>
                    <a:pt x="672" y="32"/>
                  </a:lnTo>
                  <a:lnTo>
                    <a:pt x="662" y="23"/>
                  </a:lnTo>
                  <a:lnTo>
                    <a:pt x="651" y="16"/>
                  </a:lnTo>
                  <a:lnTo>
                    <a:pt x="638" y="11"/>
                  </a:lnTo>
                  <a:lnTo>
                    <a:pt x="627" y="6"/>
                  </a:lnTo>
                  <a:lnTo>
                    <a:pt x="613" y="3"/>
                  </a:lnTo>
                  <a:lnTo>
                    <a:pt x="601" y="1"/>
                  </a:lnTo>
                  <a:lnTo>
                    <a:pt x="587" y="0"/>
                  </a:lnTo>
                  <a:lnTo>
                    <a:pt x="58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fr-FR" dirty="0"/>
            </a:p>
          </p:txBody>
        </p:sp>
        <p:sp>
          <p:nvSpPr>
            <p:cNvPr id="26" name="Forme libre 4605">
              <a:extLst>
                <a:ext uri="{FF2B5EF4-FFF2-40B4-BE49-F238E27FC236}">
                  <a16:creationId xmlns="" xmlns:a16="http://schemas.microsoft.com/office/drawing/2014/main" id="{5724A803-ED22-CABF-0272-98002865058C}"/>
                </a:ext>
              </a:extLst>
            </p:cNvPr>
            <p:cNvSpPr>
              <a:spLocks/>
            </p:cNvSpPr>
            <p:nvPr/>
          </p:nvSpPr>
          <p:spPr bwMode="auto">
            <a:xfrm>
              <a:off x="7239000" y="4722813"/>
              <a:ext cx="66675" cy="128588"/>
            </a:xfrm>
            <a:custGeom>
              <a:avLst/>
              <a:gdLst>
                <a:gd name="T0" fmla="*/ 123 w 210"/>
                <a:gd name="T1" fmla="*/ 1 h 407"/>
                <a:gd name="T2" fmla="*/ 101 w 210"/>
                <a:gd name="T3" fmla="*/ 8 h 407"/>
                <a:gd name="T4" fmla="*/ 82 w 210"/>
                <a:gd name="T5" fmla="*/ 21 h 407"/>
                <a:gd name="T6" fmla="*/ 67 w 210"/>
                <a:gd name="T7" fmla="*/ 37 h 407"/>
                <a:gd name="T8" fmla="*/ 50 w 210"/>
                <a:gd name="T9" fmla="*/ 47 h 407"/>
                <a:gd name="T10" fmla="*/ 33 w 210"/>
                <a:gd name="T11" fmla="*/ 54 h 407"/>
                <a:gd name="T12" fmla="*/ 23 w 210"/>
                <a:gd name="T13" fmla="*/ 61 h 407"/>
                <a:gd name="T14" fmla="*/ 14 w 210"/>
                <a:gd name="T15" fmla="*/ 70 h 407"/>
                <a:gd name="T16" fmla="*/ 7 w 210"/>
                <a:gd name="T17" fmla="*/ 81 h 407"/>
                <a:gd name="T18" fmla="*/ 2 w 210"/>
                <a:gd name="T19" fmla="*/ 95 h 407"/>
                <a:gd name="T20" fmla="*/ 0 w 210"/>
                <a:gd name="T21" fmla="*/ 110 h 407"/>
                <a:gd name="T22" fmla="*/ 0 w 210"/>
                <a:gd name="T23" fmla="*/ 393 h 407"/>
                <a:gd name="T24" fmla="*/ 1 w 210"/>
                <a:gd name="T25" fmla="*/ 398 h 407"/>
                <a:gd name="T26" fmla="*/ 3 w 210"/>
                <a:gd name="T27" fmla="*/ 403 h 407"/>
                <a:gd name="T28" fmla="*/ 9 w 210"/>
                <a:gd name="T29" fmla="*/ 406 h 407"/>
                <a:gd name="T30" fmla="*/ 14 w 210"/>
                <a:gd name="T31" fmla="*/ 407 h 407"/>
                <a:gd name="T32" fmla="*/ 20 w 210"/>
                <a:gd name="T33" fmla="*/ 406 h 407"/>
                <a:gd name="T34" fmla="*/ 24 w 210"/>
                <a:gd name="T35" fmla="*/ 403 h 407"/>
                <a:gd name="T36" fmla="*/ 28 w 210"/>
                <a:gd name="T37" fmla="*/ 398 h 407"/>
                <a:gd name="T38" fmla="*/ 29 w 210"/>
                <a:gd name="T39" fmla="*/ 393 h 407"/>
                <a:gd name="T40" fmla="*/ 30 w 210"/>
                <a:gd name="T41" fmla="*/ 110 h 407"/>
                <a:gd name="T42" fmla="*/ 35 w 210"/>
                <a:gd name="T43" fmla="*/ 95 h 407"/>
                <a:gd name="T44" fmla="*/ 42 w 210"/>
                <a:gd name="T45" fmla="*/ 84 h 407"/>
                <a:gd name="T46" fmla="*/ 54 w 210"/>
                <a:gd name="T47" fmla="*/ 78 h 407"/>
                <a:gd name="T48" fmla="*/ 59 w 210"/>
                <a:gd name="T49" fmla="*/ 331 h 407"/>
                <a:gd name="T50" fmla="*/ 210 w 210"/>
                <a:gd name="T51" fmla="*/ 60 h 407"/>
                <a:gd name="T52" fmla="*/ 209 w 210"/>
                <a:gd name="T53" fmla="*/ 49 h 407"/>
                <a:gd name="T54" fmla="*/ 203 w 210"/>
                <a:gd name="T55" fmla="*/ 39 h 407"/>
                <a:gd name="T56" fmla="*/ 186 w 210"/>
                <a:gd name="T57" fmla="*/ 20 h 407"/>
                <a:gd name="T58" fmla="*/ 162 w 210"/>
                <a:gd name="T59" fmla="*/ 5 h 407"/>
                <a:gd name="T60" fmla="*/ 149 w 210"/>
                <a:gd name="T61" fmla="*/ 1 h 407"/>
                <a:gd name="T62" fmla="*/ 135 w 210"/>
                <a:gd name="T63"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10" h="407">
                  <a:moveTo>
                    <a:pt x="135" y="0"/>
                  </a:moveTo>
                  <a:lnTo>
                    <a:pt x="123" y="1"/>
                  </a:lnTo>
                  <a:lnTo>
                    <a:pt x="111" y="3"/>
                  </a:lnTo>
                  <a:lnTo>
                    <a:pt x="101" y="8"/>
                  </a:lnTo>
                  <a:lnTo>
                    <a:pt x="91" y="14"/>
                  </a:lnTo>
                  <a:lnTo>
                    <a:pt x="82" y="21"/>
                  </a:lnTo>
                  <a:lnTo>
                    <a:pt x="74" y="29"/>
                  </a:lnTo>
                  <a:lnTo>
                    <a:pt x="67" y="37"/>
                  </a:lnTo>
                  <a:lnTo>
                    <a:pt x="63" y="45"/>
                  </a:lnTo>
                  <a:lnTo>
                    <a:pt x="50" y="47"/>
                  </a:lnTo>
                  <a:lnTo>
                    <a:pt x="39" y="52"/>
                  </a:lnTo>
                  <a:lnTo>
                    <a:pt x="33" y="54"/>
                  </a:lnTo>
                  <a:lnTo>
                    <a:pt x="28" y="57"/>
                  </a:lnTo>
                  <a:lnTo>
                    <a:pt x="23" y="61"/>
                  </a:lnTo>
                  <a:lnTo>
                    <a:pt x="19" y="65"/>
                  </a:lnTo>
                  <a:lnTo>
                    <a:pt x="14" y="70"/>
                  </a:lnTo>
                  <a:lnTo>
                    <a:pt x="11" y="75"/>
                  </a:lnTo>
                  <a:lnTo>
                    <a:pt x="7" y="81"/>
                  </a:lnTo>
                  <a:lnTo>
                    <a:pt x="4" y="88"/>
                  </a:lnTo>
                  <a:lnTo>
                    <a:pt x="2" y="95"/>
                  </a:lnTo>
                  <a:lnTo>
                    <a:pt x="1" y="102"/>
                  </a:lnTo>
                  <a:lnTo>
                    <a:pt x="0" y="110"/>
                  </a:lnTo>
                  <a:lnTo>
                    <a:pt x="0" y="119"/>
                  </a:lnTo>
                  <a:lnTo>
                    <a:pt x="0" y="393"/>
                  </a:lnTo>
                  <a:lnTo>
                    <a:pt x="0" y="395"/>
                  </a:lnTo>
                  <a:lnTo>
                    <a:pt x="1" y="398"/>
                  </a:lnTo>
                  <a:lnTo>
                    <a:pt x="2" y="401"/>
                  </a:lnTo>
                  <a:lnTo>
                    <a:pt x="3" y="403"/>
                  </a:lnTo>
                  <a:lnTo>
                    <a:pt x="5" y="405"/>
                  </a:lnTo>
                  <a:lnTo>
                    <a:pt x="9" y="406"/>
                  </a:lnTo>
                  <a:lnTo>
                    <a:pt x="11" y="407"/>
                  </a:lnTo>
                  <a:lnTo>
                    <a:pt x="14" y="407"/>
                  </a:lnTo>
                  <a:lnTo>
                    <a:pt x="18" y="407"/>
                  </a:lnTo>
                  <a:lnTo>
                    <a:pt x="20" y="406"/>
                  </a:lnTo>
                  <a:lnTo>
                    <a:pt x="22" y="405"/>
                  </a:lnTo>
                  <a:lnTo>
                    <a:pt x="24" y="403"/>
                  </a:lnTo>
                  <a:lnTo>
                    <a:pt x="27" y="401"/>
                  </a:lnTo>
                  <a:lnTo>
                    <a:pt x="28" y="398"/>
                  </a:lnTo>
                  <a:lnTo>
                    <a:pt x="29" y="395"/>
                  </a:lnTo>
                  <a:lnTo>
                    <a:pt x="29" y="393"/>
                  </a:lnTo>
                  <a:lnTo>
                    <a:pt x="29" y="119"/>
                  </a:lnTo>
                  <a:lnTo>
                    <a:pt x="30" y="110"/>
                  </a:lnTo>
                  <a:lnTo>
                    <a:pt x="31" y="101"/>
                  </a:lnTo>
                  <a:lnTo>
                    <a:pt x="35" y="95"/>
                  </a:lnTo>
                  <a:lnTo>
                    <a:pt x="38" y="89"/>
                  </a:lnTo>
                  <a:lnTo>
                    <a:pt x="42" y="84"/>
                  </a:lnTo>
                  <a:lnTo>
                    <a:pt x="48" y="81"/>
                  </a:lnTo>
                  <a:lnTo>
                    <a:pt x="54" y="78"/>
                  </a:lnTo>
                  <a:lnTo>
                    <a:pt x="59" y="76"/>
                  </a:lnTo>
                  <a:lnTo>
                    <a:pt x="59" y="331"/>
                  </a:lnTo>
                  <a:lnTo>
                    <a:pt x="210" y="331"/>
                  </a:lnTo>
                  <a:lnTo>
                    <a:pt x="210" y="60"/>
                  </a:lnTo>
                  <a:lnTo>
                    <a:pt x="210" y="55"/>
                  </a:lnTo>
                  <a:lnTo>
                    <a:pt x="209" y="49"/>
                  </a:lnTo>
                  <a:lnTo>
                    <a:pt x="206" y="45"/>
                  </a:lnTo>
                  <a:lnTo>
                    <a:pt x="203" y="39"/>
                  </a:lnTo>
                  <a:lnTo>
                    <a:pt x="196" y="29"/>
                  </a:lnTo>
                  <a:lnTo>
                    <a:pt x="186" y="20"/>
                  </a:lnTo>
                  <a:lnTo>
                    <a:pt x="175" y="12"/>
                  </a:lnTo>
                  <a:lnTo>
                    <a:pt x="162" y="5"/>
                  </a:lnTo>
                  <a:lnTo>
                    <a:pt x="155" y="3"/>
                  </a:lnTo>
                  <a:lnTo>
                    <a:pt x="149" y="1"/>
                  </a:lnTo>
                  <a:lnTo>
                    <a:pt x="142" y="0"/>
                  </a:lnTo>
                  <a:lnTo>
                    <a:pt x="135" y="0"/>
                  </a:lnTo>
                  <a:lnTo>
                    <a:pt x="13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fr-FR" dirty="0"/>
            </a:p>
          </p:txBody>
        </p:sp>
        <p:sp>
          <p:nvSpPr>
            <p:cNvPr id="27" name="Forme libre 4606">
              <a:extLst>
                <a:ext uri="{FF2B5EF4-FFF2-40B4-BE49-F238E27FC236}">
                  <a16:creationId xmlns="" xmlns:a16="http://schemas.microsoft.com/office/drawing/2014/main" id="{B752537F-2A83-E179-6067-5DFA3EB2C77D}"/>
                </a:ext>
              </a:extLst>
            </p:cNvPr>
            <p:cNvSpPr>
              <a:spLocks/>
            </p:cNvSpPr>
            <p:nvPr/>
          </p:nvSpPr>
          <p:spPr bwMode="auto">
            <a:xfrm>
              <a:off x="7258050" y="4913313"/>
              <a:ext cx="47625" cy="28575"/>
            </a:xfrm>
            <a:custGeom>
              <a:avLst/>
              <a:gdLst>
                <a:gd name="T0" fmla="*/ 0 w 151"/>
                <a:gd name="T1" fmla="*/ 14 h 90"/>
                <a:gd name="T2" fmla="*/ 0 w 151"/>
                <a:gd name="T3" fmla="*/ 22 h 90"/>
                <a:gd name="T4" fmla="*/ 2 w 151"/>
                <a:gd name="T5" fmla="*/ 29 h 90"/>
                <a:gd name="T6" fmla="*/ 4 w 151"/>
                <a:gd name="T7" fmla="*/ 37 h 90"/>
                <a:gd name="T8" fmla="*/ 6 w 151"/>
                <a:gd name="T9" fmla="*/ 44 h 90"/>
                <a:gd name="T10" fmla="*/ 9 w 151"/>
                <a:gd name="T11" fmla="*/ 50 h 90"/>
                <a:gd name="T12" fmla="*/ 14 w 151"/>
                <a:gd name="T13" fmla="*/ 56 h 90"/>
                <a:gd name="T14" fmla="*/ 18 w 151"/>
                <a:gd name="T15" fmla="*/ 62 h 90"/>
                <a:gd name="T16" fmla="*/ 23 w 151"/>
                <a:gd name="T17" fmla="*/ 67 h 90"/>
                <a:gd name="T18" fmla="*/ 29 w 151"/>
                <a:gd name="T19" fmla="*/ 72 h 90"/>
                <a:gd name="T20" fmla="*/ 34 w 151"/>
                <a:gd name="T21" fmla="*/ 76 h 90"/>
                <a:gd name="T22" fmla="*/ 40 w 151"/>
                <a:gd name="T23" fmla="*/ 81 h 90"/>
                <a:gd name="T24" fmla="*/ 47 w 151"/>
                <a:gd name="T25" fmla="*/ 84 h 90"/>
                <a:gd name="T26" fmla="*/ 54 w 151"/>
                <a:gd name="T27" fmla="*/ 87 h 90"/>
                <a:gd name="T28" fmla="*/ 61 w 151"/>
                <a:gd name="T29" fmla="*/ 89 h 90"/>
                <a:gd name="T30" fmla="*/ 68 w 151"/>
                <a:gd name="T31" fmla="*/ 90 h 90"/>
                <a:gd name="T32" fmla="*/ 76 w 151"/>
                <a:gd name="T33" fmla="*/ 90 h 90"/>
                <a:gd name="T34" fmla="*/ 83 w 151"/>
                <a:gd name="T35" fmla="*/ 90 h 90"/>
                <a:gd name="T36" fmla="*/ 90 w 151"/>
                <a:gd name="T37" fmla="*/ 89 h 90"/>
                <a:gd name="T38" fmla="*/ 96 w 151"/>
                <a:gd name="T39" fmla="*/ 87 h 90"/>
                <a:gd name="T40" fmla="*/ 103 w 151"/>
                <a:gd name="T41" fmla="*/ 83 h 90"/>
                <a:gd name="T42" fmla="*/ 109 w 151"/>
                <a:gd name="T43" fmla="*/ 80 h 90"/>
                <a:gd name="T44" fmla="*/ 116 w 151"/>
                <a:gd name="T45" fmla="*/ 76 h 90"/>
                <a:gd name="T46" fmla="*/ 121 w 151"/>
                <a:gd name="T47" fmla="*/ 71 h 90"/>
                <a:gd name="T48" fmla="*/ 127 w 151"/>
                <a:gd name="T49" fmla="*/ 65 h 90"/>
                <a:gd name="T50" fmla="*/ 131 w 151"/>
                <a:gd name="T51" fmla="*/ 60 h 90"/>
                <a:gd name="T52" fmla="*/ 137 w 151"/>
                <a:gd name="T53" fmla="*/ 53 h 90"/>
                <a:gd name="T54" fmla="*/ 140 w 151"/>
                <a:gd name="T55" fmla="*/ 45 h 90"/>
                <a:gd name="T56" fmla="*/ 144 w 151"/>
                <a:gd name="T57" fmla="*/ 37 h 90"/>
                <a:gd name="T58" fmla="*/ 147 w 151"/>
                <a:gd name="T59" fmla="*/ 29 h 90"/>
                <a:gd name="T60" fmla="*/ 150 w 151"/>
                <a:gd name="T61" fmla="*/ 20 h 90"/>
                <a:gd name="T62" fmla="*/ 151 w 151"/>
                <a:gd name="T63" fmla="*/ 10 h 90"/>
                <a:gd name="T64" fmla="*/ 151 w 151"/>
                <a:gd name="T65" fmla="*/ 0 h 90"/>
                <a:gd name="T66" fmla="*/ 0 w 151"/>
                <a:gd name="T67" fmla="*/ 0 h 90"/>
                <a:gd name="T68" fmla="*/ 0 w 151"/>
                <a:gd name="T69" fmla="*/ 14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51" h="90">
                  <a:moveTo>
                    <a:pt x="0" y="14"/>
                  </a:moveTo>
                  <a:lnTo>
                    <a:pt x="0" y="22"/>
                  </a:lnTo>
                  <a:lnTo>
                    <a:pt x="2" y="29"/>
                  </a:lnTo>
                  <a:lnTo>
                    <a:pt x="4" y="37"/>
                  </a:lnTo>
                  <a:lnTo>
                    <a:pt x="6" y="44"/>
                  </a:lnTo>
                  <a:lnTo>
                    <a:pt x="9" y="50"/>
                  </a:lnTo>
                  <a:lnTo>
                    <a:pt x="14" y="56"/>
                  </a:lnTo>
                  <a:lnTo>
                    <a:pt x="18" y="62"/>
                  </a:lnTo>
                  <a:lnTo>
                    <a:pt x="23" y="67"/>
                  </a:lnTo>
                  <a:lnTo>
                    <a:pt x="29" y="72"/>
                  </a:lnTo>
                  <a:lnTo>
                    <a:pt x="34" y="76"/>
                  </a:lnTo>
                  <a:lnTo>
                    <a:pt x="40" y="81"/>
                  </a:lnTo>
                  <a:lnTo>
                    <a:pt x="47" y="84"/>
                  </a:lnTo>
                  <a:lnTo>
                    <a:pt x="54" y="87"/>
                  </a:lnTo>
                  <a:lnTo>
                    <a:pt x="61" y="89"/>
                  </a:lnTo>
                  <a:lnTo>
                    <a:pt x="68" y="90"/>
                  </a:lnTo>
                  <a:lnTo>
                    <a:pt x="76" y="90"/>
                  </a:lnTo>
                  <a:lnTo>
                    <a:pt x="83" y="90"/>
                  </a:lnTo>
                  <a:lnTo>
                    <a:pt x="90" y="89"/>
                  </a:lnTo>
                  <a:lnTo>
                    <a:pt x="96" y="87"/>
                  </a:lnTo>
                  <a:lnTo>
                    <a:pt x="103" y="83"/>
                  </a:lnTo>
                  <a:lnTo>
                    <a:pt x="109" y="80"/>
                  </a:lnTo>
                  <a:lnTo>
                    <a:pt x="116" y="76"/>
                  </a:lnTo>
                  <a:lnTo>
                    <a:pt x="121" y="71"/>
                  </a:lnTo>
                  <a:lnTo>
                    <a:pt x="127" y="65"/>
                  </a:lnTo>
                  <a:lnTo>
                    <a:pt x="131" y="60"/>
                  </a:lnTo>
                  <a:lnTo>
                    <a:pt x="137" y="53"/>
                  </a:lnTo>
                  <a:lnTo>
                    <a:pt x="140" y="45"/>
                  </a:lnTo>
                  <a:lnTo>
                    <a:pt x="144" y="37"/>
                  </a:lnTo>
                  <a:lnTo>
                    <a:pt x="147" y="29"/>
                  </a:lnTo>
                  <a:lnTo>
                    <a:pt x="150" y="20"/>
                  </a:lnTo>
                  <a:lnTo>
                    <a:pt x="151" y="10"/>
                  </a:lnTo>
                  <a:lnTo>
                    <a:pt x="151" y="0"/>
                  </a:lnTo>
                  <a:lnTo>
                    <a:pt x="0" y="0"/>
                  </a:lnTo>
                  <a:lnTo>
                    <a:pt x="0"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fr-FR" dirty="0"/>
            </a:p>
          </p:txBody>
        </p:sp>
        <p:sp>
          <p:nvSpPr>
            <p:cNvPr id="28" name="Rectangle 4607">
              <a:extLst>
                <a:ext uri="{FF2B5EF4-FFF2-40B4-BE49-F238E27FC236}">
                  <a16:creationId xmlns="" xmlns:a16="http://schemas.microsoft.com/office/drawing/2014/main" id="{66889331-98EE-517D-4206-FAFC1B6ADB76}"/>
                </a:ext>
              </a:extLst>
            </p:cNvPr>
            <p:cNvSpPr>
              <a:spLocks noChangeArrowheads="1"/>
            </p:cNvSpPr>
            <p:nvPr/>
          </p:nvSpPr>
          <p:spPr bwMode="auto">
            <a:xfrm>
              <a:off x="7258050" y="4837113"/>
              <a:ext cx="47625" cy="666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bodyPr>
            <a:lstStyle/>
            <a:p>
              <a:pPr rtl="0"/>
              <a:endParaRPr lang="fr-FR" dirty="0"/>
            </a:p>
          </p:txBody>
        </p:sp>
      </p:grpSp>
      <p:sp>
        <p:nvSpPr>
          <p:cNvPr id="29" name="Forme libre 1671" descr="Icône de coche ">
            <a:extLst>
              <a:ext uri="{FF2B5EF4-FFF2-40B4-BE49-F238E27FC236}">
                <a16:creationId xmlns="" xmlns:a16="http://schemas.microsoft.com/office/drawing/2014/main" id="{07FB8DA0-8F39-5B16-E177-42FDE414D1BB}"/>
              </a:ext>
            </a:extLst>
          </p:cNvPr>
          <p:cNvSpPr>
            <a:spLocks noEditPoints="1"/>
          </p:cNvSpPr>
          <p:nvPr/>
        </p:nvSpPr>
        <p:spPr bwMode="auto">
          <a:xfrm>
            <a:off x="372297" y="6319014"/>
            <a:ext cx="375072" cy="335781"/>
          </a:xfrm>
          <a:custGeom>
            <a:avLst/>
            <a:gdLst>
              <a:gd name="T0" fmla="*/ 279 w 719"/>
              <a:gd name="T1" fmla="*/ 477 h 719"/>
              <a:gd name="T2" fmla="*/ 197 w 719"/>
              <a:gd name="T3" fmla="*/ 387 h 719"/>
              <a:gd name="T4" fmla="*/ 217 w 719"/>
              <a:gd name="T5" fmla="*/ 382 h 719"/>
              <a:gd name="T6" fmla="*/ 515 w 719"/>
              <a:gd name="T7" fmla="*/ 243 h 719"/>
              <a:gd name="T8" fmla="*/ 519 w 719"/>
              <a:gd name="T9" fmla="*/ 263 h 719"/>
              <a:gd name="T10" fmla="*/ 709 w 719"/>
              <a:gd name="T11" fmla="*/ 323 h 719"/>
              <a:gd name="T12" fmla="*/ 687 w 719"/>
              <a:gd name="T13" fmla="*/ 289 h 719"/>
              <a:gd name="T14" fmla="*/ 696 w 719"/>
              <a:gd name="T15" fmla="*/ 243 h 719"/>
              <a:gd name="T16" fmla="*/ 675 w 719"/>
              <a:gd name="T17" fmla="*/ 199 h 719"/>
              <a:gd name="T18" fmla="*/ 631 w 719"/>
              <a:gd name="T19" fmla="*/ 179 h 719"/>
              <a:gd name="T20" fmla="*/ 630 w 719"/>
              <a:gd name="T21" fmla="*/ 131 h 719"/>
              <a:gd name="T22" fmla="*/ 603 w 719"/>
              <a:gd name="T23" fmla="*/ 98 h 719"/>
              <a:gd name="T24" fmla="*/ 569 w 719"/>
              <a:gd name="T25" fmla="*/ 87 h 719"/>
              <a:gd name="T26" fmla="*/ 536 w 719"/>
              <a:gd name="T27" fmla="*/ 70 h 719"/>
              <a:gd name="T28" fmla="*/ 507 w 719"/>
              <a:gd name="T29" fmla="*/ 34 h 719"/>
              <a:gd name="T30" fmla="*/ 458 w 719"/>
              <a:gd name="T31" fmla="*/ 25 h 719"/>
              <a:gd name="T32" fmla="*/ 418 w 719"/>
              <a:gd name="T33" fmla="*/ 31 h 719"/>
              <a:gd name="T34" fmla="*/ 380 w 719"/>
              <a:gd name="T35" fmla="*/ 4 h 719"/>
              <a:gd name="T36" fmla="*/ 331 w 719"/>
              <a:gd name="T37" fmla="*/ 7 h 719"/>
              <a:gd name="T38" fmla="*/ 296 w 719"/>
              <a:gd name="T39" fmla="*/ 39 h 719"/>
              <a:gd name="T40" fmla="*/ 251 w 719"/>
              <a:gd name="T41" fmla="*/ 24 h 719"/>
              <a:gd name="T42" fmla="*/ 205 w 719"/>
              <a:gd name="T43" fmla="*/ 39 h 719"/>
              <a:gd name="T44" fmla="*/ 180 w 719"/>
              <a:gd name="T45" fmla="*/ 79 h 719"/>
              <a:gd name="T46" fmla="*/ 142 w 719"/>
              <a:gd name="T47" fmla="*/ 88 h 719"/>
              <a:gd name="T48" fmla="*/ 111 w 719"/>
              <a:gd name="T49" fmla="*/ 102 h 719"/>
              <a:gd name="T50" fmla="*/ 86 w 719"/>
              <a:gd name="T51" fmla="*/ 141 h 719"/>
              <a:gd name="T52" fmla="*/ 78 w 719"/>
              <a:gd name="T53" fmla="*/ 180 h 719"/>
              <a:gd name="T54" fmla="*/ 37 w 719"/>
              <a:gd name="T55" fmla="*/ 207 h 719"/>
              <a:gd name="T56" fmla="*/ 22 w 719"/>
              <a:gd name="T57" fmla="*/ 252 h 719"/>
              <a:gd name="T58" fmla="*/ 38 w 719"/>
              <a:gd name="T59" fmla="*/ 296 h 719"/>
              <a:gd name="T60" fmla="*/ 6 w 719"/>
              <a:gd name="T61" fmla="*/ 332 h 719"/>
              <a:gd name="T62" fmla="*/ 3 w 719"/>
              <a:gd name="T63" fmla="*/ 380 h 719"/>
              <a:gd name="T64" fmla="*/ 31 w 719"/>
              <a:gd name="T65" fmla="*/ 420 h 719"/>
              <a:gd name="T66" fmla="*/ 23 w 719"/>
              <a:gd name="T67" fmla="*/ 460 h 719"/>
              <a:gd name="T68" fmla="*/ 32 w 719"/>
              <a:gd name="T69" fmla="*/ 507 h 719"/>
              <a:gd name="T70" fmla="*/ 68 w 719"/>
              <a:gd name="T71" fmla="*/ 538 h 719"/>
              <a:gd name="T72" fmla="*/ 85 w 719"/>
              <a:gd name="T73" fmla="*/ 571 h 719"/>
              <a:gd name="T74" fmla="*/ 106 w 719"/>
              <a:gd name="T75" fmla="*/ 615 h 719"/>
              <a:gd name="T76" fmla="*/ 135 w 719"/>
              <a:gd name="T77" fmla="*/ 633 h 719"/>
              <a:gd name="T78" fmla="*/ 177 w 719"/>
              <a:gd name="T79" fmla="*/ 633 h 719"/>
              <a:gd name="T80" fmla="*/ 197 w 719"/>
              <a:gd name="T81" fmla="*/ 676 h 719"/>
              <a:gd name="T82" fmla="*/ 242 w 719"/>
              <a:gd name="T83" fmla="*/ 698 h 719"/>
              <a:gd name="T84" fmla="*/ 288 w 719"/>
              <a:gd name="T85" fmla="*/ 687 h 719"/>
              <a:gd name="T86" fmla="*/ 322 w 719"/>
              <a:gd name="T87" fmla="*/ 709 h 719"/>
              <a:gd name="T88" fmla="*/ 370 w 719"/>
              <a:gd name="T89" fmla="*/ 719 h 719"/>
              <a:gd name="T90" fmla="*/ 412 w 719"/>
              <a:gd name="T91" fmla="*/ 697 h 719"/>
              <a:gd name="T92" fmla="*/ 449 w 719"/>
              <a:gd name="T93" fmla="*/ 695 h 719"/>
              <a:gd name="T94" fmla="*/ 497 w 719"/>
              <a:gd name="T95" fmla="*/ 693 h 719"/>
              <a:gd name="T96" fmla="*/ 533 w 719"/>
              <a:gd name="T97" fmla="*/ 661 h 719"/>
              <a:gd name="T98" fmla="*/ 563 w 719"/>
              <a:gd name="T99" fmla="*/ 635 h 719"/>
              <a:gd name="T100" fmla="*/ 597 w 719"/>
              <a:gd name="T101" fmla="*/ 628 h 719"/>
              <a:gd name="T102" fmla="*/ 626 w 719"/>
              <a:gd name="T103" fmla="*/ 599 h 719"/>
              <a:gd name="T104" fmla="*/ 634 w 719"/>
              <a:gd name="T105" fmla="*/ 551 h 719"/>
              <a:gd name="T106" fmla="*/ 668 w 719"/>
              <a:gd name="T107" fmla="*/ 528 h 719"/>
              <a:gd name="T108" fmla="*/ 694 w 719"/>
              <a:gd name="T109" fmla="*/ 488 h 719"/>
              <a:gd name="T110" fmla="*/ 691 w 719"/>
              <a:gd name="T111" fmla="*/ 441 h 719"/>
              <a:gd name="T112" fmla="*/ 703 w 719"/>
              <a:gd name="T113" fmla="*/ 406 h 719"/>
              <a:gd name="T114" fmla="*/ 719 w 719"/>
              <a:gd name="T115" fmla="*/ 360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19" h="719">
                <a:moveTo>
                  <a:pt x="519" y="263"/>
                </a:moveTo>
                <a:lnTo>
                  <a:pt x="292" y="475"/>
                </a:lnTo>
                <a:lnTo>
                  <a:pt x="288" y="477"/>
                </a:lnTo>
                <a:lnTo>
                  <a:pt x="285" y="479"/>
                </a:lnTo>
                <a:lnTo>
                  <a:pt x="279" y="477"/>
                </a:lnTo>
                <a:lnTo>
                  <a:pt x="276" y="475"/>
                </a:lnTo>
                <a:lnTo>
                  <a:pt x="200" y="400"/>
                </a:lnTo>
                <a:lnTo>
                  <a:pt x="197" y="396"/>
                </a:lnTo>
                <a:lnTo>
                  <a:pt x="196" y="391"/>
                </a:lnTo>
                <a:lnTo>
                  <a:pt x="197" y="387"/>
                </a:lnTo>
                <a:lnTo>
                  <a:pt x="200" y="382"/>
                </a:lnTo>
                <a:lnTo>
                  <a:pt x="204" y="380"/>
                </a:lnTo>
                <a:lnTo>
                  <a:pt x="208" y="379"/>
                </a:lnTo>
                <a:lnTo>
                  <a:pt x="213" y="380"/>
                </a:lnTo>
                <a:lnTo>
                  <a:pt x="217" y="382"/>
                </a:lnTo>
                <a:lnTo>
                  <a:pt x="285" y="450"/>
                </a:lnTo>
                <a:lnTo>
                  <a:pt x="502" y="247"/>
                </a:lnTo>
                <a:lnTo>
                  <a:pt x="507" y="243"/>
                </a:lnTo>
                <a:lnTo>
                  <a:pt x="511" y="243"/>
                </a:lnTo>
                <a:lnTo>
                  <a:pt x="515" y="243"/>
                </a:lnTo>
                <a:lnTo>
                  <a:pt x="520" y="247"/>
                </a:lnTo>
                <a:lnTo>
                  <a:pt x="522" y="251"/>
                </a:lnTo>
                <a:lnTo>
                  <a:pt x="523" y="255"/>
                </a:lnTo>
                <a:lnTo>
                  <a:pt x="522" y="260"/>
                </a:lnTo>
                <a:lnTo>
                  <a:pt x="519" y="263"/>
                </a:lnTo>
                <a:close/>
                <a:moveTo>
                  <a:pt x="719" y="360"/>
                </a:moveTo>
                <a:lnTo>
                  <a:pt x="719" y="350"/>
                </a:lnTo>
                <a:lnTo>
                  <a:pt x="716" y="341"/>
                </a:lnTo>
                <a:lnTo>
                  <a:pt x="713" y="332"/>
                </a:lnTo>
                <a:lnTo>
                  <a:pt x="709" y="323"/>
                </a:lnTo>
                <a:lnTo>
                  <a:pt x="703" y="315"/>
                </a:lnTo>
                <a:lnTo>
                  <a:pt x="696" y="308"/>
                </a:lnTo>
                <a:lnTo>
                  <a:pt x="689" y="302"/>
                </a:lnTo>
                <a:lnTo>
                  <a:pt x="681" y="296"/>
                </a:lnTo>
                <a:lnTo>
                  <a:pt x="687" y="289"/>
                </a:lnTo>
                <a:lnTo>
                  <a:pt x="691" y="280"/>
                </a:lnTo>
                <a:lnTo>
                  <a:pt x="694" y="271"/>
                </a:lnTo>
                <a:lnTo>
                  <a:pt x="696" y="262"/>
                </a:lnTo>
                <a:lnTo>
                  <a:pt x="696" y="252"/>
                </a:lnTo>
                <a:lnTo>
                  <a:pt x="696" y="243"/>
                </a:lnTo>
                <a:lnTo>
                  <a:pt x="694" y="233"/>
                </a:lnTo>
                <a:lnTo>
                  <a:pt x="692" y="223"/>
                </a:lnTo>
                <a:lnTo>
                  <a:pt x="688" y="215"/>
                </a:lnTo>
                <a:lnTo>
                  <a:pt x="682" y="207"/>
                </a:lnTo>
                <a:lnTo>
                  <a:pt x="675" y="199"/>
                </a:lnTo>
                <a:lnTo>
                  <a:pt x="668" y="193"/>
                </a:lnTo>
                <a:lnTo>
                  <a:pt x="660" y="188"/>
                </a:lnTo>
                <a:lnTo>
                  <a:pt x="651" y="184"/>
                </a:lnTo>
                <a:lnTo>
                  <a:pt x="641" y="180"/>
                </a:lnTo>
                <a:lnTo>
                  <a:pt x="631" y="179"/>
                </a:lnTo>
                <a:lnTo>
                  <a:pt x="634" y="169"/>
                </a:lnTo>
                <a:lnTo>
                  <a:pt x="635" y="161"/>
                </a:lnTo>
                <a:lnTo>
                  <a:pt x="635" y="151"/>
                </a:lnTo>
                <a:lnTo>
                  <a:pt x="632" y="141"/>
                </a:lnTo>
                <a:lnTo>
                  <a:pt x="630" y="131"/>
                </a:lnTo>
                <a:lnTo>
                  <a:pt x="626" y="122"/>
                </a:lnTo>
                <a:lnTo>
                  <a:pt x="620" y="114"/>
                </a:lnTo>
                <a:lnTo>
                  <a:pt x="614" y="106"/>
                </a:lnTo>
                <a:lnTo>
                  <a:pt x="608" y="102"/>
                </a:lnTo>
                <a:lnTo>
                  <a:pt x="603" y="98"/>
                </a:lnTo>
                <a:lnTo>
                  <a:pt x="597" y="94"/>
                </a:lnTo>
                <a:lnTo>
                  <a:pt x="590" y="91"/>
                </a:lnTo>
                <a:lnTo>
                  <a:pt x="584" y="89"/>
                </a:lnTo>
                <a:lnTo>
                  <a:pt x="577" y="88"/>
                </a:lnTo>
                <a:lnTo>
                  <a:pt x="569" y="87"/>
                </a:lnTo>
                <a:lnTo>
                  <a:pt x="563" y="85"/>
                </a:lnTo>
                <a:lnTo>
                  <a:pt x="552" y="87"/>
                </a:lnTo>
                <a:lnTo>
                  <a:pt x="542" y="89"/>
                </a:lnTo>
                <a:lnTo>
                  <a:pt x="540" y="79"/>
                </a:lnTo>
                <a:lnTo>
                  <a:pt x="536" y="70"/>
                </a:lnTo>
                <a:lnTo>
                  <a:pt x="533" y="61"/>
                </a:lnTo>
                <a:lnTo>
                  <a:pt x="528" y="53"/>
                </a:lnTo>
                <a:lnTo>
                  <a:pt x="522" y="46"/>
                </a:lnTo>
                <a:lnTo>
                  <a:pt x="514" y="39"/>
                </a:lnTo>
                <a:lnTo>
                  <a:pt x="507" y="34"/>
                </a:lnTo>
                <a:lnTo>
                  <a:pt x="497" y="28"/>
                </a:lnTo>
                <a:lnTo>
                  <a:pt x="488" y="26"/>
                </a:lnTo>
                <a:lnTo>
                  <a:pt x="478" y="24"/>
                </a:lnTo>
                <a:lnTo>
                  <a:pt x="468" y="24"/>
                </a:lnTo>
                <a:lnTo>
                  <a:pt x="458" y="25"/>
                </a:lnTo>
                <a:lnTo>
                  <a:pt x="449" y="27"/>
                </a:lnTo>
                <a:lnTo>
                  <a:pt x="440" y="29"/>
                </a:lnTo>
                <a:lnTo>
                  <a:pt x="431" y="34"/>
                </a:lnTo>
                <a:lnTo>
                  <a:pt x="424" y="39"/>
                </a:lnTo>
                <a:lnTo>
                  <a:pt x="418" y="31"/>
                </a:lnTo>
                <a:lnTo>
                  <a:pt x="412" y="24"/>
                </a:lnTo>
                <a:lnTo>
                  <a:pt x="405" y="17"/>
                </a:lnTo>
                <a:lnTo>
                  <a:pt x="397" y="11"/>
                </a:lnTo>
                <a:lnTo>
                  <a:pt x="388" y="7"/>
                </a:lnTo>
                <a:lnTo>
                  <a:pt x="380" y="4"/>
                </a:lnTo>
                <a:lnTo>
                  <a:pt x="370" y="2"/>
                </a:lnTo>
                <a:lnTo>
                  <a:pt x="360" y="0"/>
                </a:lnTo>
                <a:lnTo>
                  <a:pt x="350" y="2"/>
                </a:lnTo>
                <a:lnTo>
                  <a:pt x="340" y="4"/>
                </a:lnTo>
                <a:lnTo>
                  <a:pt x="331" y="7"/>
                </a:lnTo>
                <a:lnTo>
                  <a:pt x="322" y="11"/>
                </a:lnTo>
                <a:lnTo>
                  <a:pt x="314" y="17"/>
                </a:lnTo>
                <a:lnTo>
                  <a:pt x="307" y="24"/>
                </a:lnTo>
                <a:lnTo>
                  <a:pt x="301" y="31"/>
                </a:lnTo>
                <a:lnTo>
                  <a:pt x="296" y="39"/>
                </a:lnTo>
                <a:lnTo>
                  <a:pt x="288" y="34"/>
                </a:lnTo>
                <a:lnTo>
                  <a:pt x="279" y="29"/>
                </a:lnTo>
                <a:lnTo>
                  <a:pt x="270" y="27"/>
                </a:lnTo>
                <a:lnTo>
                  <a:pt x="260" y="25"/>
                </a:lnTo>
                <a:lnTo>
                  <a:pt x="251" y="24"/>
                </a:lnTo>
                <a:lnTo>
                  <a:pt x="242" y="24"/>
                </a:lnTo>
                <a:lnTo>
                  <a:pt x="232" y="26"/>
                </a:lnTo>
                <a:lnTo>
                  <a:pt x="222" y="28"/>
                </a:lnTo>
                <a:lnTo>
                  <a:pt x="213" y="34"/>
                </a:lnTo>
                <a:lnTo>
                  <a:pt x="205" y="39"/>
                </a:lnTo>
                <a:lnTo>
                  <a:pt x="197" y="46"/>
                </a:lnTo>
                <a:lnTo>
                  <a:pt x="192" y="52"/>
                </a:lnTo>
                <a:lnTo>
                  <a:pt x="186" y="61"/>
                </a:lnTo>
                <a:lnTo>
                  <a:pt x="182" y="69"/>
                </a:lnTo>
                <a:lnTo>
                  <a:pt x="180" y="79"/>
                </a:lnTo>
                <a:lnTo>
                  <a:pt x="177" y="89"/>
                </a:lnTo>
                <a:lnTo>
                  <a:pt x="168" y="87"/>
                </a:lnTo>
                <a:lnTo>
                  <a:pt x="156" y="85"/>
                </a:lnTo>
                <a:lnTo>
                  <a:pt x="149" y="87"/>
                </a:lnTo>
                <a:lnTo>
                  <a:pt x="142" y="88"/>
                </a:lnTo>
                <a:lnTo>
                  <a:pt x="135" y="89"/>
                </a:lnTo>
                <a:lnTo>
                  <a:pt x="129" y="91"/>
                </a:lnTo>
                <a:lnTo>
                  <a:pt x="122" y="94"/>
                </a:lnTo>
                <a:lnTo>
                  <a:pt x="117" y="98"/>
                </a:lnTo>
                <a:lnTo>
                  <a:pt x="111" y="102"/>
                </a:lnTo>
                <a:lnTo>
                  <a:pt x="106" y="106"/>
                </a:lnTo>
                <a:lnTo>
                  <a:pt x="99" y="114"/>
                </a:lnTo>
                <a:lnTo>
                  <a:pt x="94" y="122"/>
                </a:lnTo>
                <a:lnTo>
                  <a:pt x="89" y="131"/>
                </a:lnTo>
                <a:lnTo>
                  <a:pt x="86" y="141"/>
                </a:lnTo>
                <a:lnTo>
                  <a:pt x="85" y="151"/>
                </a:lnTo>
                <a:lnTo>
                  <a:pt x="85" y="161"/>
                </a:lnTo>
                <a:lnTo>
                  <a:pt x="85" y="169"/>
                </a:lnTo>
                <a:lnTo>
                  <a:pt x="87" y="179"/>
                </a:lnTo>
                <a:lnTo>
                  <a:pt x="78" y="180"/>
                </a:lnTo>
                <a:lnTo>
                  <a:pt x="68" y="184"/>
                </a:lnTo>
                <a:lnTo>
                  <a:pt x="59" y="188"/>
                </a:lnTo>
                <a:lnTo>
                  <a:pt x="52" y="193"/>
                </a:lnTo>
                <a:lnTo>
                  <a:pt x="44" y="199"/>
                </a:lnTo>
                <a:lnTo>
                  <a:pt x="37" y="207"/>
                </a:lnTo>
                <a:lnTo>
                  <a:pt x="32" y="215"/>
                </a:lnTo>
                <a:lnTo>
                  <a:pt x="27" y="223"/>
                </a:lnTo>
                <a:lnTo>
                  <a:pt x="24" y="233"/>
                </a:lnTo>
                <a:lnTo>
                  <a:pt x="23" y="243"/>
                </a:lnTo>
                <a:lnTo>
                  <a:pt x="22" y="252"/>
                </a:lnTo>
                <a:lnTo>
                  <a:pt x="23" y="262"/>
                </a:lnTo>
                <a:lnTo>
                  <a:pt x="25" y="271"/>
                </a:lnTo>
                <a:lnTo>
                  <a:pt x="28" y="280"/>
                </a:lnTo>
                <a:lnTo>
                  <a:pt x="33" y="289"/>
                </a:lnTo>
                <a:lnTo>
                  <a:pt x="38" y="296"/>
                </a:lnTo>
                <a:lnTo>
                  <a:pt x="31" y="302"/>
                </a:lnTo>
                <a:lnTo>
                  <a:pt x="23" y="308"/>
                </a:lnTo>
                <a:lnTo>
                  <a:pt x="16" y="315"/>
                </a:lnTo>
                <a:lnTo>
                  <a:pt x="11" y="323"/>
                </a:lnTo>
                <a:lnTo>
                  <a:pt x="6" y="332"/>
                </a:lnTo>
                <a:lnTo>
                  <a:pt x="3" y="341"/>
                </a:lnTo>
                <a:lnTo>
                  <a:pt x="1" y="350"/>
                </a:lnTo>
                <a:lnTo>
                  <a:pt x="0" y="360"/>
                </a:lnTo>
                <a:lnTo>
                  <a:pt x="1" y="370"/>
                </a:lnTo>
                <a:lnTo>
                  <a:pt x="3" y="380"/>
                </a:lnTo>
                <a:lnTo>
                  <a:pt x="6" y="389"/>
                </a:lnTo>
                <a:lnTo>
                  <a:pt x="11" y="398"/>
                </a:lnTo>
                <a:lnTo>
                  <a:pt x="16" y="406"/>
                </a:lnTo>
                <a:lnTo>
                  <a:pt x="23" y="413"/>
                </a:lnTo>
                <a:lnTo>
                  <a:pt x="31" y="420"/>
                </a:lnTo>
                <a:lnTo>
                  <a:pt x="38" y="424"/>
                </a:lnTo>
                <a:lnTo>
                  <a:pt x="33" y="433"/>
                </a:lnTo>
                <a:lnTo>
                  <a:pt x="28" y="441"/>
                </a:lnTo>
                <a:lnTo>
                  <a:pt x="25" y="450"/>
                </a:lnTo>
                <a:lnTo>
                  <a:pt x="23" y="460"/>
                </a:lnTo>
                <a:lnTo>
                  <a:pt x="22" y="470"/>
                </a:lnTo>
                <a:lnTo>
                  <a:pt x="23" y="479"/>
                </a:lnTo>
                <a:lnTo>
                  <a:pt x="24" y="488"/>
                </a:lnTo>
                <a:lnTo>
                  <a:pt x="27" y="498"/>
                </a:lnTo>
                <a:lnTo>
                  <a:pt x="32" y="507"/>
                </a:lnTo>
                <a:lnTo>
                  <a:pt x="37" y="515"/>
                </a:lnTo>
                <a:lnTo>
                  <a:pt x="44" y="523"/>
                </a:lnTo>
                <a:lnTo>
                  <a:pt x="52" y="528"/>
                </a:lnTo>
                <a:lnTo>
                  <a:pt x="59" y="534"/>
                </a:lnTo>
                <a:lnTo>
                  <a:pt x="68" y="538"/>
                </a:lnTo>
                <a:lnTo>
                  <a:pt x="78" y="540"/>
                </a:lnTo>
                <a:lnTo>
                  <a:pt x="87" y="543"/>
                </a:lnTo>
                <a:lnTo>
                  <a:pt x="85" y="551"/>
                </a:lnTo>
                <a:lnTo>
                  <a:pt x="85" y="561"/>
                </a:lnTo>
                <a:lnTo>
                  <a:pt x="85" y="571"/>
                </a:lnTo>
                <a:lnTo>
                  <a:pt x="86" y="580"/>
                </a:lnTo>
                <a:lnTo>
                  <a:pt x="89" y="590"/>
                </a:lnTo>
                <a:lnTo>
                  <a:pt x="94" y="599"/>
                </a:lnTo>
                <a:lnTo>
                  <a:pt x="99" y="608"/>
                </a:lnTo>
                <a:lnTo>
                  <a:pt x="106" y="615"/>
                </a:lnTo>
                <a:lnTo>
                  <a:pt x="111" y="620"/>
                </a:lnTo>
                <a:lnTo>
                  <a:pt x="117" y="624"/>
                </a:lnTo>
                <a:lnTo>
                  <a:pt x="122" y="628"/>
                </a:lnTo>
                <a:lnTo>
                  <a:pt x="129" y="631"/>
                </a:lnTo>
                <a:lnTo>
                  <a:pt x="135" y="633"/>
                </a:lnTo>
                <a:lnTo>
                  <a:pt x="142" y="634"/>
                </a:lnTo>
                <a:lnTo>
                  <a:pt x="149" y="635"/>
                </a:lnTo>
                <a:lnTo>
                  <a:pt x="156" y="635"/>
                </a:lnTo>
                <a:lnTo>
                  <a:pt x="168" y="635"/>
                </a:lnTo>
                <a:lnTo>
                  <a:pt x="177" y="633"/>
                </a:lnTo>
                <a:lnTo>
                  <a:pt x="180" y="643"/>
                </a:lnTo>
                <a:lnTo>
                  <a:pt x="182" y="652"/>
                </a:lnTo>
                <a:lnTo>
                  <a:pt x="186" y="661"/>
                </a:lnTo>
                <a:lnTo>
                  <a:pt x="192" y="668"/>
                </a:lnTo>
                <a:lnTo>
                  <a:pt x="197" y="676"/>
                </a:lnTo>
                <a:lnTo>
                  <a:pt x="205" y="683"/>
                </a:lnTo>
                <a:lnTo>
                  <a:pt x="213" y="688"/>
                </a:lnTo>
                <a:lnTo>
                  <a:pt x="222" y="693"/>
                </a:lnTo>
                <a:lnTo>
                  <a:pt x="232" y="696"/>
                </a:lnTo>
                <a:lnTo>
                  <a:pt x="242" y="698"/>
                </a:lnTo>
                <a:lnTo>
                  <a:pt x="251" y="698"/>
                </a:lnTo>
                <a:lnTo>
                  <a:pt x="260" y="697"/>
                </a:lnTo>
                <a:lnTo>
                  <a:pt x="270" y="695"/>
                </a:lnTo>
                <a:lnTo>
                  <a:pt x="279" y="692"/>
                </a:lnTo>
                <a:lnTo>
                  <a:pt x="288" y="687"/>
                </a:lnTo>
                <a:lnTo>
                  <a:pt x="296" y="682"/>
                </a:lnTo>
                <a:lnTo>
                  <a:pt x="301" y="689"/>
                </a:lnTo>
                <a:lnTo>
                  <a:pt x="307" y="697"/>
                </a:lnTo>
                <a:lnTo>
                  <a:pt x="314" y="704"/>
                </a:lnTo>
                <a:lnTo>
                  <a:pt x="322" y="709"/>
                </a:lnTo>
                <a:lnTo>
                  <a:pt x="331" y="714"/>
                </a:lnTo>
                <a:lnTo>
                  <a:pt x="340" y="717"/>
                </a:lnTo>
                <a:lnTo>
                  <a:pt x="350" y="719"/>
                </a:lnTo>
                <a:lnTo>
                  <a:pt x="360" y="719"/>
                </a:lnTo>
                <a:lnTo>
                  <a:pt x="370" y="719"/>
                </a:lnTo>
                <a:lnTo>
                  <a:pt x="380" y="717"/>
                </a:lnTo>
                <a:lnTo>
                  <a:pt x="388" y="714"/>
                </a:lnTo>
                <a:lnTo>
                  <a:pt x="397" y="709"/>
                </a:lnTo>
                <a:lnTo>
                  <a:pt x="405" y="704"/>
                </a:lnTo>
                <a:lnTo>
                  <a:pt x="412" y="697"/>
                </a:lnTo>
                <a:lnTo>
                  <a:pt x="418" y="689"/>
                </a:lnTo>
                <a:lnTo>
                  <a:pt x="424" y="682"/>
                </a:lnTo>
                <a:lnTo>
                  <a:pt x="431" y="687"/>
                </a:lnTo>
                <a:lnTo>
                  <a:pt x="440" y="692"/>
                </a:lnTo>
                <a:lnTo>
                  <a:pt x="449" y="695"/>
                </a:lnTo>
                <a:lnTo>
                  <a:pt x="458" y="697"/>
                </a:lnTo>
                <a:lnTo>
                  <a:pt x="468" y="698"/>
                </a:lnTo>
                <a:lnTo>
                  <a:pt x="478" y="698"/>
                </a:lnTo>
                <a:lnTo>
                  <a:pt x="488" y="696"/>
                </a:lnTo>
                <a:lnTo>
                  <a:pt x="497" y="693"/>
                </a:lnTo>
                <a:lnTo>
                  <a:pt x="507" y="688"/>
                </a:lnTo>
                <a:lnTo>
                  <a:pt x="514" y="683"/>
                </a:lnTo>
                <a:lnTo>
                  <a:pt x="522" y="676"/>
                </a:lnTo>
                <a:lnTo>
                  <a:pt x="528" y="668"/>
                </a:lnTo>
                <a:lnTo>
                  <a:pt x="533" y="661"/>
                </a:lnTo>
                <a:lnTo>
                  <a:pt x="536" y="652"/>
                </a:lnTo>
                <a:lnTo>
                  <a:pt x="540" y="643"/>
                </a:lnTo>
                <a:lnTo>
                  <a:pt x="541" y="633"/>
                </a:lnTo>
                <a:lnTo>
                  <a:pt x="552" y="635"/>
                </a:lnTo>
                <a:lnTo>
                  <a:pt x="563" y="635"/>
                </a:lnTo>
                <a:lnTo>
                  <a:pt x="569" y="635"/>
                </a:lnTo>
                <a:lnTo>
                  <a:pt x="577" y="634"/>
                </a:lnTo>
                <a:lnTo>
                  <a:pt x="584" y="633"/>
                </a:lnTo>
                <a:lnTo>
                  <a:pt x="590" y="631"/>
                </a:lnTo>
                <a:lnTo>
                  <a:pt x="597" y="628"/>
                </a:lnTo>
                <a:lnTo>
                  <a:pt x="603" y="624"/>
                </a:lnTo>
                <a:lnTo>
                  <a:pt x="608" y="620"/>
                </a:lnTo>
                <a:lnTo>
                  <a:pt x="614" y="615"/>
                </a:lnTo>
                <a:lnTo>
                  <a:pt x="620" y="608"/>
                </a:lnTo>
                <a:lnTo>
                  <a:pt x="626" y="599"/>
                </a:lnTo>
                <a:lnTo>
                  <a:pt x="630" y="590"/>
                </a:lnTo>
                <a:lnTo>
                  <a:pt x="632" y="580"/>
                </a:lnTo>
                <a:lnTo>
                  <a:pt x="635" y="571"/>
                </a:lnTo>
                <a:lnTo>
                  <a:pt x="635" y="561"/>
                </a:lnTo>
                <a:lnTo>
                  <a:pt x="634" y="551"/>
                </a:lnTo>
                <a:lnTo>
                  <a:pt x="631" y="543"/>
                </a:lnTo>
                <a:lnTo>
                  <a:pt x="641" y="540"/>
                </a:lnTo>
                <a:lnTo>
                  <a:pt x="651" y="538"/>
                </a:lnTo>
                <a:lnTo>
                  <a:pt x="660" y="534"/>
                </a:lnTo>
                <a:lnTo>
                  <a:pt x="668" y="528"/>
                </a:lnTo>
                <a:lnTo>
                  <a:pt x="675" y="523"/>
                </a:lnTo>
                <a:lnTo>
                  <a:pt x="682" y="515"/>
                </a:lnTo>
                <a:lnTo>
                  <a:pt x="688" y="507"/>
                </a:lnTo>
                <a:lnTo>
                  <a:pt x="692" y="498"/>
                </a:lnTo>
                <a:lnTo>
                  <a:pt x="694" y="488"/>
                </a:lnTo>
                <a:lnTo>
                  <a:pt x="696" y="479"/>
                </a:lnTo>
                <a:lnTo>
                  <a:pt x="698" y="470"/>
                </a:lnTo>
                <a:lnTo>
                  <a:pt x="696" y="460"/>
                </a:lnTo>
                <a:lnTo>
                  <a:pt x="694" y="450"/>
                </a:lnTo>
                <a:lnTo>
                  <a:pt x="691" y="441"/>
                </a:lnTo>
                <a:lnTo>
                  <a:pt x="687" y="433"/>
                </a:lnTo>
                <a:lnTo>
                  <a:pt x="681" y="424"/>
                </a:lnTo>
                <a:lnTo>
                  <a:pt x="689" y="420"/>
                </a:lnTo>
                <a:lnTo>
                  <a:pt x="696" y="413"/>
                </a:lnTo>
                <a:lnTo>
                  <a:pt x="703" y="406"/>
                </a:lnTo>
                <a:lnTo>
                  <a:pt x="709" y="398"/>
                </a:lnTo>
                <a:lnTo>
                  <a:pt x="713" y="389"/>
                </a:lnTo>
                <a:lnTo>
                  <a:pt x="716" y="380"/>
                </a:lnTo>
                <a:lnTo>
                  <a:pt x="719" y="370"/>
                </a:lnTo>
                <a:lnTo>
                  <a:pt x="719" y="360"/>
                </a:lnTo>
                <a:close/>
              </a:path>
            </a:pathLst>
          </a:custGeom>
          <a:noFill/>
          <a:ln w="28575">
            <a:solidFill>
              <a:schemeClr val="bg1"/>
            </a:solidFill>
          </a:ln>
        </p:spPr>
        <p:txBody>
          <a:bodyPr vert="horz" wrap="square" lIns="91440" tIns="45720" rIns="91440" bIns="45720" numCol="1" rtlCol="0" anchor="t" anchorCtr="0" compatLnSpc="1">
            <a:prstTxWarp prst="textNoShape">
              <a:avLst/>
            </a:prstTxWarp>
          </a:bodyPr>
          <a:lstStyle/>
          <a:p>
            <a:pPr rtl="0"/>
            <a:endParaRPr lang="fr-FR" dirty="0"/>
          </a:p>
        </p:txBody>
      </p:sp>
      <p:sp>
        <p:nvSpPr>
          <p:cNvPr id="3" name="Rectangle 2"/>
          <p:cNvSpPr/>
          <p:nvPr/>
        </p:nvSpPr>
        <p:spPr>
          <a:xfrm>
            <a:off x="1663512" y="141642"/>
            <a:ext cx="7857565" cy="584775"/>
          </a:xfrm>
          <a:prstGeom prst="rect">
            <a:avLst/>
          </a:prstGeom>
        </p:spPr>
        <p:txBody>
          <a:bodyPr wrap="square">
            <a:spAutoFit/>
          </a:bodyPr>
          <a:lstStyle/>
          <a:p>
            <a:r>
              <a:rPr lang="fr-FR" sz="3200" b="1" dirty="0">
                <a:solidFill>
                  <a:srgbClr val="1C314D"/>
                </a:solidFill>
                <a:latin typeface="Times New Roman" panose="02020603050405020304" pitchFamily="18" charset="0"/>
                <a:cs typeface="Times New Roman" panose="02020603050405020304" pitchFamily="18" charset="0"/>
              </a:rPr>
              <a:t>Présentation du projet :</a:t>
            </a:r>
          </a:p>
        </p:txBody>
      </p:sp>
      <p:cxnSp>
        <p:nvCxnSpPr>
          <p:cNvPr id="30" name="Connecteur droit 29">
            <a:extLst>
              <a:ext uri="{FF2B5EF4-FFF2-40B4-BE49-F238E27FC236}">
                <a16:creationId xmlns="" xmlns:a16="http://schemas.microsoft.com/office/drawing/2014/main" id="{C41FFE56-DFAD-4F45-F85E-AEE100F48B4B}"/>
              </a:ext>
            </a:extLst>
          </p:cNvPr>
          <p:cNvCxnSpPr/>
          <p:nvPr/>
        </p:nvCxnSpPr>
        <p:spPr>
          <a:xfrm flipV="1">
            <a:off x="1672390" y="711701"/>
            <a:ext cx="9865187" cy="29433"/>
          </a:xfrm>
          <a:prstGeom prst="line">
            <a:avLst/>
          </a:prstGeom>
        </p:spPr>
        <p:style>
          <a:lnRef idx="1">
            <a:schemeClr val="dk1"/>
          </a:lnRef>
          <a:fillRef idx="0">
            <a:schemeClr val="dk1"/>
          </a:fillRef>
          <a:effectRef idx="0">
            <a:schemeClr val="dk1"/>
          </a:effectRef>
          <a:fontRef idx="minor">
            <a:schemeClr val="tx1"/>
          </a:fontRef>
        </p:style>
      </p:cxnSp>
      <p:grpSp>
        <p:nvGrpSpPr>
          <p:cNvPr id="8" name="Groupe 7">
            <a:extLst>
              <a:ext uri="{FF2B5EF4-FFF2-40B4-BE49-F238E27FC236}">
                <a16:creationId xmlns="" xmlns:a16="http://schemas.microsoft.com/office/drawing/2014/main" id="{7F236CEF-37CB-4F21-9001-902085819A53}"/>
              </a:ext>
            </a:extLst>
          </p:cNvPr>
          <p:cNvGrpSpPr/>
          <p:nvPr/>
        </p:nvGrpSpPr>
        <p:grpSpPr>
          <a:xfrm>
            <a:off x="50307" y="1300966"/>
            <a:ext cx="1013170" cy="943744"/>
            <a:chOff x="50308" y="1318681"/>
            <a:chExt cx="1013170" cy="943744"/>
          </a:xfrm>
        </p:grpSpPr>
        <p:sp>
          <p:nvSpPr>
            <p:cNvPr id="7" name="Ellipse 6">
              <a:extLst>
                <a:ext uri="{FF2B5EF4-FFF2-40B4-BE49-F238E27FC236}">
                  <a16:creationId xmlns="" xmlns:a16="http://schemas.microsoft.com/office/drawing/2014/main" id="{20077AAF-D896-19D5-4F37-189A6A574774}"/>
                </a:ext>
              </a:extLst>
            </p:cNvPr>
            <p:cNvSpPr/>
            <p:nvPr/>
          </p:nvSpPr>
          <p:spPr>
            <a:xfrm>
              <a:off x="50308" y="1318681"/>
              <a:ext cx="1013170" cy="943744"/>
            </a:xfrm>
            <a:prstGeom prst="ellipse">
              <a:avLst/>
            </a:prstGeom>
            <a:gradFill flip="none" rotWithShape="1">
              <a:gsLst>
                <a:gs pos="0">
                  <a:srgbClr val="36AECE">
                    <a:shade val="30000"/>
                    <a:satMod val="115000"/>
                  </a:srgbClr>
                </a:gs>
                <a:gs pos="50000">
                  <a:srgbClr val="36AECE">
                    <a:shade val="67500"/>
                    <a:satMod val="115000"/>
                  </a:srgbClr>
                </a:gs>
                <a:gs pos="100000">
                  <a:srgbClr val="36AECE">
                    <a:shade val="100000"/>
                    <a:satMod val="115000"/>
                  </a:srgbClr>
                </a:gs>
              </a:gsLst>
              <a:path path="circle">
                <a:fillToRect l="100000" b="100000"/>
              </a:path>
              <a:tileRect t="-100000" r="-100000"/>
            </a:gradFill>
            <a:ln w="571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40" name="Image 39">
              <a:extLst>
                <a:ext uri="{FF2B5EF4-FFF2-40B4-BE49-F238E27FC236}">
                  <a16:creationId xmlns="" xmlns:a16="http://schemas.microsoft.com/office/drawing/2014/main" id="{D0A0FB15-819C-8A6B-5409-D4C10ACC5A84}"/>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65595" y="1406115"/>
              <a:ext cx="782596" cy="782596"/>
            </a:xfrm>
            <a:prstGeom prst="rect">
              <a:avLst/>
            </a:prstGeom>
          </p:spPr>
        </p:pic>
      </p:grpSp>
      <p:pic>
        <p:nvPicPr>
          <p:cNvPr id="41" name="Image 4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80959" y="255933"/>
            <a:ext cx="382479" cy="382479"/>
          </a:xfrm>
          <a:prstGeom prst="rect">
            <a:avLst/>
          </a:prstGeom>
        </p:spPr>
      </p:pic>
      <p:sp>
        <p:nvSpPr>
          <p:cNvPr id="20" name="Espace réservé du numéro de diapositive 19">
            <a:extLst>
              <a:ext uri="{FF2B5EF4-FFF2-40B4-BE49-F238E27FC236}">
                <a16:creationId xmlns="" xmlns:a16="http://schemas.microsoft.com/office/drawing/2014/main" id="{AB647A1F-A549-D6A1-75B0-ACC4F95B4AE2}"/>
              </a:ext>
            </a:extLst>
          </p:cNvPr>
          <p:cNvSpPr>
            <a:spLocks noGrp="1"/>
          </p:cNvSpPr>
          <p:nvPr>
            <p:ph type="sldNum" sz="quarter" idx="12"/>
          </p:nvPr>
        </p:nvSpPr>
        <p:spPr>
          <a:xfrm>
            <a:off x="9041905" y="6146299"/>
            <a:ext cx="2743200" cy="365125"/>
          </a:xfrm>
        </p:spPr>
        <p:txBody>
          <a:bodyPr/>
          <a:lstStyle/>
          <a:p>
            <a:pPr rtl="0"/>
            <a:fld id="{06FEDF93-2BFD-41CA-ABC7-B039102F3792}" type="slidenum">
              <a:rPr lang="fr-FR" noProof="0" smtClean="0"/>
              <a:t>7</a:t>
            </a:fld>
            <a:endParaRPr lang="fr-FR" noProof="0" dirty="0"/>
          </a:p>
        </p:txBody>
      </p:sp>
      <p:sp>
        <p:nvSpPr>
          <p:cNvPr id="23" name="Rectangle 2"/>
          <p:cNvSpPr>
            <a:spLocks noChangeArrowheads="1"/>
          </p:cNvSpPr>
          <p:nvPr/>
        </p:nvSpPr>
        <p:spPr bwMode="auto">
          <a:xfrm>
            <a:off x="0" y="0"/>
            <a:ext cx="9906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800" b="0" i="0" u="none" strike="noStrike" cap="none" normalizeH="0" baseline="0" smtClean="0">
                <a:ln>
                  <a:noFill/>
                </a:ln>
                <a:solidFill>
                  <a:srgbClr val="000000"/>
                </a:solidFill>
                <a:effectLst/>
                <a:latin typeface="Söhne"/>
              </a:rPr>
              <a:t/>
            </a:r>
            <a:br>
              <a:rPr kumimoji="0" lang="fr-FR" altLang="fr-FR" sz="1800" b="0" i="0" u="none" strike="noStrike" cap="none" normalizeH="0" baseline="0" smtClean="0">
                <a:ln>
                  <a:noFill/>
                </a:ln>
                <a:solidFill>
                  <a:srgbClr val="000000"/>
                </a:solidFill>
                <a:effectLst/>
                <a:latin typeface="Söhne"/>
              </a:rPr>
            </a:br>
            <a:endParaRPr kumimoji="0" lang="fr-FR" altLang="fr-FR" sz="1800" b="0" i="0" u="none" strike="noStrike" cap="none" normalizeH="0" baseline="0" smtClean="0">
              <a:ln>
                <a:noFill/>
              </a:ln>
              <a:solidFill>
                <a:schemeClr val="tx1"/>
              </a:solidFill>
              <a:effectLst/>
              <a:latin typeface="Arial" panose="020B0604020202020204" pitchFamily="34" charset="0"/>
            </a:endParaRPr>
          </a:p>
        </p:txBody>
      </p:sp>
      <p:sp>
        <p:nvSpPr>
          <p:cNvPr id="31" name="Rectangle 3"/>
          <p:cNvSpPr>
            <a:spLocks noChangeArrowheads="1"/>
          </p:cNvSpPr>
          <p:nvPr/>
        </p:nvSpPr>
        <p:spPr bwMode="auto">
          <a:xfrm>
            <a:off x="152400" y="-324911"/>
            <a:ext cx="65" cy="9546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endParaRPr kumimoji="0" lang="fr-FR" altLang="fr-FR" sz="1800" b="0" i="0" u="none" strike="noStrike" cap="none" normalizeH="0" baseline="0" dirty="0" smtClean="0">
              <a:ln>
                <a:noFill/>
              </a:ln>
              <a:solidFill>
                <a:srgbClr val="000000"/>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smtClean="0">
              <a:ln>
                <a:noFill/>
              </a:ln>
              <a:solidFill>
                <a:schemeClr val="tx1"/>
              </a:solidFill>
              <a:effectLst/>
              <a:latin typeface="Arial" panose="020B0604020202020204" pitchFamily="34" charset="0"/>
            </a:endParaRPr>
          </a:p>
        </p:txBody>
      </p:sp>
      <p:sp>
        <p:nvSpPr>
          <p:cNvPr id="32" name="Rectangle 4"/>
          <p:cNvSpPr>
            <a:spLocks noChangeArrowheads="1"/>
          </p:cNvSpPr>
          <p:nvPr/>
        </p:nvSpPr>
        <p:spPr bwMode="auto">
          <a:xfrm>
            <a:off x="152400" y="152400"/>
            <a:ext cx="9906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800" b="0" i="0" u="none" strike="noStrike" cap="none" normalizeH="0" baseline="0" smtClean="0">
                <a:ln>
                  <a:noFill/>
                </a:ln>
                <a:solidFill>
                  <a:srgbClr val="000000"/>
                </a:solidFill>
                <a:effectLst/>
                <a:latin typeface="Söhne"/>
              </a:rPr>
              <a:t/>
            </a:r>
            <a:br>
              <a:rPr kumimoji="0" lang="fr-FR" altLang="fr-FR" sz="1800" b="0" i="0" u="none" strike="noStrike" cap="none" normalizeH="0" baseline="0" smtClean="0">
                <a:ln>
                  <a:noFill/>
                </a:ln>
                <a:solidFill>
                  <a:srgbClr val="000000"/>
                </a:solidFill>
                <a:effectLst/>
                <a:latin typeface="Söhne"/>
              </a:rPr>
            </a:br>
            <a:endParaRPr kumimoji="0" lang="fr-FR" altLang="fr-FR" sz="1800" b="0" i="0" u="none" strike="noStrike" cap="none" normalizeH="0" baseline="0" smtClean="0">
              <a:ln>
                <a:noFill/>
              </a:ln>
              <a:solidFill>
                <a:schemeClr val="tx1"/>
              </a:solidFill>
              <a:effectLst/>
              <a:latin typeface="Arial" panose="020B0604020202020204" pitchFamily="34" charset="0"/>
            </a:endParaRPr>
          </a:p>
        </p:txBody>
      </p:sp>
      <p:sp>
        <p:nvSpPr>
          <p:cNvPr id="33" name="Rectangle 32"/>
          <p:cNvSpPr/>
          <p:nvPr/>
        </p:nvSpPr>
        <p:spPr>
          <a:xfrm>
            <a:off x="1431911" y="1514115"/>
            <a:ext cx="10420515" cy="3785652"/>
          </a:xfrm>
          <a:prstGeom prst="rect">
            <a:avLst/>
          </a:prstGeom>
        </p:spPr>
        <p:txBody>
          <a:bodyPr wrap="square">
            <a:spAutoFit/>
          </a:bodyPr>
          <a:lstStyle/>
          <a:p>
            <a:pPr lvl="1">
              <a:lnSpc>
                <a:spcPct val="150000"/>
              </a:lnSpc>
            </a:pPr>
            <a:r>
              <a:rPr lang="fr-FR" sz="2000" dirty="0"/>
              <a:t>Les bus de transport public en Tunisie sont non seulement encombrés, mais également mal gérés, décourageant ainsi leur utilisation par les citoyens. Cette situation crée un cercle vicieux où le surpeuplement pousse les gens à choisir des modes de transport individuels, augmentant ainsi la pollution atmosphérique et contribuant au trafic routier. En résultat, l'encombrement affecte directement la qualité de vie des citoyens tunisiens. Notre projet, alimenté par la technologie Arduino, vise à inverser cette tendance en proposant une solution innovante pour optimiser l'utilisation des transports publics et réduire les impacts négatifs sur l'environnement et la mobilité urbaine</a:t>
            </a:r>
            <a:endParaRPr lang="fr-FR" sz="2000" dirty="0"/>
          </a:p>
        </p:txBody>
      </p:sp>
    </p:spTree>
    <p:extLst>
      <p:ext uri="{BB962C8B-B14F-4D97-AF65-F5344CB8AC3E}">
        <p14:creationId xmlns:p14="http://schemas.microsoft.com/office/powerpoint/2010/main" val="141766754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heel(1)">
                                      <p:cBhvr>
                                        <p:cTn id="7" dur="1000"/>
                                        <p:tgtEl>
                                          <p:spTgt spid="8"/>
                                        </p:tgtEl>
                                      </p:cBhvr>
                                    </p:animEffect>
                                  </p:childTnLst>
                                </p:cTn>
                              </p:par>
                            </p:childTnLst>
                          </p:cTn>
                        </p:par>
                        <p:par>
                          <p:cTn id="8" fill="hold">
                            <p:stCondLst>
                              <p:cond delay="1000"/>
                            </p:stCondLst>
                            <p:childTnLst>
                              <p:par>
                                <p:cTn id="9" presetID="2" presetClass="entr" presetSubtype="8"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000" fill="hold"/>
                                        <p:tgtEl>
                                          <p:spTgt spid="3"/>
                                        </p:tgtEl>
                                        <p:attrNameLst>
                                          <p:attrName>ppt_x</p:attrName>
                                        </p:attrNameLst>
                                      </p:cBhvr>
                                      <p:tavLst>
                                        <p:tav tm="0">
                                          <p:val>
                                            <p:strVal val="0-#ppt_w/2"/>
                                          </p:val>
                                        </p:tav>
                                        <p:tav tm="100000">
                                          <p:val>
                                            <p:strVal val="#ppt_x"/>
                                          </p:val>
                                        </p:tav>
                                      </p:tavLst>
                                    </p:anim>
                                    <p:anim calcmode="lin" valueType="num">
                                      <p:cBhvr additive="base">
                                        <p:cTn id="12" dur="1000" fill="hold"/>
                                        <p:tgtEl>
                                          <p:spTgt spid="3"/>
                                        </p:tgtEl>
                                        <p:attrNameLst>
                                          <p:attrName>ppt_y</p:attrName>
                                        </p:attrNameLst>
                                      </p:cBhvr>
                                      <p:tavLst>
                                        <p:tav tm="0">
                                          <p:val>
                                            <p:strVal val="#ppt_y"/>
                                          </p:val>
                                        </p:tav>
                                        <p:tav tm="100000">
                                          <p:val>
                                            <p:strVal val="#ppt_y"/>
                                          </p:val>
                                        </p:tav>
                                      </p:tavLst>
                                    </p:anim>
                                  </p:childTnLst>
                                </p:cTn>
                              </p:par>
                            </p:childTnLst>
                          </p:cTn>
                        </p:par>
                        <p:par>
                          <p:cTn id="13" fill="hold">
                            <p:stCondLst>
                              <p:cond delay="2000"/>
                            </p:stCondLst>
                            <p:childTnLst>
                              <p:par>
                                <p:cTn id="14" presetID="16" presetClass="entr" presetSubtype="21" fill="hold" grpId="0" nodeType="afterEffect">
                                  <p:stCondLst>
                                    <p:cond delay="0"/>
                                  </p:stCondLst>
                                  <p:childTnLst>
                                    <p:set>
                                      <p:cBhvr>
                                        <p:cTn id="15" dur="1" fill="hold">
                                          <p:stCondLst>
                                            <p:cond delay="0"/>
                                          </p:stCondLst>
                                        </p:cTn>
                                        <p:tgtEl>
                                          <p:spTgt spid="33"/>
                                        </p:tgtEl>
                                        <p:attrNameLst>
                                          <p:attrName>style.visibility</p:attrName>
                                        </p:attrNameLst>
                                      </p:cBhvr>
                                      <p:to>
                                        <p:strVal val="visible"/>
                                      </p:to>
                                    </p:set>
                                    <p:animEffect transition="in" filter="barn(inVertical)">
                                      <p:cBhvr>
                                        <p:cTn id="16"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CB573F9B-5E4B-649B-F93D-1D43217D87AF}"/>
              </a:ext>
            </a:extLst>
          </p:cNvPr>
          <p:cNvSpPr/>
          <p:nvPr/>
        </p:nvSpPr>
        <p:spPr>
          <a:xfrm>
            <a:off x="-13239" y="0"/>
            <a:ext cx="12205239" cy="5873261"/>
          </a:xfrm>
          <a:prstGeom prst="rect">
            <a:avLst/>
          </a:prstGeom>
          <a:solidFill>
            <a:srgbClr val="1D6FA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fr-FR" sz="4600" b="1" dirty="0">
              <a:solidFill>
                <a:schemeClr val="bg1"/>
              </a:solidFill>
              <a:latin typeface="Times New Roman" panose="02020603050405020304" pitchFamily="18" charset="0"/>
              <a:ea typeface="Cambria" panose="02040503050406030204" pitchFamily="18" charset="0"/>
              <a:cs typeface="Times New Roman" panose="02020603050405020304" pitchFamily="18" charset="0"/>
            </a:endParaRPr>
          </a:p>
        </p:txBody>
      </p:sp>
      <p:sp>
        <p:nvSpPr>
          <p:cNvPr id="3" name="Rectangle 2">
            <a:extLst>
              <a:ext uri="{FF2B5EF4-FFF2-40B4-BE49-F238E27FC236}">
                <a16:creationId xmlns="" xmlns:a16="http://schemas.microsoft.com/office/drawing/2014/main" id="{B3D1BF02-5F3B-0885-2D6B-A28B1CF7002E}"/>
              </a:ext>
            </a:extLst>
          </p:cNvPr>
          <p:cNvSpPr/>
          <p:nvPr/>
        </p:nvSpPr>
        <p:spPr>
          <a:xfrm>
            <a:off x="-13239" y="420106"/>
            <a:ext cx="1137306" cy="85976"/>
          </a:xfrm>
          <a:prstGeom prst="rect">
            <a:avLst/>
          </a:prstGeom>
          <a:gradFill flip="none" rotWithShape="1">
            <a:gsLst>
              <a:gs pos="0">
                <a:srgbClr val="36AFCE">
                  <a:shade val="30000"/>
                  <a:satMod val="115000"/>
                </a:srgbClr>
              </a:gs>
              <a:gs pos="50000">
                <a:srgbClr val="36AFCE">
                  <a:shade val="67500"/>
                  <a:satMod val="115000"/>
                </a:srgbClr>
              </a:gs>
              <a:gs pos="100000">
                <a:srgbClr val="36AFCE">
                  <a:shade val="100000"/>
                  <a:satMod val="115000"/>
                </a:srgb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 name="Ellipse 3">
            <a:extLst>
              <a:ext uri="{FF2B5EF4-FFF2-40B4-BE49-F238E27FC236}">
                <a16:creationId xmlns="" xmlns:a16="http://schemas.microsoft.com/office/drawing/2014/main" id="{9CA28511-B40D-4210-06D8-04434E20EF7F}"/>
              </a:ext>
            </a:extLst>
          </p:cNvPr>
          <p:cNvSpPr/>
          <p:nvPr/>
        </p:nvSpPr>
        <p:spPr>
          <a:xfrm>
            <a:off x="1152310" y="137424"/>
            <a:ext cx="651787" cy="616141"/>
          </a:xfrm>
          <a:prstGeom prst="ellipse">
            <a:avLst/>
          </a:prstGeom>
          <a:gradFill flip="none" rotWithShape="1">
            <a:gsLst>
              <a:gs pos="0">
                <a:srgbClr val="36AFCE">
                  <a:shade val="30000"/>
                  <a:satMod val="115000"/>
                </a:srgbClr>
              </a:gs>
              <a:gs pos="50000">
                <a:srgbClr val="36AFCE">
                  <a:shade val="67500"/>
                  <a:satMod val="115000"/>
                </a:srgbClr>
              </a:gs>
              <a:gs pos="100000">
                <a:srgbClr val="36AFCE">
                  <a:shade val="100000"/>
                  <a:satMod val="115000"/>
                </a:srgbClr>
              </a:gs>
            </a:gsLst>
            <a:lin ang="8100000" scaled="1"/>
            <a:tileRect/>
          </a:gradFill>
          <a:ln w="571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Rectangle 4">
            <a:extLst>
              <a:ext uri="{FF2B5EF4-FFF2-40B4-BE49-F238E27FC236}">
                <a16:creationId xmlns="" xmlns:a16="http://schemas.microsoft.com/office/drawing/2014/main" id="{DECF6E99-6BFF-C013-6FBF-0A8B5AE722FE}"/>
              </a:ext>
            </a:extLst>
          </p:cNvPr>
          <p:cNvSpPr/>
          <p:nvPr/>
        </p:nvSpPr>
        <p:spPr>
          <a:xfrm>
            <a:off x="1832340" y="388022"/>
            <a:ext cx="1080820" cy="94281"/>
          </a:xfrm>
          <a:prstGeom prst="rect">
            <a:avLst/>
          </a:prstGeom>
          <a:gradFill flip="none" rotWithShape="1">
            <a:gsLst>
              <a:gs pos="0">
                <a:srgbClr val="36AFCE">
                  <a:shade val="30000"/>
                  <a:satMod val="115000"/>
                </a:srgbClr>
              </a:gs>
              <a:gs pos="50000">
                <a:srgbClr val="36AFCE">
                  <a:shade val="67500"/>
                  <a:satMod val="115000"/>
                </a:srgbClr>
              </a:gs>
              <a:gs pos="100000">
                <a:srgbClr val="36AFCE">
                  <a:shade val="100000"/>
                  <a:satMod val="115000"/>
                </a:srgb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Rectangle 6">
            <a:extLst>
              <a:ext uri="{FF2B5EF4-FFF2-40B4-BE49-F238E27FC236}">
                <a16:creationId xmlns="" xmlns:a16="http://schemas.microsoft.com/office/drawing/2014/main" id="{CE198D23-E2BD-2F76-448B-976D453DB3D3}"/>
              </a:ext>
            </a:extLst>
          </p:cNvPr>
          <p:cNvSpPr/>
          <p:nvPr/>
        </p:nvSpPr>
        <p:spPr>
          <a:xfrm>
            <a:off x="3633479" y="388022"/>
            <a:ext cx="1080820" cy="94281"/>
          </a:xfrm>
          <a:prstGeom prst="rect">
            <a:avLst/>
          </a:prstGeom>
          <a:gradFill flip="none" rotWithShape="1">
            <a:gsLst>
              <a:gs pos="0">
                <a:srgbClr val="36AFCE">
                  <a:shade val="30000"/>
                  <a:satMod val="115000"/>
                </a:srgbClr>
              </a:gs>
              <a:gs pos="50000">
                <a:srgbClr val="36AFCE">
                  <a:shade val="67500"/>
                  <a:satMod val="115000"/>
                </a:srgbClr>
              </a:gs>
              <a:gs pos="100000">
                <a:srgbClr val="36AFCE">
                  <a:shade val="100000"/>
                  <a:satMod val="115000"/>
                </a:srgb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Ellipse 7">
            <a:extLst>
              <a:ext uri="{FF2B5EF4-FFF2-40B4-BE49-F238E27FC236}">
                <a16:creationId xmlns="" xmlns:a16="http://schemas.microsoft.com/office/drawing/2014/main" id="{B74DF0B0-35A9-5D8C-C132-33EEEF1A452D}"/>
              </a:ext>
            </a:extLst>
          </p:cNvPr>
          <p:cNvSpPr/>
          <p:nvPr/>
        </p:nvSpPr>
        <p:spPr>
          <a:xfrm>
            <a:off x="2939860" y="122247"/>
            <a:ext cx="651787" cy="616141"/>
          </a:xfrm>
          <a:prstGeom prst="ellipse">
            <a:avLst/>
          </a:prstGeom>
          <a:gradFill flip="none" rotWithShape="1">
            <a:gsLst>
              <a:gs pos="0">
                <a:srgbClr val="36AFCE">
                  <a:shade val="30000"/>
                  <a:satMod val="115000"/>
                </a:srgbClr>
              </a:gs>
              <a:gs pos="50000">
                <a:srgbClr val="36AFCE">
                  <a:shade val="67500"/>
                  <a:satMod val="115000"/>
                </a:srgbClr>
              </a:gs>
              <a:gs pos="100000">
                <a:srgbClr val="36AFCE">
                  <a:shade val="100000"/>
                  <a:satMod val="115000"/>
                </a:srgbClr>
              </a:gs>
            </a:gsLst>
            <a:lin ang="8100000" scaled="1"/>
            <a:tileRect/>
          </a:gradFill>
          <a:ln w="571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Rectangle 8">
            <a:extLst>
              <a:ext uri="{FF2B5EF4-FFF2-40B4-BE49-F238E27FC236}">
                <a16:creationId xmlns="" xmlns:a16="http://schemas.microsoft.com/office/drawing/2014/main" id="{257E1F3E-20D3-487C-4394-D74888E98BAF}"/>
              </a:ext>
            </a:extLst>
          </p:cNvPr>
          <p:cNvSpPr/>
          <p:nvPr/>
        </p:nvSpPr>
        <p:spPr>
          <a:xfrm>
            <a:off x="5741108" y="383176"/>
            <a:ext cx="1080820" cy="94281"/>
          </a:xfrm>
          <a:prstGeom prst="rect">
            <a:avLst/>
          </a:prstGeom>
          <a:gradFill flip="none" rotWithShape="1">
            <a:gsLst>
              <a:gs pos="0">
                <a:srgbClr val="36AFCE">
                  <a:shade val="30000"/>
                  <a:satMod val="115000"/>
                </a:srgbClr>
              </a:gs>
              <a:gs pos="50000">
                <a:srgbClr val="36AFCE">
                  <a:shade val="67500"/>
                  <a:satMod val="115000"/>
                </a:srgbClr>
              </a:gs>
              <a:gs pos="100000">
                <a:srgbClr val="36AFCE">
                  <a:shade val="100000"/>
                  <a:satMod val="115000"/>
                </a:srgb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Ellipse 9">
            <a:extLst>
              <a:ext uri="{FF2B5EF4-FFF2-40B4-BE49-F238E27FC236}">
                <a16:creationId xmlns="" xmlns:a16="http://schemas.microsoft.com/office/drawing/2014/main" id="{76985217-B097-6845-9BFA-9ABFDC7F14C1}"/>
              </a:ext>
            </a:extLst>
          </p:cNvPr>
          <p:cNvSpPr/>
          <p:nvPr/>
        </p:nvSpPr>
        <p:spPr>
          <a:xfrm>
            <a:off x="6839800" y="127091"/>
            <a:ext cx="651787" cy="616141"/>
          </a:xfrm>
          <a:prstGeom prst="ellipse">
            <a:avLst/>
          </a:prstGeom>
          <a:gradFill flip="none" rotWithShape="1">
            <a:gsLst>
              <a:gs pos="0">
                <a:srgbClr val="36AFCE">
                  <a:shade val="30000"/>
                  <a:satMod val="115000"/>
                </a:srgbClr>
              </a:gs>
              <a:gs pos="50000">
                <a:srgbClr val="36AFCE">
                  <a:shade val="67500"/>
                  <a:satMod val="115000"/>
                </a:srgbClr>
              </a:gs>
              <a:gs pos="100000">
                <a:srgbClr val="36AFCE">
                  <a:shade val="100000"/>
                  <a:satMod val="115000"/>
                </a:srgbClr>
              </a:gs>
            </a:gsLst>
            <a:lin ang="8100000" scaled="1"/>
            <a:tileRect/>
          </a:gradFill>
          <a:ln w="571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Rectangle 10">
            <a:extLst>
              <a:ext uri="{FF2B5EF4-FFF2-40B4-BE49-F238E27FC236}">
                <a16:creationId xmlns="" xmlns:a16="http://schemas.microsoft.com/office/drawing/2014/main" id="{4F26B36C-C9B5-75DD-F8AF-E780029D63ED}"/>
              </a:ext>
            </a:extLst>
          </p:cNvPr>
          <p:cNvSpPr/>
          <p:nvPr/>
        </p:nvSpPr>
        <p:spPr>
          <a:xfrm>
            <a:off x="7527332" y="388177"/>
            <a:ext cx="1080820" cy="94281"/>
          </a:xfrm>
          <a:prstGeom prst="rect">
            <a:avLst/>
          </a:prstGeom>
          <a:gradFill flip="none" rotWithShape="1">
            <a:gsLst>
              <a:gs pos="0">
                <a:srgbClr val="36AFCE">
                  <a:shade val="30000"/>
                  <a:satMod val="115000"/>
                </a:srgbClr>
              </a:gs>
              <a:gs pos="50000">
                <a:srgbClr val="36AFCE">
                  <a:shade val="67500"/>
                  <a:satMod val="115000"/>
                </a:srgbClr>
              </a:gs>
              <a:gs pos="100000">
                <a:srgbClr val="36AFCE">
                  <a:shade val="100000"/>
                  <a:satMod val="115000"/>
                </a:srgb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Ellipse 11">
            <a:extLst>
              <a:ext uri="{FF2B5EF4-FFF2-40B4-BE49-F238E27FC236}">
                <a16:creationId xmlns="" xmlns:a16="http://schemas.microsoft.com/office/drawing/2014/main" id="{D2C53A30-8955-FE42-9658-C0945116086A}"/>
              </a:ext>
            </a:extLst>
          </p:cNvPr>
          <p:cNvSpPr/>
          <p:nvPr/>
        </p:nvSpPr>
        <p:spPr>
          <a:xfrm>
            <a:off x="8624877" y="127090"/>
            <a:ext cx="651787" cy="616141"/>
          </a:xfrm>
          <a:prstGeom prst="ellipse">
            <a:avLst/>
          </a:prstGeom>
          <a:gradFill flip="none" rotWithShape="1">
            <a:gsLst>
              <a:gs pos="0">
                <a:srgbClr val="36AFCE">
                  <a:shade val="30000"/>
                  <a:satMod val="115000"/>
                </a:srgbClr>
              </a:gs>
              <a:gs pos="50000">
                <a:srgbClr val="36AFCE">
                  <a:shade val="67500"/>
                  <a:satMod val="115000"/>
                </a:srgbClr>
              </a:gs>
              <a:gs pos="100000">
                <a:srgbClr val="36AFCE">
                  <a:shade val="100000"/>
                  <a:satMod val="115000"/>
                </a:srgbClr>
              </a:gs>
            </a:gsLst>
            <a:lin ang="8100000" scaled="1"/>
            <a:tileRect/>
          </a:gradFill>
          <a:ln w="571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3" name="Rectangle 12">
            <a:extLst>
              <a:ext uri="{FF2B5EF4-FFF2-40B4-BE49-F238E27FC236}">
                <a16:creationId xmlns="" xmlns:a16="http://schemas.microsoft.com/office/drawing/2014/main" id="{2FFD0BFB-CA27-35A4-16D7-55EA97D74C21}"/>
              </a:ext>
            </a:extLst>
          </p:cNvPr>
          <p:cNvSpPr/>
          <p:nvPr/>
        </p:nvSpPr>
        <p:spPr>
          <a:xfrm>
            <a:off x="9312409" y="389477"/>
            <a:ext cx="1080820" cy="94281"/>
          </a:xfrm>
          <a:prstGeom prst="rect">
            <a:avLst/>
          </a:prstGeom>
          <a:gradFill flip="none" rotWithShape="1">
            <a:gsLst>
              <a:gs pos="0">
                <a:srgbClr val="36AFCE">
                  <a:shade val="30000"/>
                  <a:satMod val="115000"/>
                </a:srgbClr>
              </a:gs>
              <a:gs pos="50000">
                <a:srgbClr val="36AFCE">
                  <a:shade val="67500"/>
                  <a:satMod val="115000"/>
                </a:srgbClr>
              </a:gs>
              <a:gs pos="100000">
                <a:srgbClr val="36AFCE">
                  <a:shade val="100000"/>
                  <a:satMod val="115000"/>
                </a:srgb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Ellipse 13">
            <a:extLst>
              <a:ext uri="{FF2B5EF4-FFF2-40B4-BE49-F238E27FC236}">
                <a16:creationId xmlns="" xmlns:a16="http://schemas.microsoft.com/office/drawing/2014/main" id="{A8F921AE-38EC-BA5A-7866-A02B4FE2589A}"/>
              </a:ext>
            </a:extLst>
          </p:cNvPr>
          <p:cNvSpPr/>
          <p:nvPr/>
        </p:nvSpPr>
        <p:spPr>
          <a:xfrm>
            <a:off x="10424378" y="127089"/>
            <a:ext cx="651787" cy="616141"/>
          </a:xfrm>
          <a:prstGeom prst="ellipse">
            <a:avLst/>
          </a:prstGeom>
          <a:gradFill flip="none" rotWithShape="1">
            <a:gsLst>
              <a:gs pos="0">
                <a:srgbClr val="36AFCE">
                  <a:shade val="30000"/>
                  <a:satMod val="115000"/>
                </a:srgbClr>
              </a:gs>
              <a:gs pos="50000">
                <a:srgbClr val="36AFCE">
                  <a:shade val="67500"/>
                  <a:satMod val="115000"/>
                </a:srgbClr>
              </a:gs>
              <a:gs pos="100000">
                <a:srgbClr val="36AFCE">
                  <a:shade val="100000"/>
                  <a:satMod val="115000"/>
                </a:srgbClr>
              </a:gs>
            </a:gsLst>
            <a:lin ang="8100000" scaled="1"/>
            <a:tileRect/>
          </a:gradFill>
          <a:ln w="571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Rectangle 14">
            <a:extLst>
              <a:ext uri="{FF2B5EF4-FFF2-40B4-BE49-F238E27FC236}">
                <a16:creationId xmlns="" xmlns:a16="http://schemas.microsoft.com/office/drawing/2014/main" id="{B331D288-F8F0-0036-061D-55106264FAFF}"/>
              </a:ext>
            </a:extLst>
          </p:cNvPr>
          <p:cNvSpPr/>
          <p:nvPr/>
        </p:nvSpPr>
        <p:spPr>
          <a:xfrm>
            <a:off x="11107315" y="399234"/>
            <a:ext cx="1084686" cy="94822"/>
          </a:xfrm>
          <a:prstGeom prst="rect">
            <a:avLst/>
          </a:prstGeom>
          <a:gradFill flip="none" rotWithShape="1">
            <a:gsLst>
              <a:gs pos="0">
                <a:srgbClr val="36AFCE">
                  <a:shade val="30000"/>
                  <a:satMod val="115000"/>
                </a:srgbClr>
              </a:gs>
              <a:gs pos="50000">
                <a:srgbClr val="36AFCE">
                  <a:shade val="67500"/>
                  <a:satMod val="115000"/>
                </a:srgbClr>
              </a:gs>
              <a:gs pos="100000">
                <a:srgbClr val="36AFCE">
                  <a:shade val="100000"/>
                  <a:satMod val="115000"/>
                </a:srgb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6" name="Image 15">
            <a:extLst>
              <a:ext uri="{FF2B5EF4-FFF2-40B4-BE49-F238E27FC236}">
                <a16:creationId xmlns="" xmlns:a16="http://schemas.microsoft.com/office/drawing/2014/main" id="{390ED7B3-C8B5-68E0-ADED-234FB2F4C36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86681" y="212513"/>
            <a:ext cx="409790" cy="409790"/>
          </a:xfrm>
          <a:prstGeom prst="rect">
            <a:avLst/>
          </a:prstGeom>
        </p:spPr>
      </p:pic>
      <p:pic>
        <p:nvPicPr>
          <p:cNvPr id="17" name="Image 16">
            <a:extLst>
              <a:ext uri="{FF2B5EF4-FFF2-40B4-BE49-F238E27FC236}">
                <a16:creationId xmlns="" xmlns:a16="http://schemas.microsoft.com/office/drawing/2014/main" id="{0C0808E6-CBB0-20DF-F771-243A4A83A22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040865" y="212513"/>
            <a:ext cx="446152" cy="446152"/>
          </a:xfrm>
          <a:prstGeom prst="rect">
            <a:avLst/>
          </a:prstGeom>
        </p:spPr>
      </p:pic>
      <p:grpSp>
        <p:nvGrpSpPr>
          <p:cNvPr id="25" name="Groupe 24">
            <a:extLst>
              <a:ext uri="{FF2B5EF4-FFF2-40B4-BE49-F238E27FC236}">
                <a16:creationId xmlns="" xmlns:a16="http://schemas.microsoft.com/office/drawing/2014/main" id="{CAA091DD-79D0-4E2F-818E-2FD149F69BA6}"/>
              </a:ext>
            </a:extLst>
          </p:cNvPr>
          <p:cNvGrpSpPr/>
          <p:nvPr/>
        </p:nvGrpSpPr>
        <p:grpSpPr>
          <a:xfrm>
            <a:off x="4743445" y="48739"/>
            <a:ext cx="2636400" cy="936000"/>
            <a:chOff x="4743445" y="48739"/>
            <a:chExt cx="2636399" cy="936000"/>
          </a:xfrm>
        </p:grpSpPr>
        <p:sp>
          <p:nvSpPr>
            <p:cNvPr id="6" name="Ellipse 5">
              <a:extLst>
                <a:ext uri="{FF2B5EF4-FFF2-40B4-BE49-F238E27FC236}">
                  <a16:creationId xmlns="" xmlns:a16="http://schemas.microsoft.com/office/drawing/2014/main" id="{383A2F1D-F96E-E065-97FB-906AF27E18E5}"/>
                </a:ext>
              </a:extLst>
            </p:cNvPr>
            <p:cNvSpPr/>
            <p:nvPr/>
          </p:nvSpPr>
          <p:spPr>
            <a:xfrm>
              <a:off x="4743445" y="48739"/>
              <a:ext cx="972000" cy="936000"/>
            </a:xfrm>
            <a:prstGeom prst="ellipse">
              <a:avLst/>
            </a:prstGeom>
            <a:gradFill flip="none" rotWithShape="1">
              <a:gsLst>
                <a:gs pos="0">
                  <a:srgbClr val="36AFCE">
                    <a:shade val="30000"/>
                    <a:satMod val="115000"/>
                  </a:srgbClr>
                </a:gs>
                <a:gs pos="50000">
                  <a:srgbClr val="36AFCE">
                    <a:shade val="67500"/>
                    <a:satMod val="115000"/>
                  </a:srgbClr>
                </a:gs>
                <a:gs pos="100000">
                  <a:srgbClr val="36AFCE">
                    <a:shade val="100000"/>
                    <a:satMod val="115000"/>
                  </a:srgbClr>
                </a:gs>
              </a:gsLst>
              <a:lin ang="8100000" scaled="1"/>
              <a:tileRect/>
            </a:gradFill>
            <a:ln w="571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8" name="Image 17">
              <a:extLst>
                <a:ext uri="{FF2B5EF4-FFF2-40B4-BE49-F238E27FC236}">
                  <a16:creationId xmlns="" xmlns:a16="http://schemas.microsoft.com/office/drawing/2014/main" id="{2F0E5AAC-7C2F-B985-DC3F-73DC4171989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950211" y="185971"/>
              <a:ext cx="429633" cy="429634"/>
            </a:xfrm>
            <a:prstGeom prst="rect">
              <a:avLst/>
            </a:prstGeom>
          </p:spPr>
        </p:pic>
      </p:grpSp>
      <p:pic>
        <p:nvPicPr>
          <p:cNvPr id="19" name="Image 18">
            <a:extLst>
              <a:ext uri="{FF2B5EF4-FFF2-40B4-BE49-F238E27FC236}">
                <a16:creationId xmlns="" xmlns:a16="http://schemas.microsoft.com/office/drawing/2014/main" id="{446EBA92-C858-7D28-8441-3BCBBA197758}"/>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3671836" y="2338555"/>
            <a:ext cx="386834" cy="386834"/>
          </a:xfrm>
          <a:prstGeom prst="rect">
            <a:avLst/>
          </a:prstGeom>
        </p:spPr>
      </p:pic>
      <p:grpSp>
        <p:nvGrpSpPr>
          <p:cNvPr id="20" name="Groupe 19" descr="Icône de papier et stylo ">
            <a:extLst>
              <a:ext uri="{FF2B5EF4-FFF2-40B4-BE49-F238E27FC236}">
                <a16:creationId xmlns="" xmlns:a16="http://schemas.microsoft.com/office/drawing/2014/main" id="{4F45F177-87D4-C73B-C543-1FA887A00A4E}"/>
              </a:ext>
            </a:extLst>
          </p:cNvPr>
          <p:cNvGrpSpPr/>
          <p:nvPr/>
        </p:nvGrpSpPr>
        <p:grpSpPr>
          <a:xfrm>
            <a:off x="8804921" y="263387"/>
            <a:ext cx="306122" cy="364214"/>
            <a:chOff x="7018338" y="4656138"/>
            <a:chExt cx="287337" cy="285750"/>
          </a:xfrm>
          <a:solidFill>
            <a:schemeClr val="bg1"/>
          </a:solidFill>
        </p:grpSpPr>
        <p:sp>
          <p:nvSpPr>
            <p:cNvPr id="21" name="Forme libre 4604">
              <a:extLst>
                <a:ext uri="{FF2B5EF4-FFF2-40B4-BE49-F238E27FC236}">
                  <a16:creationId xmlns="" xmlns:a16="http://schemas.microsoft.com/office/drawing/2014/main" id="{40878F0F-A7A4-546F-3761-0A06BD0E7F82}"/>
                </a:ext>
              </a:extLst>
            </p:cNvPr>
            <p:cNvSpPr>
              <a:spLocks noEditPoints="1"/>
            </p:cNvSpPr>
            <p:nvPr/>
          </p:nvSpPr>
          <p:spPr bwMode="auto">
            <a:xfrm>
              <a:off x="7018338" y="4656138"/>
              <a:ext cx="230188" cy="285750"/>
            </a:xfrm>
            <a:custGeom>
              <a:avLst/>
              <a:gdLst>
                <a:gd name="T0" fmla="*/ 351 w 723"/>
                <a:gd name="T1" fmla="*/ 416 h 903"/>
                <a:gd name="T2" fmla="*/ 348 w 723"/>
                <a:gd name="T3" fmla="*/ 400 h 903"/>
                <a:gd name="T4" fmla="*/ 362 w 723"/>
                <a:gd name="T5" fmla="*/ 391 h 903"/>
                <a:gd name="T6" fmla="*/ 525 w 723"/>
                <a:gd name="T7" fmla="*/ 398 h 903"/>
                <a:gd name="T8" fmla="*/ 525 w 723"/>
                <a:gd name="T9" fmla="*/ 414 h 903"/>
                <a:gd name="T10" fmla="*/ 513 w 723"/>
                <a:gd name="T11" fmla="*/ 572 h 903"/>
                <a:gd name="T12" fmla="*/ 349 w 723"/>
                <a:gd name="T13" fmla="*/ 565 h 903"/>
                <a:gd name="T14" fmla="*/ 349 w 723"/>
                <a:gd name="T15" fmla="*/ 548 h 903"/>
                <a:gd name="T16" fmla="*/ 513 w 723"/>
                <a:gd name="T17" fmla="*/ 542 h 903"/>
                <a:gd name="T18" fmla="*/ 526 w 723"/>
                <a:gd name="T19" fmla="*/ 551 h 903"/>
                <a:gd name="T20" fmla="*/ 523 w 723"/>
                <a:gd name="T21" fmla="*/ 568 h 903"/>
                <a:gd name="T22" fmla="*/ 362 w 723"/>
                <a:gd name="T23" fmla="*/ 722 h 903"/>
                <a:gd name="T24" fmla="*/ 348 w 723"/>
                <a:gd name="T25" fmla="*/ 713 h 903"/>
                <a:gd name="T26" fmla="*/ 351 w 723"/>
                <a:gd name="T27" fmla="*/ 696 h 903"/>
                <a:gd name="T28" fmla="*/ 515 w 723"/>
                <a:gd name="T29" fmla="*/ 693 h 903"/>
                <a:gd name="T30" fmla="*/ 528 w 723"/>
                <a:gd name="T31" fmla="*/ 704 h 903"/>
                <a:gd name="T32" fmla="*/ 521 w 723"/>
                <a:gd name="T33" fmla="*/ 720 h 903"/>
                <a:gd name="T34" fmla="*/ 232 w 723"/>
                <a:gd name="T35" fmla="*/ 405 h 903"/>
                <a:gd name="T36" fmla="*/ 198 w 723"/>
                <a:gd name="T37" fmla="*/ 381 h 903"/>
                <a:gd name="T38" fmla="*/ 200 w 723"/>
                <a:gd name="T39" fmla="*/ 365 h 903"/>
                <a:gd name="T40" fmla="*/ 217 w 723"/>
                <a:gd name="T41" fmla="*/ 362 h 903"/>
                <a:gd name="T42" fmla="*/ 296 w 723"/>
                <a:gd name="T43" fmla="*/ 302 h 903"/>
                <a:gd name="T44" fmla="*/ 312 w 723"/>
                <a:gd name="T45" fmla="*/ 306 h 903"/>
                <a:gd name="T46" fmla="*/ 315 w 723"/>
                <a:gd name="T47" fmla="*/ 321 h 903"/>
                <a:gd name="T48" fmla="*/ 226 w 723"/>
                <a:gd name="T49" fmla="*/ 556 h 903"/>
                <a:gd name="T50" fmla="*/ 197 w 723"/>
                <a:gd name="T51" fmla="*/ 529 h 903"/>
                <a:gd name="T52" fmla="*/ 203 w 723"/>
                <a:gd name="T53" fmla="*/ 514 h 903"/>
                <a:gd name="T54" fmla="*/ 219 w 723"/>
                <a:gd name="T55" fmla="*/ 514 h 903"/>
                <a:gd name="T56" fmla="*/ 298 w 723"/>
                <a:gd name="T57" fmla="*/ 451 h 903"/>
                <a:gd name="T58" fmla="*/ 314 w 723"/>
                <a:gd name="T59" fmla="*/ 458 h 903"/>
                <a:gd name="T60" fmla="*/ 314 w 723"/>
                <a:gd name="T61" fmla="*/ 475 h 903"/>
                <a:gd name="T62" fmla="*/ 155 w 723"/>
                <a:gd name="T63" fmla="*/ 238 h 903"/>
                <a:gd name="T64" fmla="*/ 208 w 723"/>
                <a:gd name="T65" fmla="*/ 197 h 903"/>
                <a:gd name="T66" fmla="*/ 164 w 723"/>
                <a:gd name="T67" fmla="*/ 236 h 903"/>
                <a:gd name="T68" fmla="*/ 31 w 723"/>
                <a:gd name="T69" fmla="*/ 125 h 903"/>
                <a:gd name="T70" fmla="*/ 53 w 723"/>
                <a:gd name="T71" fmla="*/ 68 h 903"/>
                <a:gd name="T72" fmla="*/ 101 w 723"/>
                <a:gd name="T73" fmla="*/ 35 h 903"/>
                <a:gd name="T74" fmla="*/ 150 w 723"/>
                <a:gd name="T75" fmla="*/ 36 h 903"/>
                <a:gd name="T76" fmla="*/ 210 w 723"/>
                <a:gd name="T77" fmla="*/ 80 h 903"/>
                <a:gd name="T78" fmla="*/ 226 w 723"/>
                <a:gd name="T79" fmla="*/ 143 h 903"/>
                <a:gd name="T80" fmla="*/ 125 w 723"/>
                <a:gd name="T81" fmla="*/ 154 h 903"/>
                <a:gd name="T82" fmla="*/ 136 w 723"/>
                <a:gd name="T83" fmla="*/ 0 h 903"/>
                <a:gd name="T84" fmla="*/ 104 w 723"/>
                <a:gd name="T85" fmla="*/ 2 h 903"/>
                <a:gd name="T86" fmla="*/ 39 w 723"/>
                <a:gd name="T87" fmla="*/ 40 h 903"/>
                <a:gd name="T88" fmla="*/ 4 w 723"/>
                <a:gd name="T89" fmla="*/ 108 h 903"/>
                <a:gd name="T90" fmla="*/ 4 w 723"/>
                <a:gd name="T91" fmla="*/ 625 h 903"/>
                <a:gd name="T92" fmla="*/ 121 w 723"/>
                <a:gd name="T93" fmla="*/ 632 h 903"/>
                <a:gd name="T94" fmla="*/ 128 w 723"/>
                <a:gd name="T95" fmla="*/ 901 h 903"/>
                <a:gd name="T96" fmla="*/ 593 w 723"/>
                <a:gd name="T97" fmla="*/ 902 h 903"/>
                <a:gd name="T98" fmla="*/ 603 w 723"/>
                <a:gd name="T99" fmla="*/ 888 h 903"/>
                <a:gd name="T100" fmla="*/ 660 w 723"/>
                <a:gd name="T101" fmla="*/ 248 h 903"/>
                <a:gd name="T102" fmla="*/ 708 w 723"/>
                <a:gd name="T103" fmla="*/ 194 h 903"/>
                <a:gd name="T104" fmla="*/ 723 w 723"/>
                <a:gd name="T105" fmla="*/ 121 h 903"/>
                <a:gd name="T106" fmla="*/ 691 w 723"/>
                <a:gd name="T107" fmla="*/ 50 h 903"/>
                <a:gd name="T108" fmla="*/ 627 w 723"/>
                <a:gd name="T109" fmla="*/ 6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23" h="903">
                  <a:moveTo>
                    <a:pt x="513" y="421"/>
                  </a:moveTo>
                  <a:lnTo>
                    <a:pt x="362" y="421"/>
                  </a:lnTo>
                  <a:lnTo>
                    <a:pt x="359" y="421"/>
                  </a:lnTo>
                  <a:lnTo>
                    <a:pt x="356" y="420"/>
                  </a:lnTo>
                  <a:lnTo>
                    <a:pt x="354" y="418"/>
                  </a:lnTo>
                  <a:lnTo>
                    <a:pt x="351" y="416"/>
                  </a:lnTo>
                  <a:lnTo>
                    <a:pt x="349" y="414"/>
                  </a:lnTo>
                  <a:lnTo>
                    <a:pt x="348" y="412"/>
                  </a:lnTo>
                  <a:lnTo>
                    <a:pt x="347" y="409"/>
                  </a:lnTo>
                  <a:lnTo>
                    <a:pt x="347" y="406"/>
                  </a:lnTo>
                  <a:lnTo>
                    <a:pt x="347" y="403"/>
                  </a:lnTo>
                  <a:lnTo>
                    <a:pt x="348" y="400"/>
                  </a:lnTo>
                  <a:lnTo>
                    <a:pt x="349" y="398"/>
                  </a:lnTo>
                  <a:lnTo>
                    <a:pt x="351" y="396"/>
                  </a:lnTo>
                  <a:lnTo>
                    <a:pt x="354" y="394"/>
                  </a:lnTo>
                  <a:lnTo>
                    <a:pt x="356" y="393"/>
                  </a:lnTo>
                  <a:lnTo>
                    <a:pt x="359" y="391"/>
                  </a:lnTo>
                  <a:lnTo>
                    <a:pt x="362" y="391"/>
                  </a:lnTo>
                  <a:lnTo>
                    <a:pt x="513" y="391"/>
                  </a:lnTo>
                  <a:lnTo>
                    <a:pt x="515" y="391"/>
                  </a:lnTo>
                  <a:lnTo>
                    <a:pt x="519" y="393"/>
                  </a:lnTo>
                  <a:lnTo>
                    <a:pt x="521" y="394"/>
                  </a:lnTo>
                  <a:lnTo>
                    <a:pt x="523" y="396"/>
                  </a:lnTo>
                  <a:lnTo>
                    <a:pt x="525" y="398"/>
                  </a:lnTo>
                  <a:lnTo>
                    <a:pt x="526" y="400"/>
                  </a:lnTo>
                  <a:lnTo>
                    <a:pt x="528" y="403"/>
                  </a:lnTo>
                  <a:lnTo>
                    <a:pt x="528" y="406"/>
                  </a:lnTo>
                  <a:lnTo>
                    <a:pt x="528" y="409"/>
                  </a:lnTo>
                  <a:lnTo>
                    <a:pt x="526" y="412"/>
                  </a:lnTo>
                  <a:lnTo>
                    <a:pt x="525" y="414"/>
                  </a:lnTo>
                  <a:lnTo>
                    <a:pt x="523" y="416"/>
                  </a:lnTo>
                  <a:lnTo>
                    <a:pt x="521" y="418"/>
                  </a:lnTo>
                  <a:lnTo>
                    <a:pt x="519" y="420"/>
                  </a:lnTo>
                  <a:lnTo>
                    <a:pt x="515" y="421"/>
                  </a:lnTo>
                  <a:lnTo>
                    <a:pt x="513" y="421"/>
                  </a:lnTo>
                  <a:close/>
                  <a:moveTo>
                    <a:pt x="513" y="572"/>
                  </a:moveTo>
                  <a:lnTo>
                    <a:pt x="362" y="572"/>
                  </a:lnTo>
                  <a:lnTo>
                    <a:pt x="359" y="571"/>
                  </a:lnTo>
                  <a:lnTo>
                    <a:pt x="356" y="571"/>
                  </a:lnTo>
                  <a:lnTo>
                    <a:pt x="354" y="569"/>
                  </a:lnTo>
                  <a:lnTo>
                    <a:pt x="351" y="568"/>
                  </a:lnTo>
                  <a:lnTo>
                    <a:pt x="349" y="565"/>
                  </a:lnTo>
                  <a:lnTo>
                    <a:pt x="348" y="563"/>
                  </a:lnTo>
                  <a:lnTo>
                    <a:pt x="347" y="560"/>
                  </a:lnTo>
                  <a:lnTo>
                    <a:pt x="347" y="556"/>
                  </a:lnTo>
                  <a:lnTo>
                    <a:pt x="347" y="554"/>
                  </a:lnTo>
                  <a:lnTo>
                    <a:pt x="348" y="551"/>
                  </a:lnTo>
                  <a:lnTo>
                    <a:pt x="349" y="548"/>
                  </a:lnTo>
                  <a:lnTo>
                    <a:pt x="351" y="546"/>
                  </a:lnTo>
                  <a:lnTo>
                    <a:pt x="354" y="544"/>
                  </a:lnTo>
                  <a:lnTo>
                    <a:pt x="356" y="543"/>
                  </a:lnTo>
                  <a:lnTo>
                    <a:pt x="359" y="542"/>
                  </a:lnTo>
                  <a:lnTo>
                    <a:pt x="362" y="542"/>
                  </a:lnTo>
                  <a:lnTo>
                    <a:pt x="513" y="542"/>
                  </a:lnTo>
                  <a:lnTo>
                    <a:pt x="515" y="542"/>
                  </a:lnTo>
                  <a:lnTo>
                    <a:pt x="519" y="543"/>
                  </a:lnTo>
                  <a:lnTo>
                    <a:pt x="521" y="544"/>
                  </a:lnTo>
                  <a:lnTo>
                    <a:pt x="523" y="546"/>
                  </a:lnTo>
                  <a:lnTo>
                    <a:pt x="525" y="548"/>
                  </a:lnTo>
                  <a:lnTo>
                    <a:pt x="526" y="551"/>
                  </a:lnTo>
                  <a:lnTo>
                    <a:pt x="528" y="554"/>
                  </a:lnTo>
                  <a:lnTo>
                    <a:pt x="528" y="556"/>
                  </a:lnTo>
                  <a:lnTo>
                    <a:pt x="528" y="560"/>
                  </a:lnTo>
                  <a:lnTo>
                    <a:pt x="526" y="563"/>
                  </a:lnTo>
                  <a:lnTo>
                    <a:pt x="525" y="565"/>
                  </a:lnTo>
                  <a:lnTo>
                    <a:pt x="523" y="568"/>
                  </a:lnTo>
                  <a:lnTo>
                    <a:pt x="521" y="569"/>
                  </a:lnTo>
                  <a:lnTo>
                    <a:pt x="519" y="571"/>
                  </a:lnTo>
                  <a:lnTo>
                    <a:pt x="515" y="571"/>
                  </a:lnTo>
                  <a:lnTo>
                    <a:pt x="513" y="572"/>
                  </a:lnTo>
                  <a:close/>
                  <a:moveTo>
                    <a:pt x="513" y="722"/>
                  </a:moveTo>
                  <a:lnTo>
                    <a:pt x="362" y="722"/>
                  </a:lnTo>
                  <a:lnTo>
                    <a:pt x="359" y="722"/>
                  </a:lnTo>
                  <a:lnTo>
                    <a:pt x="356" y="721"/>
                  </a:lnTo>
                  <a:lnTo>
                    <a:pt x="354" y="720"/>
                  </a:lnTo>
                  <a:lnTo>
                    <a:pt x="351" y="718"/>
                  </a:lnTo>
                  <a:lnTo>
                    <a:pt x="349" y="716"/>
                  </a:lnTo>
                  <a:lnTo>
                    <a:pt x="348" y="713"/>
                  </a:lnTo>
                  <a:lnTo>
                    <a:pt x="347" y="710"/>
                  </a:lnTo>
                  <a:lnTo>
                    <a:pt x="347" y="708"/>
                  </a:lnTo>
                  <a:lnTo>
                    <a:pt x="347" y="704"/>
                  </a:lnTo>
                  <a:lnTo>
                    <a:pt x="348" y="702"/>
                  </a:lnTo>
                  <a:lnTo>
                    <a:pt x="349" y="699"/>
                  </a:lnTo>
                  <a:lnTo>
                    <a:pt x="351" y="696"/>
                  </a:lnTo>
                  <a:lnTo>
                    <a:pt x="354" y="695"/>
                  </a:lnTo>
                  <a:lnTo>
                    <a:pt x="356" y="693"/>
                  </a:lnTo>
                  <a:lnTo>
                    <a:pt x="359" y="693"/>
                  </a:lnTo>
                  <a:lnTo>
                    <a:pt x="362" y="692"/>
                  </a:lnTo>
                  <a:lnTo>
                    <a:pt x="513" y="692"/>
                  </a:lnTo>
                  <a:lnTo>
                    <a:pt x="515" y="693"/>
                  </a:lnTo>
                  <a:lnTo>
                    <a:pt x="519" y="693"/>
                  </a:lnTo>
                  <a:lnTo>
                    <a:pt x="521" y="695"/>
                  </a:lnTo>
                  <a:lnTo>
                    <a:pt x="523" y="696"/>
                  </a:lnTo>
                  <a:lnTo>
                    <a:pt x="525" y="699"/>
                  </a:lnTo>
                  <a:lnTo>
                    <a:pt x="526" y="702"/>
                  </a:lnTo>
                  <a:lnTo>
                    <a:pt x="528" y="704"/>
                  </a:lnTo>
                  <a:lnTo>
                    <a:pt x="528" y="708"/>
                  </a:lnTo>
                  <a:lnTo>
                    <a:pt x="528" y="710"/>
                  </a:lnTo>
                  <a:lnTo>
                    <a:pt x="526" y="713"/>
                  </a:lnTo>
                  <a:lnTo>
                    <a:pt x="525" y="716"/>
                  </a:lnTo>
                  <a:lnTo>
                    <a:pt x="523" y="718"/>
                  </a:lnTo>
                  <a:lnTo>
                    <a:pt x="521" y="720"/>
                  </a:lnTo>
                  <a:lnTo>
                    <a:pt x="519" y="721"/>
                  </a:lnTo>
                  <a:lnTo>
                    <a:pt x="515" y="722"/>
                  </a:lnTo>
                  <a:lnTo>
                    <a:pt x="513" y="722"/>
                  </a:lnTo>
                  <a:close/>
                  <a:moveTo>
                    <a:pt x="312" y="326"/>
                  </a:moveTo>
                  <a:lnTo>
                    <a:pt x="237" y="402"/>
                  </a:lnTo>
                  <a:lnTo>
                    <a:pt x="232" y="405"/>
                  </a:lnTo>
                  <a:lnTo>
                    <a:pt x="226" y="406"/>
                  </a:lnTo>
                  <a:lnTo>
                    <a:pt x="220" y="405"/>
                  </a:lnTo>
                  <a:lnTo>
                    <a:pt x="216" y="402"/>
                  </a:lnTo>
                  <a:lnTo>
                    <a:pt x="200" y="387"/>
                  </a:lnTo>
                  <a:lnTo>
                    <a:pt x="199" y="385"/>
                  </a:lnTo>
                  <a:lnTo>
                    <a:pt x="198" y="381"/>
                  </a:lnTo>
                  <a:lnTo>
                    <a:pt x="197" y="379"/>
                  </a:lnTo>
                  <a:lnTo>
                    <a:pt x="197" y="376"/>
                  </a:lnTo>
                  <a:lnTo>
                    <a:pt x="197" y="373"/>
                  </a:lnTo>
                  <a:lnTo>
                    <a:pt x="198" y="370"/>
                  </a:lnTo>
                  <a:lnTo>
                    <a:pt x="199" y="368"/>
                  </a:lnTo>
                  <a:lnTo>
                    <a:pt x="200" y="365"/>
                  </a:lnTo>
                  <a:lnTo>
                    <a:pt x="203" y="363"/>
                  </a:lnTo>
                  <a:lnTo>
                    <a:pt x="206" y="362"/>
                  </a:lnTo>
                  <a:lnTo>
                    <a:pt x="208" y="361"/>
                  </a:lnTo>
                  <a:lnTo>
                    <a:pt x="211" y="361"/>
                  </a:lnTo>
                  <a:lnTo>
                    <a:pt x="214" y="361"/>
                  </a:lnTo>
                  <a:lnTo>
                    <a:pt x="217" y="362"/>
                  </a:lnTo>
                  <a:lnTo>
                    <a:pt x="219" y="363"/>
                  </a:lnTo>
                  <a:lnTo>
                    <a:pt x="221" y="365"/>
                  </a:lnTo>
                  <a:lnTo>
                    <a:pt x="226" y="370"/>
                  </a:lnTo>
                  <a:lnTo>
                    <a:pt x="290" y="306"/>
                  </a:lnTo>
                  <a:lnTo>
                    <a:pt x="294" y="303"/>
                  </a:lnTo>
                  <a:lnTo>
                    <a:pt x="296" y="302"/>
                  </a:lnTo>
                  <a:lnTo>
                    <a:pt x="298" y="301"/>
                  </a:lnTo>
                  <a:lnTo>
                    <a:pt x="302" y="301"/>
                  </a:lnTo>
                  <a:lnTo>
                    <a:pt x="304" y="301"/>
                  </a:lnTo>
                  <a:lnTo>
                    <a:pt x="307" y="302"/>
                  </a:lnTo>
                  <a:lnTo>
                    <a:pt x="310" y="303"/>
                  </a:lnTo>
                  <a:lnTo>
                    <a:pt x="312" y="306"/>
                  </a:lnTo>
                  <a:lnTo>
                    <a:pt x="314" y="308"/>
                  </a:lnTo>
                  <a:lnTo>
                    <a:pt x="315" y="310"/>
                  </a:lnTo>
                  <a:lnTo>
                    <a:pt x="316" y="312"/>
                  </a:lnTo>
                  <a:lnTo>
                    <a:pt x="316" y="316"/>
                  </a:lnTo>
                  <a:lnTo>
                    <a:pt x="316" y="319"/>
                  </a:lnTo>
                  <a:lnTo>
                    <a:pt x="315" y="321"/>
                  </a:lnTo>
                  <a:lnTo>
                    <a:pt x="314" y="324"/>
                  </a:lnTo>
                  <a:lnTo>
                    <a:pt x="312" y="326"/>
                  </a:lnTo>
                  <a:close/>
                  <a:moveTo>
                    <a:pt x="312" y="477"/>
                  </a:moveTo>
                  <a:lnTo>
                    <a:pt x="237" y="552"/>
                  </a:lnTo>
                  <a:lnTo>
                    <a:pt x="232" y="555"/>
                  </a:lnTo>
                  <a:lnTo>
                    <a:pt x="226" y="556"/>
                  </a:lnTo>
                  <a:lnTo>
                    <a:pt x="220" y="555"/>
                  </a:lnTo>
                  <a:lnTo>
                    <a:pt x="216" y="552"/>
                  </a:lnTo>
                  <a:lnTo>
                    <a:pt x="200" y="537"/>
                  </a:lnTo>
                  <a:lnTo>
                    <a:pt x="199" y="535"/>
                  </a:lnTo>
                  <a:lnTo>
                    <a:pt x="198" y="533"/>
                  </a:lnTo>
                  <a:lnTo>
                    <a:pt x="197" y="529"/>
                  </a:lnTo>
                  <a:lnTo>
                    <a:pt x="197" y="527"/>
                  </a:lnTo>
                  <a:lnTo>
                    <a:pt x="197" y="524"/>
                  </a:lnTo>
                  <a:lnTo>
                    <a:pt x="198" y="521"/>
                  </a:lnTo>
                  <a:lnTo>
                    <a:pt x="199" y="518"/>
                  </a:lnTo>
                  <a:lnTo>
                    <a:pt x="200" y="516"/>
                  </a:lnTo>
                  <a:lnTo>
                    <a:pt x="203" y="514"/>
                  </a:lnTo>
                  <a:lnTo>
                    <a:pt x="206" y="512"/>
                  </a:lnTo>
                  <a:lnTo>
                    <a:pt x="208" y="512"/>
                  </a:lnTo>
                  <a:lnTo>
                    <a:pt x="211" y="511"/>
                  </a:lnTo>
                  <a:lnTo>
                    <a:pt x="214" y="512"/>
                  </a:lnTo>
                  <a:lnTo>
                    <a:pt x="217" y="512"/>
                  </a:lnTo>
                  <a:lnTo>
                    <a:pt x="219" y="514"/>
                  </a:lnTo>
                  <a:lnTo>
                    <a:pt x="221" y="516"/>
                  </a:lnTo>
                  <a:lnTo>
                    <a:pt x="226" y="520"/>
                  </a:lnTo>
                  <a:lnTo>
                    <a:pt x="290" y="456"/>
                  </a:lnTo>
                  <a:lnTo>
                    <a:pt x="294" y="454"/>
                  </a:lnTo>
                  <a:lnTo>
                    <a:pt x="296" y="452"/>
                  </a:lnTo>
                  <a:lnTo>
                    <a:pt x="298" y="451"/>
                  </a:lnTo>
                  <a:lnTo>
                    <a:pt x="302" y="451"/>
                  </a:lnTo>
                  <a:lnTo>
                    <a:pt x="304" y="451"/>
                  </a:lnTo>
                  <a:lnTo>
                    <a:pt x="307" y="452"/>
                  </a:lnTo>
                  <a:lnTo>
                    <a:pt x="310" y="454"/>
                  </a:lnTo>
                  <a:lnTo>
                    <a:pt x="312" y="456"/>
                  </a:lnTo>
                  <a:lnTo>
                    <a:pt x="314" y="458"/>
                  </a:lnTo>
                  <a:lnTo>
                    <a:pt x="315" y="460"/>
                  </a:lnTo>
                  <a:lnTo>
                    <a:pt x="316" y="464"/>
                  </a:lnTo>
                  <a:lnTo>
                    <a:pt x="316" y="466"/>
                  </a:lnTo>
                  <a:lnTo>
                    <a:pt x="316" y="469"/>
                  </a:lnTo>
                  <a:lnTo>
                    <a:pt x="315" y="472"/>
                  </a:lnTo>
                  <a:lnTo>
                    <a:pt x="314" y="475"/>
                  </a:lnTo>
                  <a:lnTo>
                    <a:pt x="312" y="477"/>
                  </a:lnTo>
                  <a:close/>
                  <a:moveTo>
                    <a:pt x="164" y="236"/>
                  </a:moveTo>
                  <a:lnTo>
                    <a:pt x="162" y="237"/>
                  </a:lnTo>
                  <a:lnTo>
                    <a:pt x="158" y="238"/>
                  </a:lnTo>
                  <a:lnTo>
                    <a:pt x="157" y="238"/>
                  </a:lnTo>
                  <a:lnTo>
                    <a:pt x="155" y="238"/>
                  </a:lnTo>
                  <a:lnTo>
                    <a:pt x="153" y="239"/>
                  </a:lnTo>
                  <a:lnTo>
                    <a:pt x="151" y="239"/>
                  </a:lnTo>
                  <a:lnTo>
                    <a:pt x="151" y="180"/>
                  </a:lnTo>
                  <a:lnTo>
                    <a:pt x="217" y="180"/>
                  </a:lnTo>
                  <a:lnTo>
                    <a:pt x="214" y="188"/>
                  </a:lnTo>
                  <a:lnTo>
                    <a:pt x="208" y="197"/>
                  </a:lnTo>
                  <a:lnTo>
                    <a:pt x="203" y="205"/>
                  </a:lnTo>
                  <a:lnTo>
                    <a:pt x="197" y="212"/>
                  </a:lnTo>
                  <a:lnTo>
                    <a:pt x="190" y="220"/>
                  </a:lnTo>
                  <a:lnTo>
                    <a:pt x="182" y="225"/>
                  </a:lnTo>
                  <a:lnTo>
                    <a:pt x="173" y="231"/>
                  </a:lnTo>
                  <a:lnTo>
                    <a:pt x="164" y="236"/>
                  </a:lnTo>
                  <a:close/>
                  <a:moveTo>
                    <a:pt x="121" y="166"/>
                  </a:moveTo>
                  <a:lnTo>
                    <a:pt x="121" y="256"/>
                  </a:lnTo>
                  <a:lnTo>
                    <a:pt x="121" y="601"/>
                  </a:lnTo>
                  <a:lnTo>
                    <a:pt x="31" y="601"/>
                  </a:lnTo>
                  <a:lnTo>
                    <a:pt x="31" y="135"/>
                  </a:lnTo>
                  <a:lnTo>
                    <a:pt x="31" y="125"/>
                  </a:lnTo>
                  <a:lnTo>
                    <a:pt x="33" y="115"/>
                  </a:lnTo>
                  <a:lnTo>
                    <a:pt x="35" y="105"/>
                  </a:lnTo>
                  <a:lnTo>
                    <a:pt x="39" y="94"/>
                  </a:lnTo>
                  <a:lnTo>
                    <a:pt x="43" y="85"/>
                  </a:lnTo>
                  <a:lnTo>
                    <a:pt x="48" y="77"/>
                  </a:lnTo>
                  <a:lnTo>
                    <a:pt x="53" y="68"/>
                  </a:lnTo>
                  <a:lnTo>
                    <a:pt x="60" y="62"/>
                  </a:lnTo>
                  <a:lnTo>
                    <a:pt x="67" y="55"/>
                  </a:lnTo>
                  <a:lnTo>
                    <a:pt x="75" y="48"/>
                  </a:lnTo>
                  <a:lnTo>
                    <a:pt x="83" y="42"/>
                  </a:lnTo>
                  <a:lnTo>
                    <a:pt x="92" y="38"/>
                  </a:lnTo>
                  <a:lnTo>
                    <a:pt x="101" y="35"/>
                  </a:lnTo>
                  <a:lnTo>
                    <a:pt x="110" y="32"/>
                  </a:lnTo>
                  <a:lnTo>
                    <a:pt x="120" y="30"/>
                  </a:lnTo>
                  <a:lnTo>
                    <a:pt x="129" y="30"/>
                  </a:lnTo>
                  <a:lnTo>
                    <a:pt x="132" y="30"/>
                  </a:lnTo>
                  <a:lnTo>
                    <a:pt x="135" y="30"/>
                  </a:lnTo>
                  <a:lnTo>
                    <a:pt x="150" y="36"/>
                  </a:lnTo>
                  <a:lnTo>
                    <a:pt x="164" y="41"/>
                  </a:lnTo>
                  <a:lnTo>
                    <a:pt x="176" y="48"/>
                  </a:lnTo>
                  <a:lnTo>
                    <a:pt x="188" y="56"/>
                  </a:lnTo>
                  <a:lnTo>
                    <a:pt x="197" y="63"/>
                  </a:lnTo>
                  <a:lnTo>
                    <a:pt x="205" y="71"/>
                  </a:lnTo>
                  <a:lnTo>
                    <a:pt x="210" y="80"/>
                  </a:lnTo>
                  <a:lnTo>
                    <a:pt x="216" y="88"/>
                  </a:lnTo>
                  <a:lnTo>
                    <a:pt x="220" y="99"/>
                  </a:lnTo>
                  <a:lnTo>
                    <a:pt x="224" y="110"/>
                  </a:lnTo>
                  <a:lnTo>
                    <a:pt x="226" y="123"/>
                  </a:lnTo>
                  <a:lnTo>
                    <a:pt x="226" y="135"/>
                  </a:lnTo>
                  <a:lnTo>
                    <a:pt x="226" y="143"/>
                  </a:lnTo>
                  <a:lnTo>
                    <a:pt x="225" y="150"/>
                  </a:lnTo>
                  <a:lnTo>
                    <a:pt x="136" y="150"/>
                  </a:lnTo>
                  <a:lnTo>
                    <a:pt x="133" y="151"/>
                  </a:lnTo>
                  <a:lnTo>
                    <a:pt x="130" y="151"/>
                  </a:lnTo>
                  <a:lnTo>
                    <a:pt x="128" y="153"/>
                  </a:lnTo>
                  <a:lnTo>
                    <a:pt x="125" y="154"/>
                  </a:lnTo>
                  <a:lnTo>
                    <a:pt x="123" y="156"/>
                  </a:lnTo>
                  <a:lnTo>
                    <a:pt x="122" y="160"/>
                  </a:lnTo>
                  <a:lnTo>
                    <a:pt x="121" y="162"/>
                  </a:lnTo>
                  <a:lnTo>
                    <a:pt x="121" y="166"/>
                  </a:lnTo>
                  <a:close/>
                  <a:moveTo>
                    <a:pt x="587" y="0"/>
                  </a:moveTo>
                  <a:lnTo>
                    <a:pt x="136" y="0"/>
                  </a:lnTo>
                  <a:lnTo>
                    <a:pt x="136" y="0"/>
                  </a:lnTo>
                  <a:lnTo>
                    <a:pt x="135" y="0"/>
                  </a:lnTo>
                  <a:lnTo>
                    <a:pt x="132" y="0"/>
                  </a:lnTo>
                  <a:lnTo>
                    <a:pt x="129" y="0"/>
                  </a:lnTo>
                  <a:lnTo>
                    <a:pt x="116" y="1"/>
                  </a:lnTo>
                  <a:lnTo>
                    <a:pt x="104" y="2"/>
                  </a:lnTo>
                  <a:lnTo>
                    <a:pt x="92" y="5"/>
                  </a:lnTo>
                  <a:lnTo>
                    <a:pt x="80" y="11"/>
                  </a:lnTo>
                  <a:lnTo>
                    <a:pt x="69" y="16"/>
                  </a:lnTo>
                  <a:lnTo>
                    <a:pt x="58" y="23"/>
                  </a:lnTo>
                  <a:lnTo>
                    <a:pt x="48" y="31"/>
                  </a:lnTo>
                  <a:lnTo>
                    <a:pt x="39" y="40"/>
                  </a:lnTo>
                  <a:lnTo>
                    <a:pt x="31" y="49"/>
                  </a:lnTo>
                  <a:lnTo>
                    <a:pt x="23" y="59"/>
                  </a:lnTo>
                  <a:lnTo>
                    <a:pt x="16" y="71"/>
                  </a:lnTo>
                  <a:lnTo>
                    <a:pt x="10" y="83"/>
                  </a:lnTo>
                  <a:lnTo>
                    <a:pt x="6" y="95"/>
                  </a:lnTo>
                  <a:lnTo>
                    <a:pt x="4" y="108"/>
                  </a:lnTo>
                  <a:lnTo>
                    <a:pt x="1" y="121"/>
                  </a:lnTo>
                  <a:lnTo>
                    <a:pt x="0" y="135"/>
                  </a:lnTo>
                  <a:lnTo>
                    <a:pt x="0" y="617"/>
                  </a:lnTo>
                  <a:lnTo>
                    <a:pt x="1" y="620"/>
                  </a:lnTo>
                  <a:lnTo>
                    <a:pt x="1" y="623"/>
                  </a:lnTo>
                  <a:lnTo>
                    <a:pt x="4" y="625"/>
                  </a:lnTo>
                  <a:lnTo>
                    <a:pt x="5" y="627"/>
                  </a:lnTo>
                  <a:lnTo>
                    <a:pt x="7" y="630"/>
                  </a:lnTo>
                  <a:lnTo>
                    <a:pt x="9" y="631"/>
                  </a:lnTo>
                  <a:lnTo>
                    <a:pt x="13" y="632"/>
                  </a:lnTo>
                  <a:lnTo>
                    <a:pt x="16" y="632"/>
                  </a:lnTo>
                  <a:lnTo>
                    <a:pt x="121" y="632"/>
                  </a:lnTo>
                  <a:lnTo>
                    <a:pt x="121" y="888"/>
                  </a:lnTo>
                  <a:lnTo>
                    <a:pt x="121" y="891"/>
                  </a:lnTo>
                  <a:lnTo>
                    <a:pt x="122" y="894"/>
                  </a:lnTo>
                  <a:lnTo>
                    <a:pt x="123" y="896"/>
                  </a:lnTo>
                  <a:lnTo>
                    <a:pt x="125" y="898"/>
                  </a:lnTo>
                  <a:lnTo>
                    <a:pt x="128" y="901"/>
                  </a:lnTo>
                  <a:lnTo>
                    <a:pt x="130" y="902"/>
                  </a:lnTo>
                  <a:lnTo>
                    <a:pt x="133" y="903"/>
                  </a:lnTo>
                  <a:lnTo>
                    <a:pt x="136" y="903"/>
                  </a:lnTo>
                  <a:lnTo>
                    <a:pt x="587" y="903"/>
                  </a:lnTo>
                  <a:lnTo>
                    <a:pt x="591" y="903"/>
                  </a:lnTo>
                  <a:lnTo>
                    <a:pt x="593" y="902"/>
                  </a:lnTo>
                  <a:lnTo>
                    <a:pt x="596" y="901"/>
                  </a:lnTo>
                  <a:lnTo>
                    <a:pt x="599" y="898"/>
                  </a:lnTo>
                  <a:lnTo>
                    <a:pt x="600" y="896"/>
                  </a:lnTo>
                  <a:lnTo>
                    <a:pt x="602" y="894"/>
                  </a:lnTo>
                  <a:lnTo>
                    <a:pt x="602" y="891"/>
                  </a:lnTo>
                  <a:lnTo>
                    <a:pt x="603" y="888"/>
                  </a:lnTo>
                  <a:lnTo>
                    <a:pt x="603" y="269"/>
                  </a:lnTo>
                  <a:lnTo>
                    <a:pt x="615" y="267"/>
                  </a:lnTo>
                  <a:lnTo>
                    <a:pt x="627" y="264"/>
                  </a:lnTo>
                  <a:lnTo>
                    <a:pt x="638" y="259"/>
                  </a:lnTo>
                  <a:lnTo>
                    <a:pt x="648" y="255"/>
                  </a:lnTo>
                  <a:lnTo>
                    <a:pt x="660" y="248"/>
                  </a:lnTo>
                  <a:lnTo>
                    <a:pt x="670" y="241"/>
                  </a:lnTo>
                  <a:lnTo>
                    <a:pt x="679" y="232"/>
                  </a:lnTo>
                  <a:lnTo>
                    <a:pt x="687" y="224"/>
                  </a:lnTo>
                  <a:lnTo>
                    <a:pt x="695" y="214"/>
                  </a:lnTo>
                  <a:lnTo>
                    <a:pt x="703" y="204"/>
                  </a:lnTo>
                  <a:lnTo>
                    <a:pt x="708" y="194"/>
                  </a:lnTo>
                  <a:lnTo>
                    <a:pt x="714" y="182"/>
                  </a:lnTo>
                  <a:lnTo>
                    <a:pt x="717" y="171"/>
                  </a:lnTo>
                  <a:lnTo>
                    <a:pt x="721" y="160"/>
                  </a:lnTo>
                  <a:lnTo>
                    <a:pt x="723" y="147"/>
                  </a:lnTo>
                  <a:lnTo>
                    <a:pt x="723" y="135"/>
                  </a:lnTo>
                  <a:lnTo>
                    <a:pt x="723" y="121"/>
                  </a:lnTo>
                  <a:lnTo>
                    <a:pt x="721" y="109"/>
                  </a:lnTo>
                  <a:lnTo>
                    <a:pt x="717" y="97"/>
                  </a:lnTo>
                  <a:lnTo>
                    <a:pt x="712" y="84"/>
                  </a:lnTo>
                  <a:lnTo>
                    <a:pt x="706" y="72"/>
                  </a:lnTo>
                  <a:lnTo>
                    <a:pt x="699" y="60"/>
                  </a:lnTo>
                  <a:lnTo>
                    <a:pt x="691" y="50"/>
                  </a:lnTo>
                  <a:lnTo>
                    <a:pt x="682" y="40"/>
                  </a:lnTo>
                  <a:lnTo>
                    <a:pt x="672" y="32"/>
                  </a:lnTo>
                  <a:lnTo>
                    <a:pt x="662" y="23"/>
                  </a:lnTo>
                  <a:lnTo>
                    <a:pt x="651" y="16"/>
                  </a:lnTo>
                  <a:lnTo>
                    <a:pt x="638" y="11"/>
                  </a:lnTo>
                  <a:lnTo>
                    <a:pt x="627" y="6"/>
                  </a:lnTo>
                  <a:lnTo>
                    <a:pt x="613" y="3"/>
                  </a:lnTo>
                  <a:lnTo>
                    <a:pt x="601" y="1"/>
                  </a:lnTo>
                  <a:lnTo>
                    <a:pt x="587" y="0"/>
                  </a:lnTo>
                  <a:lnTo>
                    <a:pt x="58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fr-FR" dirty="0"/>
            </a:p>
          </p:txBody>
        </p:sp>
        <p:sp>
          <p:nvSpPr>
            <p:cNvPr id="22" name="Forme libre 4605">
              <a:extLst>
                <a:ext uri="{FF2B5EF4-FFF2-40B4-BE49-F238E27FC236}">
                  <a16:creationId xmlns="" xmlns:a16="http://schemas.microsoft.com/office/drawing/2014/main" id="{40E99AA2-57F6-8442-B615-26A0575EAEC2}"/>
                </a:ext>
              </a:extLst>
            </p:cNvPr>
            <p:cNvSpPr>
              <a:spLocks/>
            </p:cNvSpPr>
            <p:nvPr/>
          </p:nvSpPr>
          <p:spPr bwMode="auto">
            <a:xfrm>
              <a:off x="7239000" y="4722813"/>
              <a:ext cx="66675" cy="128588"/>
            </a:xfrm>
            <a:custGeom>
              <a:avLst/>
              <a:gdLst>
                <a:gd name="T0" fmla="*/ 123 w 210"/>
                <a:gd name="T1" fmla="*/ 1 h 407"/>
                <a:gd name="T2" fmla="*/ 101 w 210"/>
                <a:gd name="T3" fmla="*/ 8 h 407"/>
                <a:gd name="T4" fmla="*/ 82 w 210"/>
                <a:gd name="T5" fmla="*/ 21 h 407"/>
                <a:gd name="T6" fmla="*/ 67 w 210"/>
                <a:gd name="T7" fmla="*/ 37 h 407"/>
                <a:gd name="T8" fmla="*/ 50 w 210"/>
                <a:gd name="T9" fmla="*/ 47 h 407"/>
                <a:gd name="T10" fmla="*/ 33 w 210"/>
                <a:gd name="T11" fmla="*/ 54 h 407"/>
                <a:gd name="T12" fmla="*/ 23 w 210"/>
                <a:gd name="T13" fmla="*/ 61 h 407"/>
                <a:gd name="T14" fmla="*/ 14 w 210"/>
                <a:gd name="T15" fmla="*/ 70 h 407"/>
                <a:gd name="T16" fmla="*/ 7 w 210"/>
                <a:gd name="T17" fmla="*/ 81 h 407"/>
                <a:gd name="T18" fmla="*/ 2 w 210"/>
                <a:gd name="T19" fmla="*/ 95 h 407"/>
                <a:gd name="T20" fmla="*/ 0 w 210"/>
                <a:gd name="T21" fmla="*/ 110 h 407"/>
                <a:gd name="T22" fmla="*/ 0 w 210"/>
                <a:gd name="T23" fmla="*/ 393 h 407"/>
                <a:gd name="T24" fmla="*/ 1 w 210"/>
                <a:gd name="T25" fmla="*/ 398 h 407"/>
                <a:gd name="T26" fmla="*/ 3 w 210"/>
                <a:gd name="T27" fmla="*/ 403 h 407"/>
                <a:gd name="T28" fmla="*/ 9 w 210"/>
                <a:gd name="T29" fmla="*/ 406 h 407"/>
                <a:gd name="T30" fmla="*/ 14 w 210"/>
                <a:gd name="T31" fmla="*/ 407 h 407"/>
                <a:gd name="T32" fmla="*/ 20 w 210"/>
                <a:gd name="T33" fmla="*/ 406 h 407"/>
                <a:gd name="T34" fmla="*/ 24 w 210"/>
                <a:gd name="T35" fmla="*/ 403 h 407"/>
                <a:gd name="T36" fmla="*/ 28 w 210"/>
                <a:gd name="T37" fmla="*/ 398 h 407"/>
                <a:gd name="T38" fmla="*/ 29 w 210"/>
                <a:gd name="T39" fmla="*/ 393 h 407"/>
                <a:gd name="T40" fmla="*/ 30 w 210"/>
                <a:gd name="T41" fmla="*/ 110 h 407"/>
                <a:gd name="T42" fmla="*/ 35 w 210"/>
                <a:gd name="T43" fmla="*/ 95 h 407"/>
                <a:gd name="T44" fmla="*/ 42 w 210"/>
                <a:gd name="T45" fmla="*/ 84 h 407"/>
                <a:gd name="T46" fmla="*/ 54 w 210"/>
                <a:gd name="T47" fmla="*/ 78 h 407"/>
                <a:gd name="T48" fmla="*/ 59 w 210"/>
                <a:gd name="T49" fmla="*/ 331 h 407"/>
                <a:gd name="T50" fmla="*/ 210 w 210"/>
                <a:gd name="T51" fmla="*/ 60 h 407"/>
                <a:gd name="T52" fmla="*/ 209 w 210"/>
                <a:gd name="T53" fmla="*/ 49 h 407"/>
                <a:gd name="T54" fmla="*/ 203 w 210"/>
                <a:gd name="T55" fmla="*/ 39 h 407"/>
                <a:gd name="T56" fmla="*/ 186 w 210"/>
                <a:gd name="T57" fmla="*/ 20 h 407"/>
                <a:gd name="T58" fmla="*/ 162 w 210"/>
                <a:gd name="T59" fmla="*/ 5 h 407"/>
                <a:gd name="T60" fmla="*/ 149 w 210"/>
                <a:gd name="T61" fmla="*/ 1 h 407"/>
                <a:gd name="T62" fmla="*/ 135 w 210"/>
                <a:gd name="T63"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10" h="407">
                  <a:moveTo>
                    <a:pt x="135" y="0"/>
                  </a:moveTo>
                  <a:lnTo>
                    <a:pt x="123" y="1"/>
                  </a:lnTo>
                  <a:lnTo>
                    <a:pt x="111" y="3"/>
                  </a:lnTo>
                  <a:lnTo>
                    <a:pt x="101" y="8"/>
                  </a:lnTo>
                  <a:lnTo>
                    <a:pt x="91" y="14"/>
                  </a:lnTo>
                  <a:lnTo>
                    <a:pt x="82" y="21"/>
                  </a:lnTo>
                  <a:lnTo>
                    <a:pt x="74" y="29"/>
                  </a:lnTo>
                  <a:lnTo>
                    <a:pt x="67" y="37"/>
                  </a:lnTo>
                  <a:lnTo>
                    <a:pt x="63" y="45"/>
                  </a:lnTo>
                  <a:lnTo>
                    <a:pt x="50" y="47"/>
                  </a:lnTo>
                  <a:lnTo>
                    <a:pt x="39" y="52"/>
                  </a:lnTo>
                  <a:lnTo>
                    <a:pt x="33" y="54"/>
                  </a:lnTo>
                  <a:lnTo>
                    <a:pt x="28" y="57"/>
                  </a:lnTo>
                  <a:lnTo>
                    <a:pt x="23" y="61"/>
                  </a:lnTo>
                  <a:lnTo>
                    <a:pt x="19" y="65"/>
                  </a:lnTo>
                  <a:lnTo>
                    <a:pt x="14" y="70"/>
                  </a:lnTo>
                  <a:lnTo>
                    <a:pt x="11" y="75"/>
                  </a:lnTo>
                  <a:lnTo>
                    <a:pt x="7" y="81"/>
                  </a:lnTo>
                  <a:lnTo>
                    <a:pt x="4" y="88"/>
                  </a:lnTo>
                  <a:lnTo>
                    <a:pt x="2" y="95"/>
                  </a:lnTo>
                  <a:lnTo>
                    <a:pt x="1" y="102"/>
                  </a:lnTo>
                  <a:lnTo>
                    <a:pt x="0" y="110"/>
                  </a:lnTo>
                  <a:lnTo>
                    <a:pt x="0" y="119"/>
                  </a:lnTo>
                  <a:lnTo>
                    <a:pt x="0" y="393"/>
                  </a:lnTo>
                  <a:lnTo>
                    <a:pt x="0" y="395"/>
                  </a:lnTo>
                  <a:lnTo>
                    <a:pt x="1" y="398"/>
                  </a:lnTo>
                  <a:lnTo>
                    <a:pt x="2" y="401"/>
                  </a:lnTo>
                  <a:lnTo>
                    <a:pt x="3" y="403"/>
                  </a:lnTo>
                  <a:lnTo>
                    <a:pt x="5" y="405"/>
                  </a:lnTo>
                  <a:lnTo>
                    <a:pt x="9" y="406"/>
                  </a:lnTo>
                  <a:lnTo>
                    <a:pt x="11" y="407"/>
                  </a:lnTo>
                  <a:lnTo>
                    <a:pt x="14" y="407"/>
                  </a:lnTo>
                  <a:lnTo>
                    <a:pt x="18" y="407"/>
                  </a:lnTo>
                  <a:lnTo>
                    <a:pt x="20" y="406"/>
                  </a:lnTo>
                  <a:lnTo>
                    <a:pt x="22" y="405"/>
                  </a:lnTo>
                  <a:lnTo>
                    <a:pt x="24" y="403"/>
                  </a:lnTo>
                  <a:lnTo>
                    <a:pt x="27" y="401"/>
                  </a:lnTo>
                  <a:lnTo>
                    <a:pt x="28" y="398"/>
                  </a:lnTo>
                  <a:lnTo>
                    <a:pt x="29" y="395"/>
                  </a:lnTo>
                  <a:lnTo>
                    <a:pt x="29" y="393"/>
                  </a:lnTo>
                  <a:lnTo>
                    <a:pt x="29" y="119"/>
                  </a:lnTo>
                  <a:lnTo>
                    <a:pt x="30" y="110"/>
                  </a:lnTo>
                  <a:lnTo>
                    <a:pt x="31" y="101"/>
                  </a:lnTo>
                  <a:lnTo>
                    <a:pt x="35" y="95"/>
                  </a:lnTo>
                  <a:lnTo>
                    <a:pt x="38" y="89"/>
                  </a:lnTo>
                  <a:lnTo>
                    <a:pt x="42" y="84"/>
                  </a:lnTo>
                  <a:lnTo>
                    <a:pt x="48" y="81"/>
                  </a:lnTo>
                  <a:lnTo>
                    <a:pt x="54" y="78"/>
                  </a:lnTo>
                  <a:lnTo>
                    <a:pt x="59" y="76"/>
                  </a:lnTo>
                  <a:lnTo>
                    <a:pt x="59" y="331"/>
                  </a:lnTo>
                  <a:lnTo>
                    <a:pt x="210" y="331"/>
                  </a:lnTo>
                  <a:lnTo>
                    <a:pt x="210" y="60"/>
                  </a:lnTo>
                  <a:lnTo>
                    <a:pt x="210" y="55"/>
                  </a:lnTo>
                  <a:lnTo>
                    <a:pt x="209" y="49"/>
                  </a:lnTo>
                  <a:lnTo>
                    <a:pt x="206" y="45"/>
                  </a:lnTo>
                  <a:lnTo>
                    <a:pt x="203" y="39"/>
                  </a:lnTo>
                  <a:lnTo>
                    <a:pt x="196" y="29"/>
                  </a:lnTo>
                  <a:lnTo>
                    <a:pt x="186" y="20"/>
                  </a:lnTo>
                  <a:lnTo>
                    <a:pt x="175" y="12"/>
                  </a:lnTo>
                  <a:lnTo>
                    <a:pt x="162" y="5"/>
                  </a:lnTo>
                  <a:lnTo>
                    <a:pt x="155" y="3"/>
                  </a:lnTo>
                  <a:lnTo>
                    <a:pt x="149" y="1"/>
                  </a:lnTo>
                  <a:lnTo>
                    <a:pt x="142" y="0"/>
                  </a:lnTo>
                  <a:lnTo>
                    <a:pt x="135" y="0"/>
                  </a:lnTo>
                  <a:lnTo>
                    <a:pt x="13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fr-FR" dirty="0"/>
            </a:p>
          </p:txBody>
        </p:sp>
        <p:sp>
          <p:nvSpPr>
            <p:cNvPr id="23" name="Forme libre 4606">
              <a:extLst>
                <a:ext uri="{FF2B5EF4-FFF2-40B4-BE49-F238E27FC236}">
                  <a16:creationId xmlns="" xmlns:a16="http://schemas.microsoft.com/office/drawing/2014/main" id="{475DD2B1-F4FF-28B7-D6A6-06E7D4FD8014}"/>
                </a:ext>
              </a:extLst>
            </p:cNvPr>
            <p:cNvSpPr>
              <a:spLocks/>
            </p:cNvSpPr>
            <p:nvPr/>
          </p:nvSpPr>
          <p:spPr bwMode="auto">
            <a:xfrm>
              <a:off x="7258050" y="4913313"/>
              <a:ext cx="47625" cy="28575"/>
            </a:xfrm>
            <a:custGeom>
              <a:avLst/>
              <a:gdLst>
                <a:gd name="T0" fmla="*/ 0 w 151"/>
                <a:gd name="T1" fmla="*/ 14 h 90"/>
                <a:gd name="T2" fmla="*/ 0 w 151"/>
                <a:gd name="T3" fmla="*/ 22 h 90"/>
                <a:gd name="T4" fmla="*/ 2 w 151"/>
                <a:gd name="T5" fmla="*/ 29 h 90"/>
                <a:gd name="T6" fmla="*/ 4 w 151"/>
                <a:gd name="T7" fmla="*/ 37 h 90"/>
                <a:gd name="T8" fmla="*/ 6 w 151"/>
                <a:gd name="T9" fmla="*/ 44 h 90"/>
                <a:gd name="T10" fmla="*/ 9 w 151"/>
                <a:gd name="T11" fmla="*/ 50 h 90"/>
                <a:gd name="T12" fmla="*/ 14 w 151"/>
                <a:gd name="T13" fmla="*/ 56 h 90"/>
                <a:gd name="T14" fmla="*/ 18 w 151"/>
                <a:gd name="T15" fmla="*/ 62 h 90"/>
                <a:gd name="T16" fmla="*/ 23 w 151"/>
                <a:gd name="T17" fmla="*/ 67 h 90"/>
                <a:gd name="T18" fmla="*/ 29 w 151"/>
                <a:gd name="T19" fmla="*/ 72 h 90"/>
                <a:gd name="T20" fmla="*/ 34 w 151"/>
                <a:gd name="T21" fmla="*/ 76 h 90"/>
                <a:gd name="T22" fmla="*/ 40 w 151"/>
                <a:gd name="T23" fmla="*/ 81 h 90"/>
                <a:gd name="T24" fmla="*/ 47 w 151"/>
                <a:gd name="T25" fmla="*/ 84 h 90"/>
                <a:gd name="T26" fmla="*/ 54 w 151"/>
                <a:gd name="T27" fmla="*/ 87 h 90"/>
                <a:gd name="T28" fmla="*/ 61 w 151"/>
                <a:gd name="T29" fmla="*/ 89 h 90"/>
                <a:gd name="T30" fmla="*/ 68 w 151"/>
                <a:gd name="T31" fmla="*/ 90 h 90"/>
                <a:gd name="T32" fmla="*/ 76 w 151"/>
                <a:gd name="T33" fmla="*/ 90 h 90"/>
                <a:gd name="T34" fmla="*/ 83 w 151"/>
                <a:gd name="T35" fmla="*/ 90 h 90"/>
                <a:gd name="T36" fmla="*/ 90 w 151"/>
                <a:gd name="T37" fmla="*/ 89 h 90"/>
                <a:gd name="T38" fmla="*/ 96 w 151"/>
                <a:gd name="T39" fmla="*/ 87 h 90"/>
                <a:gd name="T40" fmla="*/ 103 w 151"/>
                <a:gd name="T41" fmla="*/ 83 h 90"/>
                <a:gd name="T42" fmla="*/ 109 w 151"/>
                <a:gd name="T43" fmla="*/ 80 h 90"/>
                <a:gd name="T44" fmla="*/ 116 w 151"/>
                <a:gd name="T45" fmla="*/ 76 h 90"/>
                <a:gd name="T46" fmla="*/ 121 w 151"/>
                <a:gd name="T47" fmla="*/ 71 h 90"/>
                <a:gd name="T48" fmla="*/ 127 w 151"/>
                <a:gd name="T49" fmla="*/ 65 h 90"/>
                <a:gd name="T50" fmla="*/ 131 w 151"/>
                <a:gd name="T51" fmla="*/ 60 h 90"/>
                <a:gd name="T52" fmla="*/ 137 w 151"/>
                <a:gd name="T53" fmla="*/ 53 h 90"/>
                <a:gd name="T54" fmla="*/ 140 w 151"/>
                <a:gd name="T55" fmla="*/ 45 h 90"/>
                <a:gd name="T56" fmla="*/ 144 w 151"/>
                <a:gd name="T57" fmla="*/ 37 h 90"/>
                <a:gd name="T58" fmla="*/ 147 w 151"/>
                <a:gd name="T59" fmla="*/ 29 h 90"/>
                <a:gd name="T60" fmla="*/ 150 w 151"/>
                <a:gd name="T61" fmla="*/ 20 h 90"/>
                <a:gd name="T62" fmla="*/ 151 w 151"/>
                <a:gd name="T63" fmla="*/ 10 h 90"/>
                <a:gd name="T64" fmla="*/ 151 w 151"/>
                <a:gd name="T65" fmla="*/ 0 h 90"/>
                <a:gd name="T66" fmla="*/ 0 w 151"/>
                <a:gd name="T67" fmla="*/ 0 h 90"/>
                <a:gd name="T68" fmla="*/ 0 w 151"/>
                <a:gd name="T69" fmla="*/ 14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51" h="90">
                  <a:moveTo>
                    <a:pt x="0" y="14"/>
                  </a:moveTo>
                  <a:lnTo>
                    <a:pt x="0" y="22"/>
                  </a:lnTo>
                  <a:lnTo>
                    <a:pt x="2" y="29"/>
                  </a:lnTo>
                  <a:lnTo>
                    <a:pt x="4" y="37"/>
                  </a:lnTo>
                  <a:lnTo>
                    <a:pt x="6" y="44"/>
                  </a:lnTo>
                  <a:lnTo>
                    <a:pt x="9" y="50"/>
                  </a:lnTo>
                  <a:lnTo>
                    <a:pt x="14" y="56"/>
                  </a:lnTo>
                  <a:lnTo>
                    <a:pt x="18" y="62"/>
                  </a:lnTo>
                  <a:lnTo>
                    <a:pt x="23" y="67"/>
                  </a:lnTo>
                  <a:lnTo>
                    <a:pt x="29" y="72"/>
                  </a:lnTo>
                  <a:lnTo>
                    <a:pt x="34" y="76"/>
                  </a:lnTo>
                  <a:lnTo>
                    <a:pt x="40" y="81"/>
                  </a:lnTo>
                  <a:lnTo>
                    <a:pt x="47" y="84"/>
                  </a:lnTo>
                  <a:lnTo>
                    <a:pt x="54" y="87"/>
                  </a:lnTo>
                  <a:lnTo>
                    <a:pt x="61" y="89"/>
                  </a:lnTo>
                  <a:lnTo>
                    <a:pt x="68" y="90"/>
                  </a:lnTo>
                  <a:lnTo>
                    <a:pt x="76" y="90"/>
                  </a:lnTo>
                  <a:lnTo>
                    <a:pt x="83" y="90"/>
                  </a:lnTo>
                  <a:lnTo>
                    <a:pt x="90" y="89"/>
                  </a:lnTo>
                  <a:lnTo>
                    <a:pt x="96" y="87"/>
                  </a:lnTo>
                  <a:lnTo>
                    <a:pt x="103" y="83"/>
                  </a:lnTo>
                  <a:lnTo>
                    <a:pt x="109" y="80"/>
                  </a:lnTo>
                  <a:lnTo>
                    <a:pt x="116" y="76"/>
                  </a:lnTo>
                  <a:lnTo>
                    <a:pt x="121" y="71"/>
                  </a:lnTo>
                  <a:lnTo>
                    <a:pt x="127" y="65"/>
                  </a:lnTo>
                  <a:lnTo>
                    <a:pt x="131" y="60"/>
                  </a:lnTo>
                  <a:lnTo>
                    <a:pt x="137" y="53"/>
                  </a:lnTo>
                  <a:lnTo>
                    <a:pt x="140" y="45"/>
                  </a:lnTo>
                  <a:lnTo>
                    <a:pt x="144" y="37"/>
                  </a:lnTo>
                  <a:lnTo>
                    <a:pt x="147" y="29"/>
                  </a:lnTo>
                  <a:lnTo>
                    <a:pt x="150" y="20"/>
                  </a:lnTo>
                  <a:lnTo>
                    <a:pt x="151" y="10"/>
                  </a:lnTo>
                  <a:lnTo>
                    <a:pt x="151" y="0"/>
                  </a:lnTo>
                  <a:lnTo>
                    <a:pt x="0" y="0"/>
                  </a:lnTo>
                  <a:lnTo>
                    <a:pt x="0"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fr-FR" dirty="0"/>
            </a:p>
          </p:txBody>
        </p:sp>
        <p:sp>
          <p:nvSpPr>
            <p:cNvPr id="24" name="Rectangle 4607">
              <a:extLst>
                <a:ext uri="{FF2B5EF4-FFF2-40B4-BE49-F238E27FC236}">
                  <a16:creationId xmlns="" xmlns:a16="http://schemas.microsoft.com/office/drawing/2014/main" id="{F81F7D53-13B1-1DFD-1381-91404E42FBC8}"/>
                </a:ext>
              </a:extLst>
            </p:cNvPr>
            <p:cNvSpPr>
              <a:spLocks noChangeArrowheads="1"/>
            </p:cNvSpPr>
            <p:nvPr/>
          </p:nvSpPr>
          <p:spPr bwMode="auto">
            <a:xfrm>
              <a:off x="7258050" y="4837113"/>
              <a:ext cx="47625" cy="666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bodyPr>
            <a:lstStyle/>
            <a:p>
              <a:pPr rtl="0"/>
              <a:endParaRPr lang="fr-FR" dirty="0"/>
            </a:p>
          </p:txBody>
        </p:sp>
      </p:grpSp>
      <p:sp>
        <p:nvSpPr>
          <p:cNvPr id="27" name="Forme libre 1671" descr="Icône de coche ">
            <a:extLst>
              <a:ext uri="{FF2B5EF4-FFF2-40B4-BE49-F238E27FC236}">
                <a16:creationId xmlns="" xmlns:a16="http://schemas.microsoft.com/office/drawing/2014/main" id="{BF24C5FE-0091-F8AE-18F2-708C16F12693}"/>
              </a:ext>
            </a:extLst>
          </p:cNvPr>
          <p:cNvSpPr>
            <a:spLocks noEditPoints="1"/>
          </p:cNvSpPr>
          <p:nvPr/>
        </p:nvSpPr>
        <p:spPr bwMode="auto">
          <a:xfrm>
            <a:off x="10562735" y="255399"/>
            <a:ext cx="375072" cy="335781"/>
          </a:xfrm>
          <a:custGeom>
            <a:avLst/>
            <a:gdLst>
              <a:gd name="T0" fmla="*/ 279 w 719"/>
              <a:gd name="T1" fmla="*/ 477 h 719"/>
              <a:gd name="T2" fmla="*/ 197 w 719"/>
              <a:gd name="T3" fmla="*/ 387 h 719"/>
              <a:gd name="T4" fmla="*/ 217 w 719"/>
              <a:gd name="T5" fmla="*/ 382 h 719"/>
              <a:gd name="T6" fmla="*/ 515 w 719"/>
              <a:gd name="T7" fmla="*/ 243 h 719"/>
              <a:gd name="T8" fmla="*/ 519 w 719"/>
              <a:gd name="T9" fmla="*/ 263 h 719"/>
              <a:gd name="T10" fmla="*/ 709 w 719"/>
              <a:gd name="T11" fmla="*/ 323 h 719"/>
              <a:gd name="T12" fmla="*/ 687 w 719"/>
              <a:gd name="T13" fmla="*/ 289 h 719"/>
              <a:gd name="T14" fmla="*/ 696 w 719"/>
              <a:gd name="T15" fmla="*/ 243 h 719"/>
              <a:gd name="T16" fmla="*/ 675 w 719"/>
              <a:gd name="T17" fmla="*/ 199 h 719"/>
              <a:gd name="T18" fmla="*/ 631 w 719"/>
              <a:gd name="T19" fmla="*/ 179 h 719"/>
              <a:gd name="T20" fmla="*/ 630 w 719"/>
              <a:gd name="T21" fmla="*/ 131 h 719"/>
              <a:gd name="T22" fmla="*/ 603 w 719"/>
              <a:gd name="T23" fmla="*/ 98 h 719"/>
              <a:gd name="T24" fmla="*/ 569 w 719"/>
              <a:gd name="T25" fmla="*/ 87 h 719"/>
              <a:gd name="T26" fmla="*/ 536 w 719"/>
              <a:gd name="T27" fmla="*/ 70 h 719"/>
              <a:gd name="T28" fmla="*/ 507 w 719"/>
              <a:gd name="T29" fmla="*/ 34 h 719"/>
              <a:gd name="T30" fmla="*/ 458 w 719"/>
              <a:gd name="T31" fmla="*/ 25 h 719"/>
              <a:gd name="T32" fmla="*/ 418 w 719"/>
              <a:gd name="T33" fmla="*/ 31 h 719"/>
              <a:gd name="T34" fmla="*/ 380 w 719"/>
              <a:gd name="T35" fmla="*/ 4 h 719"/>
              <a:gd name="T36" fmla="*/ 331 w 719"/>
              <a:gd name="T37" fmla="*/ 7 h 719"/>
              <a:gd name="T38" fmla="*/ 296 w 719"/>
              <a:gd name="T39" fmla="*/ 39 h 719"/>
              <a:gd name="T40" fmla="*/ 251 w 719"/>
              <a:gd name="T41" fmla="*/ 24 h 719"/>
              <a:gd name="T42" fmla="*/ 205 w 719"/>
              <a:gd name="T43" fmla="*/ 39 h 719"/>
              <a:gd name="T44" fmla="*/ 180 w 719"/>
              <a:gd name="T45" fmla="*/ 79 h 719"/>
              <a:gd name="T46" fmla="*/ 142 w 719"/>
              <a:gd name="T47" fmla="*/ 88 h 719"/>
              <a:gd name="T48" fmla="*/ 111 w 719"/>
              <a:gd name="T49" fmla="*/ 102 h 719"/>
              <a:gd name="T50" fmla="*/ 86 w 719"/>
              <a:gd name="T51" fmla="*/ 141 h 719"/>
              <a:gd name="T52" fmla="*/ 78 w 719"/>
              <a:gd name="T53" fmla="*/ 180 h 719"/>
              <a:gd name="T54" fmla="*/ 37 w 719"/>
              <a:gd name="T55" fmla="*/ 207 h 719"/>
              <a:gd name="T56" fmla="*/ 22 w 719"/>
              <a:gd name="T57" fmla="*/ 252 h 719"/>
              <a:gd name="T58" fmla="*/ 38 w 719"/>
              <a:gd name="T59" fmla="*/ 296 h 719"/>
              <a:gd name="T60" fmla="*/ 6 w 719"/>
              <a:gd name="T61" fmla="*/ 332 h 719"/>
              <a:gd name="T62" fmla="*/ 3 w 719"/>
              <a:gd name="T63" fmla="*/ 380 h 719"/>
              <a:gd name="T64" fmla="*/ 31 w 719"/>
              <a:gd name="T65" fmla="*/ 420 h 719"/>
              <a:gd name="T66" fmla="*/ 23 w 719"/>
              <a:gd name="T67" fmla="*/ 460 h 719"/>
              <a:gd name="T68" fmla="*/ 32 w 719"/>
              <a:gd name="T69" fmla="*/ 507 h 719"/>
              <a:gd name="T70" fmla="*/ 68 w 719"/>
              <a:gd name="T71" fmla="*/ 538 h 719"/>
              <a:gd name="T72" fmla="*/ 85 w 719"/>
              <a:gd name="T73" fmla="*/ 571 h 719"/>
              <a:gd name="T74" fmla="*/ 106 w 719"/>
              <a:gd name="T75" fmla="*/ 615 h 719"/>
              <a:gd name="T76" fmla="*/ 135 w 719"/>
              <a:gd name="T77" fmla="*/ 633 h 719"/>
              <a:gd name="T78" fmla="*/ 177 w 719"/>
              <a:gd name="T79" fmla="*/ 633 h 719"/>
              <a:gd name="T80" fmla="*/ 197 w 719"/>
              <a:gd name="T81" fmla="*/ 676 h 719"/>
              <a:gd name="T82" fmla="*/ 242 w 719"/>
              <a:gd name="T83" fmla="*/ 698 h 719"/>
              <a:gd name="T84" fmla="*/ 288 w 719"/>
              <a:gd name="T85" fmla="*/ 687 h 719"/>
              <a:gd name="T86" fmla="*/ 322 w 719"/>
              <a:gd name="T87" fmla="*/ 709 h 719"/>
              <a:gd name="T88" fmla="*/ 370 w 719"/>
              <a:gd name="T89" fmla="*/ 719 h 719"/>
              <a:gd name="T90" fmla="*/ 412 w 719"/>
              <a:gd name="T91" fmla="*/ 697 h 719"/>
              <a:gd name="T92" fmla="*/ 449 w 719"/>
              <a:gd name="T93" fmla="*/ 695 h 719"/>
              <a:gd name="T94" fmla="*/ 497 w 719"/>
              <a:gd name="T95" fmla="*/ 693 h 719"/>
              <a:gd name="T96" fmla="*/ 533 w 719"/>
              <a:gd name="T97" fmla="*/ 661 h 719"/>
              <a:gd name="T98" fmla="*/ 563 w 719"/>
              <a:gd name="T99" fmla="*/ 635 h 719"/>
              <a:gd name="T100" fmla="*/ 597 w 719"/>
              <a:gd name="T101" fmla="*/ 628 h 719"/>
              <a:gd name="T102" fmla="*/ 626 w 719"/>
              <a:gd name="T103" fmla="*/ 599 h 719"/>
              <a:gd name="T104" fmla="*/ 634 w 719"/>
              <a:gd name="T105" fmla="*/ 551 h 719"/>
              <a:gd name="T106" fmla="*/ 668 w 719"/>
              <a:gd name="T107" fmla="*/ 528 h 719"/>
              <a:gd name="T108" fmla="*/ 694 w 719"/>
              <a:gd name="T109" fmla="*/ 488 h 719"/>
              <a:gd name="T110" fmla="*/ 691 w 719"/>
              <a:gd name="T111" fmla="*/ 441 h 719"/>
              <a:gd name="T112" fmla="*/ 703 w 719"/>
              <a:gd name="T113" fmla="*/ 406 h 719"/>
              <a:gd name="T114" fmla="*/ 719 w 719"/>
              <a:gd name="T115" fmla="*/ 360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19" h="719">
                <a:moveTo>
                  <a:pt x="519" y="263"/>
                </a:moveTo>
                <a:lnTo>
                  <a:pt x="292" y="475"/>
                </a:lnTo>
                <a:lnTo>
                  <a:pt x="288" y="477"/>
                </a:lnTo>
                <a:lnTo>
                  <a:pt x="285" y="479"/>
                </a:lnTo>
                <a:lnTo>
                  <a:pt x="279" y="477"/>
                </a:lnTo>
                <a:lnTo>
                  <a:pt x="276" y="475"/>
                </a:lnTo>
                <a:lnTo>
                  <a:pt x="200" y="400"/>
                </a:lnTo>
                <a:lnTo>
                  <a:pt x="197" y="396"/>
                </a:lnTo>
                <a:lnTo>
                  <a:pt x="196" y="391"/>
                </a:lnTo>
                <a:lnTo>
                  <a:pt x="197" y="387"/>
                </a:lnTo>
                <a:lnTo>
                  <a:pt x="200" y="382"/>
                </a:lnTo>
                <a:lnTo>
                  <a:pt x="204" y="380"/>
                </a:lnTo>
                <a:lnTo>
                  <a:pt x="208" y="379"/>
                </a:lnTo>
                <a:lnTo>
                  <a:pt x="213" y="380"/>
                </a:lnTo>
                <a:lnTo>
                  <a:pt x="217" y="382"/>
                </a:lnTo>
                <a:lnTo>
                  <a:pt x="285" y="450"/>
                </a:lnTo>
                <a:lnTo>
                  <a:pt x="502" y="247"/>
                </a:lnTo>
                <a:lnTo>
                  <a:pt x="507" y="243"/>
                </a:lnTo>
                <a:lnTo>
                  <a:pt x="511" y="243"/>
                </a:lnTo>
                <a:lnTo>
                  <a:pt x="515" y="243"/>
                </a:lnTo>
                <a:lnTo>
                  <a:pt x="520" y="247"/>
                </a:lnTo>
                <a:lnTo>
                  <a:pt x="522" y="251"/>
                </a:lnTo>
                <a:lnTo>
                  <a:pt x="523" y="255"/>
                </a:lnTo>
                <a:lnTo>
                  <a:pt x="522" y="260"/>
                </a:lnTo>
                <a:lnTo>
                  <a:pt x="519" y="263"/>
                </a:lnTo>
                <a:close/>
                <a:moveTo>
                  <a:pt x="719" y="360"/>
                </a:moveTo>
                <a:lnTo>
                  <a:pt x="719" y="350"/>
                </a:lnTo>
                <a:lnTo>
                  <a:pt x="716" y="341"/>
                </a:lnTo>
                <a:lnTo>
                  <a:pt x="713" y="332"/>
                </a:lnTo>
                <a:lnTo>
                  <a:pt x="709" y="323"/>
                </a:lnTo>
                <a:lnTo>
                  <a:pt x="703" y="315"/>
                </a:lnTo>
                <a:lnTo>
                  <a:pt x="696" y="308"/>
                </a:lnTo>
                <a:lnTo>
                  <a:pt x="689" y="302"/>
                </a:lnTo>
                <a:lnTo>
                  <a:pt x="681" y="296"/>
                </a:lnTo>
                <a:lnTo>
                  <a:pt x="687" y="289"/>
                </a:lnTo>
                <a:lnTo>
                  <a:pt x="691" y="280"/>
                </a:lnTo>
                <a:lnTo>
                  <a:pt x="694" y="271"/>
                </a:lnTo>
                <a:lnTo>
                  <a:pt x="696" y="262"/>
                </a:lnTo>
                <a:lnTo>
                  <a:pt x="696" y="252"/>
                </a:lnTo>
                <a:lnTo>
                  <a:pt x="696" y="243"/>
                </a:lnTo>
                <a:lnTo>
                  <a:pt x="694" y="233"/>
                </a:lnTo>
                <a:lnTo>
                  <a:pt x="692" y="223"/>
                </a:lnTo>
                <a:lnTo>
                  <a:pt x="688" y="215"/>
                </a:lnTo>
                <a:lnTo>
                  <a:pt x="682" y="207"/>
                </a:lnTo>
                <a:lnTo>
                  <a:pt x="675" y="199"/>
                </a:lnTo>
                <a:lnTo>
                  <a:pt x="668" y="193"/>
                </a:lnTo>
                <a:lnTo>
                  <a:pt x="660" y="188"/>
                </a:lnTo>
                <a:lnTo>
                  <a:pt x="651" y="184"/>
                </a:lnTo>
                <a:lnTo>
                  <a:pt x="641" y="180"/>
                </a:lnTo>
                <a:lnTo>
                  <a:pt x="631" y="179"/>
                </a:lnTo>
                <a:lnTo>
                  <a:pt x="634" y="169"/>
                </a:lnTo>
                <a:lnTo>
                  <a:pt x="635" y="161"/>
                </a:lnTo>
                <a:lnTo>
                  <a:pt x="635" y="151"/>
                </a:lnTo>
                <a:lnTo>
                  <a:pt x="632" y="141"/>
                </a:lnTo>
                <a:lnTo>
                  <a:pt x="630" y="131"/>
                </a:lnTo>
                <a:lnTo>
                  <a:pt x="626" y="122"/>
                </a:lnTo>
                <a:lnTo>
                  <a:pt x="620" y="114"/>
                </a:lnTo>
                <a:lnTo>
                  <a:pt x="614" y="106"/>
                </a:lnTo>
                <a:lnTo>
                  <a:pt x="608" y="102"/>
                </a:lnTo>
                <a:lnTo>
                  <a:pt x="603" y="98"/>
                </a:lnTo>
                <a:lnTo>
                  <a:pt x="597" y="94"/>
                </a:lnTo>
                <a:lnTo>
                  <a:pt x="590" y="91"/>
                </a:lnTo>
                <a:lnTo>
                  <a:pt x="584" y="89"/>
                </a:lnTo>
                <a:lnTo>
                  <a:pt x="577" y="88"/>
                </a:lnTo>
                <a:lnTo>
                  <a:pt x="569" y="87"/>
                </a:lnTo>
                <a:lnTo>
                  <a:pt x="563" y="85"/>
                </a:lnTo>
                <a:lnTo>
                  <a:pt x="552" y="87"/>
                </a:lnTo>
                <a:lnTo>
                  <a:pt x="542" y="89"/>
                </a:lnTo>
                <a:lnTo>
                  <a:pt x="540" y="79"/>
                </a:lnTo>
                <a:lnTo>
                  <a:pt x="536" y="70"/>
                </a:lnTo>
                <a:lnTo>
                  <a:pt x="533" y="61"/>
                </a:lnTo>
                <a:lnTo>
                  <a:pt x="528" y="53"/>
                </a:lnTo>
                <a:lnTo>
                  <a:pt x="522" y="46"/>
                </a:lnTo>
                <a:lnTo>
                  <a:pt x="514" y="39"/>
                </a:lnTo>
                <a:lnTo>
                  <a:pt x="507" y="34"/>
                </a:lnTo>
                <a:lnTo>
                  <a:pt x="497" y="28"/>
                </a:lnTo>
                <a:lnTo>
                  <a:pt x="488" y="26"/>
                </a:lnTo>
                <a:lnTo>
                  <a:pt x="478" y="24"/>
                </a:lnTo>
                <a:lnTo>
                  <a:pt x="468" y="24"/>
                </a:lnTo>
                <a:lnTo>
                  <a:pt x="458" y="25"/>
                </a:lnTo>
                <a:lnTo>
                  <a:pt x="449" y="27"/>
                </a:lnTo>
                <a:lnTo>
                  <a:pt x="440" y="29"/>
                </a:lnTo>
                <a:lnTo>
                  <a:pt x="431" y="34"/>
                </a:lnTo>
                <a:lnTo>
                  <a:pt x="424" y="39"/>
                </a:lnTo>
                <a:lnTo>
                  <a:pt x="418" y="31"/>
                </a:lnTo>
                <a:lnTo>
                  <a:pt x="412" y="24"/>
                </a:lnTo>
                <a:lnTo>
                  <a:pt x="405" y="17"/>
                </a:lnTo>
                <a:lnTo>
                  <a:pt x="397" y="11"/>
                </a:lnTo>
                <a:lnTo>
                  <a:pt x="388" y="7"/>
                </a:lnTo>
                <a:lnTo>
                  <a:pt x="380" y="4"/>
                </a:lnTo>
                <a:lnTo>
                  <a:pt x="370" y="2"/>
                </a:lnTo>
                <a:lnTo>
                  <a:pt x="360" y="0"/>
                </a:lnTo>
                <a:lnTo>
                  <a:pt x="350" y="2"/>
                </a:lnTo>
                <a:lnTo>
                  <a:pt x="340" y="4"/>
                </a:lnTo>
                <a:lnTo>
                  <a:pt x="331" y="7"/>
                </a:lnTo>
                <a:lnTo>
                  <a:pt x="322" y="11"/>
                </a:lnTo>
                <a:lnTo>
                  <a:pt x="314" y="17"/>
                </a:lnTo>
                <a:lnTo>
                  <a:pt x="307" y="24"/>
                </a:lnTo>
                <a:lnTo>
                  <a:pt x="301" y="31"/>
                </a:lnTo>
                <a:lnTo>
                  <a:pt x="296" y="39"/>
                </a:lnTo>
                <a:lnTo>
                  <a:pt x="288" y="34"/>
                </a:lnTo>
                <a:lnTo>
                  <a:pt x="279" y="29"/>
                </a:lnTo>
                <a:lnTo>
                  <a:pt x="270" y="27"/>
                </a:lnTo>
                <a:lnTo>
                  <a:pt x="260" y="25"/>
                </a:lnTo>
                <a:lnTo>
                  <a:pt x="251" y="24"/>
                </a:lnTo>
                <a:lnTo>
                  <a:pt x="242" y="24"/>
                </a:lnTo>
                <a:lnTo>
                  <a:pt x="232" y="26"/>
                </a:lnTo>
                <a:lnTo>
                  <a:pt x="222" y="28"/>
                </a:lnTo>
                <a:lnTo>
                  <a:pt x="213" y="34"/>
                </a:lnTo>
                <a:lnTo>
                  <a:pt x="205" y="39"/>
                </a:lnTo>
                <a:lnTo>
                  <a:pt x="197" y="46"/>
                </a:lnTo>
                <a:lnTo>
                  <a:pt x="192" y="52"/>
                </a:lnTo>
                <a:lnTo>
                  <a:pt x="186" y="61"/>
                </a:lnTo>
                <a:lnTo>
                  <a:pt x="182" y="69"/>
                </a:lnTo>
                <a:lnTo>
                  <a:pt x="180" y="79"/>
                </a:lnTo>
                <a:lnTo>
                  <a:pt x="177" y="89"/>
                </a:lnTo>
                <a:lnTo>
                  <a:pt x="168" y="87"/>
                </a:lnTo>
                <a:lnTo>
                  <a:pt x="156" y="85"/>
                </a:lnTo>
                <a:lnTo>
                  <a:pt x="149" y="87"/>
                </a:lnTo>
                <a:lnTo>
                  <a:pt x="142" y="88"/>
                </a:lnTo>
                <a:lnTo>
                  <a:pt x="135" y="89"/>
                </a:lnTo>
                <a:lnTo>
                  <a:pt x="129" y="91"/>
                </a:lnTo>
                <a:lnTo>
                  <a:pt x="122" y="94"/>
                </a:lnTo>
                <a:lnTo>
                  <a:pt x="117" y="98"/>
                </a:lnTo>
                <a:lnTo>
                  <a:pt x="111" y="102"/>
                </a:lnTo>
                <a:lnTo>
                  <a:pt x="106" y="106"/>
                </a:lnTo>
                <a:lnTo>
                  <a:pt x="99" y="114"/>
                </a:lnTo>
                <a:lnTo>
                  <a:pt x="94" y="122"/>
                </a:lnTo>
                <a:lnTo>
                  <a:pt x="89" y="131"/>
                </a:lnTo>
                <a:lnTo>
                  <a:pt x="86" y="141"/>
                </a:lnTo>
                <a:lnTo>
                  <a:pt x="85" y="151"/>
                </a:lnTo>
                <a:lnTo>
                  <a:pt x="85" y="161"/>
                </a:lnTo>
                <a:lnTo>
                  <a:pt x="85" y="169"/>
                </a:lnTo>
                <a:lnTo>
                  <a:pt x="87" y="179"/>
                </a:lnTo>
                <a:lnTo>
                  <a:pt x="78" y="180"/>
                </a:lnTo>
                <a:lnTo>
                  <a:pt x="68" y="184"/>
                </a:lnTo>
                <a:lnTo>
                  <a:pt x="59" y="188"/>
                </a:lnTo>
                <a:lnTo>
                  <a:pt x="52" y="193"/>
                </a:lnTo>
                <a:lnTo>
                  <a:pt x="44" y="199"/>
                </a:lnTo>
                <a:lnTo>
                  <a:pt x="37" y="207"/>
                </a:lnTo>
                <a:lnTo>
                  <a:pt x="32" y="215"/>
                </a:lnTo>
                <a:lnTo>
                  <a:pt x="27" y="223"/>
                </a:lnTo>
                <a:lnTo>
                  <a:pt x="24" y="233"/>
                </a:lnTo>
                <a:lnTo>
                  <a:pt x="23" y="243"/>
                </a:lnTo>
                <a:lnTo>
                  <a:pt x="22" y="252"/>
                </a:lnTo>
                <a:lnTo>
                  <a:pt x="23" y="262"/>
                </a:lnTo>
                <a:lnTo>
                  <a:pt x="25" y="271"/>
                </a:lnTo>
                <a:lnTo>
                  <a:pt x="28" y="280"/>
                </a:lnTo>
                <a:lnTo>
                  <a:pt x="33" y="289"/>
                </a:lnTo>
                <a:lnTo>
                  <a:pt x="38" y="296"/>
                </a:lnTo>
                <a:lnTo>
                  <a:pt x="31" y="302"/>
                </a:lnTo>
                <a:lnTo>
                  <a:pt x="23" y="308"/>
                </a:lnTo>
                <a:lnTo>
                  <a:pt x="16" y="315"/>
                </a:lnTo>
                <a:lnTo>
                  <a:pt x="11" y="323"/>
                </a:lnTo>
                <a:lnTo>
                  <a:pt x="6" y="332"/>
                </a:lnTo>
                <a:lnTo>
                  <a:pt x="3" y="341"/>
                </a:lnTo>
                <a:lnTo>
                  <a:pt x="1" y="350"/>
                </a:lnTo>
                <a:lnTo>
                  <a:pt x="0" y="360"/>
                </a:lnTo>
                <a:lnTo>
                  <a:pt x="1" y="370"/>
                </a:lnTo>
                <a:lnTo>
                  <a:pt x="3" y="380"/>
                </a:lnTo>
                <a:lnTo>
                  <a:pt x="6" y="389"/>
                </a:lnTo>
                <a:lnTo>
                  <a:pt x="11" y="398"/>
                </a:lnTo>
                <a:lnTo>
                  <a:pt x="16" y="406"/>
                </a:lnTo>
                <a:lnTo>
                  <a:pt x="23" y="413"/>
                </a:lnTo>
                <a:lnTo>
                  <a:pt x="31" y="420"/>
                </a:lnTo>
                <a:lnTo>
                  <a:pt x="38" y="424"/>
                </a:lnTo>
                <a:lnTo>
                  <a:pt x="33" y="433"/>
                </a:lnTo>
                <a:lnTo>
                  <a:pt x="28" y="441"/>
                </a:lnTo>
                <a:lnTo>
                  <a:pt x="25" y="450"/>
                </a:lnTo>
                <a:lnTo>
                  <a:pt x="23" y="460"/>
                </a:lnTo>
                <a:lnTo>
                  <a:pt x="22" y="470"/>
                </a:lnTo>
                <a:lnTo>
                  <a:pt x="23" y="479"/>
                </a:lnTo>
                <a:lnTo>
                  <a:pt x="24" y="488"/>
                </a:lnTo>
                <a:lnTo>
                  <a:pt x="27" y="498"/>
                </a:lnTo>
                <a:lnTo>
                  <a:pt x="32" y="507"/>
                </a:lnTo>
                <a:lnTo>
                  <a:pt x="37" y="515"/>
                </a:lnTo>
                <a:lnTo>
                  <a:pt x="44" y="523"/>
                </a:lnTo>
                <a:lnTo>
                  <a:pt x="52" y="528"/>
                </a:lnTo>
                <a:lnTo>
                  <a:pt x="59" y="534"/>
                </a:lnTo>
                <a:lnTo>
                  <a:pt x="68" y="538"/>
                </a:lnTo>
                <a:lnTo>
                  <a:pt x="78" y="540"/>
                </a:lnTo>
                <a:lnTo>
                  <a:pt x="87" y="543"/>
                </a:lnTo>
                <a:lnTo>
                  <a:pt x="85" y="551"/>
                </a:lnTo>
                <a:lnTo>
                  <a:pt x="85" y="561"/>
                </a:lnTo>
                <a:lnTo>
                  <a:pt x="85" y="571"/>
                </a:lnTo>
                <a:lnTo>
                  <a:pt x="86" y="580"/>
                </a:lnTo>
                <a:lnTo>
                  <a:pt x="89" y="590"/>
                </a:lnTo>
                <a:lnTo>
                  <a:pt x="94" y="599"/>
                </a:lnTo>
                <a:lnTo>
                  <a:pt x="99" y="608"/>
                </a:lnTo>
                <a:lnTo>
                  <a:pt x="106" y="615"/>
                </a:lnTo>
                <a:lnTo>
                  <a:pt x="111" y="620"/>
                </a:lnTo>
                <a:lnTo>
                  <a:pt x="117" y="624"/>
                </a:lnTo>
                <a:lnTo>
                  <a:pt x="122" y="628"/>
                </a:lnTo>
                <a:lnTo>
                  <a:pt x="129" y="631"/>
                </a:lnTo>
                <a:lnTo>
                  <a:pt x="135" y="633"/>
                </a:lnTo>
                <a:lnTo>
                  <a:pt x="142" y="634"/>
                </a:lnTo>
                <a:lnTo>
                  <a:pt x="149" y="635"/>
                </a:lnTo>
                <a:lnTo>
                  <a:pt x="156" y="635"/>
                </a:lnTo>
                <a:lnTo>
                  <a:pt x="168" y="635"/>
                </a:lnTo>
                <a:lnTo>
                  <a:pt x="177" y="633"/>
                </a:lnTo>
                <a:lnTo>
                  <a:pt x="180" y="643"/>
                </a:lnTo>
                <a:lnTo>
                  <a:pt x="182" y="652"/>
                </a:lnTo>
                <a:lnTo>
                  <a:pt x="186" y="661"/>
                </a:lnTo>
                <a:lnTo>
                  <a:pt x="192" y="668"/>
                </a:lnTo>
                <a:lnTo>
                  <a:pt x="197" y="676"/>
                </a:lnTo>
                <a:lnTo>
                  <a:pt x="205" y="683"/>
                </a:lnTo>
                <a:lnTo>
                  <a:pt x="213" y="688"/>
                </a:lnTo>
                <a:lnTo>
                  <a:pt x="222" y="693"/>
                </a:lnTo>
                <a:lnTo>
                  <a:pt x="232" y="696"/>
                </a:lnTo>
                <a:lnTo>
                  <a:pt x="242" y="698"/>
                </a:lnTo>
                <a:lnTo>
                  <a:pt x="251" y="698"/>
                </a:lnTo>
                <a:lnTo>
                  <a:pt x="260" y="697"/>
                </a:lnTo>
                <a:lnTo>
                  <a:pt x="270" y="695"/>
                </a:lnTo>
                <a:lnTo>
                  <a:pt x="279" y="692"/>
                </a:lnTo>
                <a:lnTo>
                  <a:pt x="288" y="687"/>
                </a:lnTo>
                <a:lnTo>
                  <a:pt x="296" y="682"/>
                </a:lnTo>
                <a:lnTo>
                  <a:pt x="301" y="689"/>
                </a:lnTo>
                <a:lnTo>
                  <a:pt x="307" y="697"/>
                </a:lnTo>
                <a:lnTo>
                  <a:pt x="314" y="704"/>
                </a:lnTo>
                <a:lnTo>
                  <a:pt x="322" y="709"/>
                </a:lnTo>
                <a:lnTo>
                  <a:pt x="331" y="714"/>
                </a:lnTo>
                <a:lnTo>
                  <a:pt x="340" y="717"/>
                </a:lnTo>
                <a:lnTo>
                  <a:pt x="350" y="719"/>
                </a:lnTo>
                <a:lnTo>
                  <a:pt x="360" y="719"/>
                </a:lnTo>
                <a:lnTo>
                  <a:pt x="370" y="719"/>
                </a:lnTo>
                <a:lnTo>
                  <a:pt x="380" y="717"/>
                </a:lnTo>
                <a:lnTo>
                  <a:pt x="388" y="714"/>
                </a:lnTo>
                <a:lnTo>
                  <a:pt x="397" y="709"/>
                </a:lnTo>
                <a:lnTo>
                  <a:pt x="405" y="704"/>
                </a:lnTo>
                <a:lnTo>
                  <a:pt x="412" y="697"/>
                </a:lnTo>
                <a:lnTo>
                  <a:pt x="418" y="689"/>
                </a:lnTo>
                <a:lnTo>
                  <a:pt x="424" y="682"/>
                </a:lnTo>
                <a:lnTo>
                  <a:pt x="431" y="687"/>
                </a:lnTo>
                <a:lnTo>
                  <a:pt x="440" y="692"/>
                </a:lnTo>
                <a:lnTo>
                  <a:pt x="449" y="695"/>
                </a:lnTo>
                <a:lnTo>
                  <a:pt x="458" y="697"/>
                </a:lnTo>
                <a:lnTo>
                  <a:pt x="468" y="698"/>
                </a:lnTo>
                <a:lnTo>
                  <a:pt x="478" y="698"/>
                </a:lnTo>
                <a:lnTo>
                  <a:pt x="488" y="696"/>
                </a:lnTo>
                <a:lnTo>
                  <a:pt x="497" y="693"/>
                </a:lnTo>
                <a:lnTo>
                  <a:pt x="507" y="688"/>
                </a:lnTo>
                <a:lnTo>
                  <a:pt x="514" y="683"/>
                </a:lnTo>
                <a:lnTo>
                  <a:pt x="522" y="676"/>
                </a:lnTo>
                <a:lnTo>
                  <a:pt x="528" y="668"/>
                </a:lnTo>
                <a:lnTo>
                  <a:pt x="533" y="661"/>
                </a:lnTo>
                <a:lnTo>
                  <a:pt x="536" y="652"/>
                </a:lnTo>
                <a:lnTo>
                  <a:pt x="540" y="643"/>
                </a:lnTo>
                <a:lnTo>
                  <a:pt x="541" y="633"/>
                </a:lnTo>
                <a:lnTo>
                  <a:pt x="552" y="635"/>
                </a:lnTo>
                <a:lnTo>
                  <a:pt x="563" y="635"/>
                </a:lnTo>
                <a:lnTo>
                  <a:pt x="569" y="635"/>
                </a:lnTo>
                <a:lnTo>
                  <a:pt x="577" y="634"/>
                </a:lnTo>
                <a:lnTo>
                  <a:pt x="584" y="633"/>
                </a:lnTo>
                <a:lnTo>
                  <a:pt x="590" y="631"/>
                </a:lnTo>
                <a:lnTo>
                  <a:pt x="597" y="628"/>
                </a:lnTo>
                <a:lnTo>
                  <a:pt x="603" y="624"/>
                </a:lnTo>
                <a:lnTo>
                  <a:pt x="608" y="620"/>
                </a:lnTo>
                <a:lnTo>
                  <a:pt x="614" y="615"/>
                </a:lnTo>
                <a:lnTo>
                  <a:pt x="620" y="608"/>
                </a:lnTo>
                <a:lnTo>
                  <a:pt x="626" y="599"/>
                </a:lnTo>
                <a:lnTo>
                  <a:pt x="630" y="590"/>
                </a:lnTo>
                <a:lnTo>
                  <a:pt x="632" y="580"/>
                </a:lnTo>
                <a:lnTo>
                  <a:pt x="635" y="571"/>
                </a:lnTo>
                <a:lnTo>
                  <a:pt x="635" y="561"/>
                </a:lnTo>
                <a:lnTo>
                  <a:pt x="634" y="551"/>
                </a:lnTo>
                <a:lnTo>
                  <a:pt x="631" y="543"/>
                </a:lnTo>
                <a:lnTo>
                  <a:pt x="641" y="540"/>
                </a:lnTo>
                <a:lnTo>
                  <a:pt x="651" y="538"/>
                </a:lnTo>
                <a:lnTo>
                  <a:pt x="660" y="534"/>
                </a:lnTo>
                <a:lnTo>
                  <a:pt x="668" y="528"/>
                </a:lnTo>
                <a:lnTo>
                  <a:pt x="675" y="523"/>
                </a:lnTo>
                <a:lnTo>
                  <a:pt x="682" y="515"/>
                </a:lnTo>
                <a:lnTo>
                  <a:pt x="688" y="507"/>
                </a:lnTo>
                <a:lnTo>
                  <a:pt x="692" y="498"/>
                </a:lnTo>
                <a:lnTo>
                  <a:pt x="694" y="488"/>
                </a:lnTo>
                <a:lnTo>
                  <a:pt x="696" y="479"/>
                </a:lnTo>
                <a:lnTo>
                  <a:pt x="698" y="470"/>
                </a:lnTo>
                <a:lnTo>
                  <a:pt x="696" y="460"/>
                </a:lnTo>
                <a:lnTo>
                  <a:pt x="694" y="450"/>
                </a:lnTo>
                <a:lnTo>
                  <a:pt x="691" y="441"/>
                </a:lnTo>
                <a:lnTo>
                  <a:pt x="687" y="433"/>
                </a:lnTo>
                <a:lnTo>
                  <a:pt x="681" y="424"/>
                </a:lnTo>
                <a:lnTo>
                  <a:pt x="689" y="420"/>
                </a:lnTo>
                <a:lnTo>
                  <a:pt x="696" y="413"/>
                </a:lnTo>
                <a:lnTo>
                  <a:pt x="703" y="406"/>
                </a:lnTo>
                <a:lnTo>
                  <a:pt x="709" y="398"/>
                </a:lnTo>
                <a:lnTo>
                  <a:pt x="713" y="389"/>
                </a:lnTo>
                <a:lnTo>
                  <a:pt x="716" y="380"/>
                </a:lnTo>
                <a:lnTo>
                  <a:pt x="719" y="370"/>
                </a:lnTo>
                <a:lnTo>
                  <a:pt x="719" y="360"/>
                </a:lnTo>
                <a:close/>
              </a:path>
            </a:pathLst>
          </a:custGeom>
          <a:noFill/>
          <a:ln w="28575">
            <a:solidFill>
              <a:schemeClr val="bg1"/>
            </a:solidFill>
          </a:ln>
        </p:spPr>
        <p:txBody>
          <a:bodyPr vert="horz" wrap="square" lIns="91440" tIns="45720" rIns="91440" bIns="45720" numCol="1" rtlCol="0" anchor="t" anchorCtr="0" compatLnSpc="1">
            <a:prstTxWarp prst="textNoShape">
              <a:avLst/>
            </a:prstTxWarp>
          </a:bodyPr>
          <a:lstStyle/>
          <a:p>
            <a:pPr rtl="0"/>
            <a:endParaRPr lang="fr-FR" dirty="0"/>
          </a:p>
        </p:txBody>
      </p:sp>
      <p:cxnSp>
        <p:nvCxnSpPr>
          <p:cNvPr id="28" name="Connecteur droit 27">
            <a:extLst>
              <a:ext uri="{FF2B5EF4-FFF2-40B4-BE49-F238E27FC236}">
                <a16:creationId xmlns="" xmlns:a16="http://schemas.microsoft.com/office/drawing/2014/main" id="{01AB5389-381A-89BB-7014-8FE53D01B890}"/>
              </a:ext>
            </a:extLst>
          </p:cNvPr>
          <p:cNvCxnSpPr/>
          <p:nvPr/>
        </p:nvCxnSpPr>
        <p:spPr>
          <a:xfrm flipV="1">
            <a:off x="3724071" y="2019534"/>
            <a:ext cx="3938955" cy="3030"/>
          </a:xfrm>
          <a:prstGeom prst="line">
            <a:avLst/>
          </a:prstGeom>
          <a:ln>
            <a:solidFill>
              <a:schemeClr val="bg1"/>
            </a:solidFill>
          </a:ln>
        </p:spPr>
        <p:style>
          <a:lnRef idx="1">
            <a:schemeClr val="dk1"/>
          </a:lnRef>
          <a:fillRef idx="0">
            <a:schemeClr val="dk1"/>
          </a:fillRef>
          <a:effectRef idx="0">
            <a:schemeClr val="dk1"/>
          </a:effectRef>
          <a:fontRef idx="minor">
            <a:schemeClr val="tx1"/>
          </a:fontRef>
        </p:style>
      </p:cxnSp>
      <p:sp>
        <p:nvSpPr>
          <p:cNvPr id="29" name="Rectangle 28">
            <a:extLst>
              <a:ext uri="{FF2B5EF4-FFF2-40B4-BE49-F238E27FC236}">
                <a16:creationId xmlns="" xmlns:a16="http://schemas.microsoft.com/office/drawing/2014/main" id="{DF061157-34D1-EE75-6B1C-FF98E60AAF90}"/>
              </a:ext>
            </a:extLst>
          </p:cNvPr>
          <p:cNvSpPr/>
          <p:nvPr/>
        </p:nvSpPr>
        <p:spPr>
          <a:xfrm>
            <a:off x="-295356" y="1166787"/>
            <a:ext cx="12205239" cy="769441"/>
          </a:xfrm>
          <a:prstGeom prst="rect">
            <a:avLst/>
          </a:prstGeom>
        </p:spPr>
        <p:txBody>
          <a:bodyPr wrap="square">
            <a:spAutoFit/>
          </a:bodyPr>
          <a:lstStyle/>
          <a:p>
            <a:pPr algn="ctr"/>
            <a:r>
              <a:rPr lang="fr-FR" sz="4400" b="1" dirty="0">
                <a:solidFill>
                  <a:schemeClr val="bg1"/>
                </a:solidFill>
                <a:latin typeface="Times New Roman" panose="02020603050405020304" pitchFamily="18" charset="0"/>
                <a:cs typeface="Times New Roman" panose="02020603050405020304" pitchFamily="18" charset="0"/>
              </a:rPr>
              <a:t>Solution Proposée</a:t>
            </a:r>
            <a:endParaRPr lang="fr-FR" sz="4400" b="1" dirty="0">
              <a:solidFill>
                <a:schemeClr val="bg1"/>
              </a:solidFill>
              <a:latin typeface="Times New Roman" panose="02020603050405020304" pitchFamily="18" charset="0"/>
              <a:cs typeface="Times New Roman" panose="02020603050405020304" pitchFamily="18" charset="0"/>
            </a:endParaRPr>
          </a:p>
        </p:txBody>
      </p:sp>
      <p:sp>
        <p:nvSpPr>
          <p:cNvPr id="30" name="Espace réservé du numéro de diapositive 2">
            <a:extLst>
              <a:ext uri="{FF2B5EF4-FFF2-40B4-BE49-F238E27FC236}">
                <a16:creationId xmlns="" xmlns:a16="http://schemas.microsoft.com/office/drawing/2014/main" id="{45675F72-7828-FA1B-92CA-F7E3EE180689}"/>
              </a:ext>
            </a:extLst>
          </p:cNvPr>
          <p:cNvSpPr>
            <a:spLocks noGrp="1"/>
          </p:cNvSpPr>
          <p:nvPr/>
        </p:nvSpPr>
        <p:spPr>
          <a:xfrm>
            <a:off x="8991412" y="6131798"/>
            <a:ext cx="2672336" cy="365125"/>
          </a:xfrm>
          <a:prstGeom prst="rect">
            <a:avLst/>
          </a:prstGeom>
        </p:spPr>
        <p:txBody>
          <a:bodyPr vert="horz" lIns="91440" tIns="45720" rIns="91440" bIns="45720" rtlCol="0" anchor="ctr"/>
          <a:lstStyle>
            <a:defPPr>
              <a:defRPr lang="fr-F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dirty="0"/>
              <a:t>14</a:t>
            </a:r>
          </a:p>
        </p:txBody>
      </p:sp>
      <p:pic>
        <p:nvPicPr>
          <p:cNvPr id="31" name="Image 30">
            <a:extLst>
              <a:ext uri="{FF2B5EF4-FFF2-40B4-BE49-F238E27FC236}">
                <a16:creationId xmlns="" xmlns:a16="http://schemas.microsoft.com/office/drawing/2014/main" id="{B347265E-F73A-4076-4020-68FB462D54C9}"/>
              </a:ext>
            </a:extLst>
          </p:cNvPr>
          <p:cNvPicPr>
            <a:picLocks noChangeAspect="1"/>
          </p:cNvPicPr>
          <p:nvPr/>
        </p:nvPicPr>
        <p:blipFill>
          <a:blip r:embed="rId7" cstate="print"/>
          <a:stretch>
            <a:fillRect/>
          </a:stretch>
        </p:blipFill>
        <p:spPr>
          <a:xfrm>
            <a:off x="150940" y="5981347"/>
            <a:ext cx="2927137" cy="706531"/>
          </a:xfrm>
          <a:prstGeom prst="rect">
            <a:avLst/>
          </a:prstGeom>
        </p:spPr>
      </p:pic>
      <p:pic>
        <p:nvPicPr>
          <p:cNvPr id="36" name="Image 3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927349" y="125393"/>
            <a:ext cx="675401" cy="675401"/>
          </a:xfrm>
          <a:prstGeom prst="rect">
            <a:avLst/>
          </a:prstGeom>
        </p:spPr>
      </p:pic>
    </p:spTree>
    <p:extLst>
      <p:ext uri="{BB962C8B-B14F-4D97-AF65-F5344CB8AC3E}">
        <p14:creationId xmlns:p14="http://schemas.microsoft.com/office/powerpoint/2010/main" val="409114133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heel(1)">
                                      <p:cBhvr>
                                        <p:cTn id="7" dur="1000"/>
                                        <p:tgtEl>
                                          <p:spTgt spid="25"/>
                                        </p:tgtEl>
                                      </p:cBhvr>
                                    </p:animEffect>
                                  </p:childTnLst>
                                </p:cTn>
                              </p:par>
                            </p:childTnLst>
                          </p:cTn>
                        </p:par>
                        <p:par>
                          <p:cTn id="8" fill="hold">
                            <p:stCondLst>
                              <p:cond delay="1000"/>
                            </p:stCondLst>
                            <p:childTnLst>
                              <p:par>
                                <p:cTn id="9" presetID="2" presetClass="entr" presetSubtype="8" fill="hold" grpId="0" nodeType="afterEffect">
                                  <p:stCondLst>
                                    <p:cond delay="0"/>
                                  </p:stCondLst>
                                  <p:childTnLst>
                                    <p:set>
                                      <p:cBhvr>
                                        <p:cTn id="10" dur="1" fill="hold">
                                          <p:stCondLst>
                                            <p:cond delay="0"/>
                                          </p:stCondLst>
                                        </p:cTn>
                                        <p:tgtEl>
                                          <p:spTgt spid="29"/>
                                        </p:tgtEl>
                                        <p:attrNameLst>
                                          <p:attrName>style.visibility</p:attrName>
                                        </p:attrNameLst>
                                      </p:cBhvr>
                                      <p:to>
                                        <p:strVal val="visible"/>
                                      </p:to>
                                    </p:set>
                                    <p:anim calcmode="lin" valueType="num">
                                      <p:cBhvr additive="base">
                                        <p:cTn id="11" dur="1000" fill="hold"/>
                                        <p:tgtEl>
                                          <p:spTgt spid="29"/>
                                        </p:tgtEl>
                                        <p:attrNameLst>
                                          <p:attrName>ppt_x</p:attrName>
                                        </p:attrNameLst>
                                      </p:cBhvr>
                                      <p:tavLst>
                                        <p:tav tm="0">
                                          <p:val>
                                            <p:strVal val="0-#ppt_w/2"/>
                                          </p:val>
                                        </p:tav>
                                        <p:tav tm="100000">
                                          <p:val>
                                            <p:strVal val="#ppt_x"/>
                                          </p:val>
                                        </p:tav>
                                      </p:tavLst>
                                    </p:anim>
                                    <p:anim calcmode="lin" valueType="num">
                                      <p:cBhvr additive="base">
                                        <p:cTn id="12" dur="1000" fill="hold"/>
                                        <p:tgtEl>
                                          <p:spTgt spid="2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FB3E856A-29E6-882B-CBEB-E372C8816FC9}"/>
              </a:ext>
            </a:extLst>
          </p:cNvPr>
          <p:cNvSpPr/>
          <p:nvPr/>
        </p:nvSpPr>
        <p:spPr>
          <a:xfrm rot="5400000">
            <a:off x="-2889659" y="2889656"/>
            <a:ext cx="6858001" cy="1078684"/>
          </a:xfrm>
          <a:prstGeom prst="rect">
            <a:avLst/>
          </a:prstGeom>
          <a:solidFill>
            <a:srgbClr val="1D6FA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 name="Ellipse 2">
            <a:extLst>
              <a:ext uri="{FF2B5EF4-FFF2-40B4-BE49-F238E27FC236}">
                <a16:creationId xmlns="" xmlns:a16="http://schemas.microsoft.com/office/drawing/2014/main" id="{132BF832-C0FD-6F0B-ED88-9DDEB3B58D53}"/>
              </a:ext>
            </a:extLst>
          </p:cNvPr>
          <p:cNvSpPr/>
          <p:nvPr/>
        </p:nvSpPr>
        <p:spPr>
          <a:xfrm>
            <a:off x="206096" y="159374"/>
            <a:ext cx="651787" cy="623395"/>
          </a:xfrm>
          <a:prstGeom prst="ellipse">
            <a:avLst/>
          </a:prstGeom>
          <a:gradFill flip="none" rotWithShape="1">
            <a:gsLst>
              <a:gs pos="0">
                <a:srgbClr val="36AFCE">
                  <a:shade val="30000"/>
                  <a:satMod val="115000"/>
                </a:srgbClr>
              </a:gs>
              <a:gs pos="50000">
                <a:srgbClr val="36AFCE">
                  <a:shade val="67500"/>
                  <a:satMod val="115000"/>
                </a:srgbClr>
              </a:gs>
              <a:gs pos="100000">
                <a:srgbClr val="36AFCE">
                  <a:shade val="100000"/>
                  <a:satMod val="115000"/>
                </a:srgbClr>
              </a:gs>
            </a:gsLst>
            <a:lin ang="8100000" scaled="1"/>
            <a:tileRect/>
          </a:gradFill>
          <a:ln w="571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 name="Ellipse 4">
            <a:extLst>
              <a:ext uri="{FF2B5EF4-FFF2-40B4-BE49-F238E27FC236}">
                <a16:creationId xmlns="" xmlns:a16="http://schemas.microsoft.com/office/drawing/2014/main" id="{F281E05F-64DA-F4C1-79A4-898B2D380780}"/>
              </a:ext>
            </a:extLst>
          </p:cNvPr>
          <p:cNvSpPr/>
          <p:nvPr/>
        </p:nvSpPr>
        <p:spPr>
          <a:xfrm>
            <a:off x="206096" y="1337909"/>
            <a:ext cx="651787" cy="623395"/>
          </a:xfrm>
          <a:prstGeom prst="ellipse">
            <a:avLst/>
          </a:prstGeom>
          <a:gradFill flip="none" rotWithShape="1">
            <a:gsLst>
              <a:gs pos="0">
                <a:srgbClr val="36AFCE">
                  <a:shade val="30000"/>
                  <a:satMod val="115000"/>
                </a:srgbClr>
              </a:gs>
              <a:gs pos="50000">
                <a:srgbClr val="36AFCE">
                  <a:shade val="67500"/>
                  <a:satMod val="115000"/>
                </a:srgbClr>
              </a:gs>
              <a:gs pos="100000">
                <a:srgbClr val="36AFCE">
                  <a:shade val="100000"/>
                  <a:satMod val="115000"/>
                </a:srgbClr>
              </a:gs>
            </a:gsLst>
            <a:lin ang="8100000" scaled="1"/>
            <a:tileRect/>
          </a:gradFill>
          <a:ln w="571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6" name="Rectangle 5">
            <a:extLst>
              <a:ext uri="{FF2B5EF4-FFF2-40B4-BE49-F238E27FC236}">
                <a16:creationId xmlns="" xmlns:a16="http://schemas.microsoft.com/office/drawing/2014/main" id="{8F637A28-B749-7E77-C688-2FC3ADD48777}"/>
              </a:ext>
            </a:extLst>
          </p:cNvPr>
          <p:cNvSpPr/>
          <p:nvPr/>
        </p:nvSpPr>
        <p:spPr>
          <a:xfrm rot="5400000">
            <a:off x="303319" y="990488"/>
            <a:ext cx="459924" cy="107782"/>
          </a:xfrm>
          <a:prstGeom prst="rect">
            <a:avLst/>
          </a:prstGeom>
          <a:gradFill flip="none" rotWithShape="1">
            <a:gsLst>
              <a:gs pos="0">
                <a:srgbClr val="36AFCE">
                  <a:shade val="30000"/>
                  <a:satMod val="115000"/>
                </a:srgbClr>
              </a:gs>
              <a:gs pos="50000">
                <a:srgbClr val="36AFCE">
                  <a:shade val="67500"/>
                  <a:satMod val="115000"/>
                </a:srgbClr>
              </a:gs>
              <a:gs pos="100000">
                <a:srgbClr val="36AFCE">
                  <a:shade val="100000"/>
                  <a:satMod val="115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Rectangle 6">
            <a:extLst>
              <a:ext uri="{FF2B5EF4-FFF2-40B4-BE49-F238E27FC236}">
                <a16:creationId xmlns="" xmlns:a16="http://schemas.microsoft.com/office/drawing/2014/main" id="{41B6115A-2448-D183-C543-B5F2B10DE7BF}"/>
              </a:ext>
            </a:extLst>
          </p:cNvPr>
          <p:cNvSpPr/>
          <p:nvPr/>
        </p:nvSpPr>
        <p:spPr>
          <a:xfrm rot="5400000">
            <a:off x="305500" y="2162008"/>
            <a:ext cx="459924" cy="103420"/>
          </a:xfrm>
          <a:prstGeom prst="rect">
            <a:avLst/>
          </a:prstGeom>
          <a:gradFill flip="none" rotWithShape="1">
            <a:gsLst>
              <a:gs pos="0">
                <a:srgbClr val="36AFCE">
                  <a:shade val="30000"/>
                  <a:satMod val="115000"/>
                </a:srgbClr>
              </a:gs>
              <a:gs pos="50000">
                <a:srgbClr val="36AFCE">
                  <a:shade val="67500"/>
                  <a:satMod val="115000"/>
                </a:srgbClr>
              </a:gs>
              <a:gs pos="100000">
                <a:srgbClr val="36AFCE">
                  <a:shade val="100000"/>
                  <a:satMod val="115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Rectangle 8">
            <a:extLst>
              <a:ext uri="{FF2B5EF4-FFF2-40B4-BE49-F238E27FC236}">
                <a16:creationId xmlns="" xmlns:a16="http://schemas.microsoft.com/office/drawing/2014/main" id="{5C39BBB0-F78E-1835-AEFF-4A1FA8309836}"/>
              </a:ext>
            </a:extLst>
          </p:cNvPr>
          <p:cNvSpPr/>
          <p:nvPr/>
        </p:nvSpPr>
        <p:spPr>
          <a:xfrm rot="5400000">
            <a:off x="286695" y="3300666"/>
            <a:ext cx="459924" cy="103420"/>
          </a:xfrm>
          <a:prstGeom prst="rect">
            <a:avLst/>
          </a:prstGeom>
          <a:gradFill flip="none" rotWithShape="1">
            <a:gsLst>
              <a:gs pos="0">
                <a:srgbClr val="36AFCE">
                  <a:shade val="30000"/>
                  <a:satMod val="115000"/>
                </a:srgbClr>
              </a:gs>
              <a:gs pos="50000">
                <a:srgbClr val="36AFCE">
                  <a:shade val="67500"/>
                  <a:satMod val="115000"/>
                </a:srgbClr>
              </a:gs>
              <a:gs pos="100000">
                <a:srgbClr val="36AFCE">
                  <a:shade val="100000"/>
                  <a:satMod val="115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Ellipse 9">
            <a:extLst>
              <a:ext uri="{FF2B5EF4-FFF2-40B4-BE49-F238E27FC236}">
                <a16:creationId xmlns="" xmlns:a16="http://schemas.microsoft.com/office/drawing/2014/main" id="{1EF919C9-80DA-6259-5918-A9E6EB16ED61}"/>
              </a:ext>
            </a:extLst>
          </p:cNvPr>
          <p:cNvSpPr/>
          <p:nvPr/>
        </p:nvSpPr>
        <p:spPr>
          <a:xfrm>
            <a:off x="153496" y="2419587"/>
            <a:ext cx="651787" cy="623395"/>
          </a:xfrm>
          <a:prstGeom prst="ellipse">
            <a:avLst/>
          </a:prstGeom>
          <a:gradFill flip="none" rotWithShape="1">
            <a:gsLst>
              <a:gs pos="0">
                <a:srgbClr val="36AFCE">
                  <a:shade val="30000"/>
                  <a:satMod val="115000"/>
                </a:srgbClr>
              </a:gs>
              <a:gs pos="50000">
                <a:srgbClr val="36AFCE">
                  <a:shade val="67500"/>
                  <a:satMod val="115000"/>
                </a:srgbClr>
              </a:gs>
              <a:gs pos="100000">
                <a:srgbClr val="36AFCE">
                  <a:shade val="100000"/>
                  <a:satMod val="115000"/>
                </a:srgbClr>
              </a:gs>
            </a:gsLst>
            <a:lin ang="8100000" scaled="1"/>
            <a:tileRect/>
          </a:gradFill>
          <a:ln w="571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1" name="Rectangle 10">
            <a:extLst>
              <a:ext uri="{FF2B5EF4-FFF2-40B4-BE49-F238E27FC236}">
                <a16:creationId xmlns="" xmlns:a16="http://schemas.microsoft.com/office/drawing/2014/main" id="{B77C7595-F849-0278-2D61-98799FE37296}"/>
              </a:ext>
            </a:extLst>
          </p:cNvPr>
          <p:cNvSpPr/>
          <p:nvPr/>
        </p:nvSpPr>
        <p:spPr>
          <a:xfrm rot="5400000">
            <a:off x="286695" y="4754290"/>
            <a:ext cx="459924" cy="103420"/>
          </a:xfrm>
          <a:prstGeom prst="rect">
            <a:avLst/>
          </a:prstGeom>
          <a:gradFill flip="none" rotWithShape="1">
            <a:gsLst>
              <a:gs pos="0">
                <a:srgbClr val="36AFCE">
                  <a:shade val="30000"/>
                  <a:satMod val="115000"/>
                </a:srgbClr>
              </a:gs>
              <a:gs pos="50000">
                <a:srgbClr val="36AFCE">
                  <a:shade val="67500"/>
                  <a:satMod val="115000"/>
                </a:srgbClr>
              </a:gs>
              <a:gs pos="100000">
                <a:srgbClr val="36AFCE">
                  <a:shade val="100000"/>
                  <a:satMod val="115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Ellipse 11">
            <a:extLst>
              <a:ext uri="{FF2B5EF4-FFF2-40B4-BE49-F238E27FC236}">
                <a16:creationId xmlns="" xmlns:a16="http://schemas.microsoft.com/office/drawing/2014/main" id="{1F753F38-1929-D524-1C57-EB821E281872}"/>
              </a:ext>
            </a:extLst>
          </p:cNvPr>
          <p:cNvSpPr/>
          <p:nvPr/>
        </p:nvSpPr>
        <p:spPr>
          <a:xfrm>
            <a:off x="201538" y="5010676"/>
            <a:ext cx="651787" cy="623395"/>
          </a:xfrm>
          <a:prstGeom prst="ellipse">
            <a:avLst/>
          </a:prstGeom>
          <a:gradFill flip="none" rotWithShape="1">
            <a:gsLst>
              <a:gs pos="0">
                <a:srgbClr val="36AFCE">
                  <a:shade val="30000"/>
                  <a:satMod val="115000"/>
                </a:srgbClr>
              </a:gs>
              <a:gs pos="50000">
                <a:srgbClr val="36AFCE">
                  <a:shade val="67500"/>
                  <a:satMod val="115000"/>
                </a:srgbClr>
              </a:gs>
              <a:gs pos="100000">
                <a:srgbClr val="36AFCE">
                  <a:shade val="100000"/>
                  <a:satMod val="115000"/>
                </a:srgbClr>
              </a:gs>
            </a:gsLst>
            <a:lin ang="8100000" scaled="1"/>
            <a:tileRect/>
          </a:gradFill>
          <a:ln w="571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3" name="Rectangle 12">
            <a:extLst>
              <a:ext uri="{FF2B5EF4-FFF2-40B4-BE49-F238E27FC236}">
                <a16:creationId xmlns="" xmlns:a16="http://schemas.microsoft.com/office/drawing/2014/main" id="{9826852D-EC76-4A6C-91FB-EBF3404B6304}"/>
              </a:ext>
            </a:extLst>
          </p:cNvPr>
          <p:cNvSpPr/>
          <p:nvPr/>
        </p:nvSpPr>
        <p:spPr>
          <a:xfrm rot="5400000">
            <a:off x="286695" y="5857146"/>
            <a:ext cx="459924" cy="103420"/>
          </a:xfrm>
          <a:prstGeom prst="rect">
            <a:avLst/>
          </a:prstGeom>
          <a:gradFill flip="none" rotWithShape="1">
            <a:gsLst>
              <a:gs pos="0">
                <a:srgbClr val="36AFCE">
                  <a:shade val="30000"/>
                  <a:satMod val="115000"/>
                </a:srgbClr>
              </a:gs>
              <a:gs pos="50000">
                <a:srgbClr val="36AFCE">
                  <a:shade val="67500"/>
                  <a:satMod val="115000"/>
                </a:srgbClr>
              </a:gs>
              <a:gs pos="100000">
                <a:srgbClr val="36AFCE">
                  <a:shade val="100000"/>
                  <a:satMod val="115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Ellipse 13">
            <a:extLst>
              <a:ext uri="{FF2B5EF4-FFF2-40B4-BE49-F238E27FC236}">
                <a16:creationId xmlns="" xmlns:a16="http://schemas.microsoft.com/office/drawing/2014/main" id="{84DB389F-1C99-6B7B-EC50-C279D194DB9B}"/>
              </a:ext>
            </a:extLst>
          </p:cNvPr>
          <p:cNvSpPr/>
          <p:nvPr/>
        </p:nvSpPr>
        <p:spPr>
          <a:xfrm>
            <a:off x="203627" y="6145820"/>
            <a:ext cx="651787" cy="623395"/>
          </a:xfrm>
          <a:prstGeom prst="ellipse">
            <a:avLst/>
          </a:prstGeom>
          <a:gradFill flip="none" rotWithShape="1">
            <a:gsLst>
              <a:gs pos="0">
                <a:srgbClr val="36AFCE">
                  <a:shade val="30000"/>
                  <a:satMod val="115000"/>
                </a:srgbClr>
              </a:gs>
              <a:gs pos="50000">
                <a:srgbClr val="36AFCE">
                  <a:shade val="67500"/>
                  <a:satMod val="115000"/>
                </a:srgbClr>
              </a:gs>
              <a:gs pos="100000">
                <a:srgbClr val="36AFCE">
                  <a:shade val="100000"/>
                  <a:satMod val="115000"/>
                </a:srgbClr>
              </a:gs>
            </a:gsLst>
            <a:lin ang="8100000" scaled="1"/>
            <a:tileRect/>
          </a:gradFill>
          <a:ln w="571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5" name="Image 14">
            <a:extLst>
              <a:ext uri="{FF2B5EF4-FFF2-40B4-BE49-F238E27FC236}">
                <a16:creationId xmlns="" xmlns:a16="http://schemas.microsoft.com/office/drawing/2014/main" id="{0B64F08E-5D76-FAAE-8CC7-CC467BC8E00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8100" y="258858"/>
            <a:ext cx="382479" cy="382479"/>
          </a:xfrm>
          <a:prstGeom prst="rect">
            <a:avLst/>
          </a:prstGeom>
        </p:spPr>
      </p:pic>
      <p:pic>
        <p:nvPicPr>
          <p:cNvPr id="16" name="Image 15">
            <a:extLst>
              <a:ext uri="{FF2B5EF4-FFF2-40B4-BE49-F238E27FC236}">
                <a16:creationId xmlns="" xmlns:a16="http://schemas.microsoft.com/office/drawing/2014/main" id="{EAD1273A-D968-7C44-5CEF-5E0E1622EB3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8749" y="1405872"/>
            <a:ext cx="455817" cy="455817"/>
          </a:xfrm>
          <a:prstGeom prst="rect">
            <a:avLst/>
          </a:prstGeom>
        </p:spPr>
      </p:pic>
      <p:sp>
        <p:nvSpPr>
          <p:cNvPr id="8" name="Ellipse 7">
            <a:extLst>
              <a:ext uri="{FF2B5EF4-FFF2-40B4-BE49-F238E27FC236}">
                <a16:creationId xmlns="" xmlns:a16="http://schemas.microsoft.com/office/drawing/2014/main" id="{94434F0A-889C-4223-1F65-EEEBF24229B2}"/>
              </a:ext>
            </a:extLst>
          </p:cNvPr>
          <p:cNvSpPr/>
          <p:nvPr/>
        </p:nvSpPr>
        <p:spPr>
          <a:xfrm>
            <a:off x="50450" y="3622215"/>
            <a:ext cx="965945" cy="943744"/>
          </a:xfrm>
          <a:prstGeom prst="ellipse">
            <a:avLst/>
          </a:prstGeom>
          <a:gradFill flip="none" rotWithShape="1">
            <a:gsLst>
              <a:gs pos="0">
                <a:srgbClr val="36AECE">
                  <a:shade val="30000"/>
                  <a:satMod val="115000"/>
                </a:srgbClr>
              </a:gs>
              <a:gs pos="50000">
                <a:srgbClr val="36AECE">
                  <a:shade val="67500"/>
                  <a:satMod val="115000"/>
                </a:srgbClr>
              </a:gs>
              <a:gs pos="100000">
                <a:srgbClr val="36AECE">
                  <a:shade val="100000"/>
                  <a:satMod val="115000"/>
                </a:srgbClr>
              </a:gs>
            </a:gsLst>
            <a:path path="circle">
              <a:fillToRect l="100000" b="100000"/>
            </a:path>
            <a:tileRect t="-100000" r="-100000"/>
          </a:gradFill>
          <a:ln w="571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19" name="Groupe 18" descr="Icône de papier et stylo ">
            <a:extLst>
              <a:ext uri="{FF2B5EF4-FFF2-40B4-BE49-F238E27FC236}">
                <a16:creationId xmlns="" xmlns:a16="http://schemas.microsoft.com/office/drawing/2014/main" id="{E3AC2646-004C-943C-0B9C-FFA96A5B5A61}"/>
              </a:ext>
            </a:extLst>
          </p:cNvPr>
          <p:cNvGrpSpPr/>
          <p:nvPr/>
        </p:nvGrpSpPr>
        <p:grpSpPr>
          <a:xfrm>
            <a:off x="356772" y="5120145"/>
            <a:ext cx="306122" cy="364214"/>
            <a:chOff x="7018338" y="4656138"/>
            <a:chExt cx="287337" cy="285750"/>
          </a:xfrm>
          <a:solidFill>
            <a:schemeClr val="bg1"/>
          </a:solidFill>
        </p:grpSpPr>
        <p:sp>
          <p:nvSpPr>
            <p:cNvPr id="20" name="Forme libre 4604">
              <a:extLst>
                <a:ext uri="{FF2B5EF4-FFF2-40B4-BE49-F238E27FC236}">
                  <a16:creationId xmlns="" xmlns:a16="http://schemas.microsoft.com/office/drawing/2014/main" id="{7E24BB5D-F5CD-FB3C-FFA5-499A84C7A7B7}"/>
                </a:ext>
              </a:extLst>
            </p:cNvPr>
            <p:cNvSpPr>
              <a:spLocks noEditPoints="1"/>
            </p:cNvSpPr>
            <p:nvPr/>
          </p:nvSpPr>
          <p:spPr bwMode="auto">
            <a:xfrm>
              <a:off x="7018338" y="4656138"/>
              <a:ext cx="230188" cy="285750"/>
            </a:xfrm>
            <a:custGeom>
              <a:avLst/>
              <a:gdLst>
                <a:gd name="T0" fmla="*/ 351 w 723"/>
                <a:gd name="T1" fmla="*/ 416 h 903"/>
                <a:gd name="T2" fmla="*/ 348 w 723"/>
                <a:gd name="T3" fmla="*/ 400 h 903"/>
                <a:gd name="T4" fmla="*/ 362 w 723"/>
                <a:gd name="T5" fmla="*/ 391 h 903"/>
                <a:gd name="T6" fmla="*/ 525 w 723"/>
                <a:gd name="T7" fmla="*/ 398 h 903"/>
                <a:gd name="T8" fmla="*/ 525 w 723"/>
                <a:gd name="T9" fmla="*/ 414 h 903"/>
                <a:gd name="T10" fmla="*/ 513 w 723"/>
                <a:gd name="T11" fmla="*/ 572 h 903"/>
                <a:gd name="T12" fmla="*/ 349 w 723"/>
                <a:gd name="T13" fmla="*/ 565 h 903"/>
                <a:gd name="T14" fmla="*/ 349 w 723"/>
                <a:gd name="T15" fmla="*/ 548 h 903"/>
                <a:gd name="T16" fmla="*/ 513 w 723"/>
                <a:gd name="T17" fmla="*/ 542 h 903"/>
                <a:gd name="T18" fmla="*/ 526 w 723"/>
                <a:gd name="T19" fmla="*/ 551 h 903"/>
                <a:gd name="T20" fmla="*/ 523 w 723"/>
                <a:gd name="T21" fmla="*/ 568 h 903"/>
                <a:gd name="T22" fmla="*/ 362 w 723"/>
                <a:gd name="T23" fmla="*/ 722 h 903"/>
                <a:gd name="T24" fmla="*/ 348 w 723"/>
                <a:gd name="T25" fmla="*/ 713 h 903"/>
                <a:gd name="T26" fmla="*/ 351 w 723"/>
                <a:gd name="T27" fmla="*/ 696 h 903"/>
                <a:gd name="T28" fmla="*/ 515 w 723"/>
                <a:gd name="T29" fmla="*/ 693 h 903"/>
                <a:gd name="T30" fmla="*/ 528 w 723"/>
                <a:gd name="T31" fmla="*/ 704 h 903"/>
                <a:gd name="T32" fmla="*/ 521 w 723"/>
                <a:gd name="T33" fmla="*/ 720 h 903"/>
                <a:gd name="T34" fmla="*/ 232 w 723"/>
                <a:gd name="T35" fmla="*/ 405 h 903"/>
                <a:gd name="T36" fmla="*/ 198 w 723"/>
                <a:gd name="T37" fmla="*/ 381 h 903"/>
                <a:gd name="T38" fmla="*/ 200 w 723"/>
                <a:gd name="T39" fmla="*/ 365 h 903"/>
                <a:gd name="T40" fmla="*/ 217 w 723"/>
                <a:gd name="T41" fmla="*/ 362 h 903"/>
                <a:gd name="T42" fmla="*/ 296 w 723"/>
                <a:gd name="T43" fmla="*/ 302 h 903"/>
                <a:gd name="T44" fmla="*/ 312 w 723"/>
                <a:gd name="T45" fmla="*/ 306 h 903"/>
                <a:gd name="T46" fmla="*/ 315 w 723"/>
                <a:gd name="T47" fmla="*/ 321 h 903"/>
                <a:gd name="T48" fmla="*/ 226 w 723"/>
                <a:gd name="T49" fmla="*/ 556 h 903"/>
                <a:gd name="T50" fmla="*/ 197 w 723"/>
                <a:gd name="T51" fmla="*/ 529 h 903"/>
                <a:gd name="T52" fmla="*/ 203 w 723"/>
                <a:gd name="T53" fmla="*/ 514 h 903"/>
                <a:gd name="T54" fmla="*/ 219 w 723"/>
                <a:gd name="T55" fmla="*/ 514 h 903"/>
                <a:gd name="T56" fmla="*/ 298 w 723"/>
                <a:gd name="T57" fmla="*/ 451 h 903"/>
                <a:gd name="T58" fmla="*/ 314 w 723"/>
                <a:gd name="T59" fmla="*/ 458 h 903"/>
                <a:gd name="T60" fmla="*/ 314 w 723"/>
                <a:gd name="T61" fmla="*/ 475 h 903"/>
                <a:gd name="T62" fmla="*/ 155 w 723"/>
                <a:gd name="T63" fmla="*/ 238 h 903"/>
                <a:gd name="T64" fmla="*/ 208 w 723"/>
                <a:gd name="T65" fmla="*/ 197 h 903"/>
                <a:gd name="T66" fmla="*/ 164 w 723"/>
                <a:gd name="T67" fmla="*/ 236 h 903"/>
                <a:gd name="T68" fmla="*/ 31 w 723"/>
                <a:gd name="T69" fmla="*/ 125 h 903"/>
                <a:gd name="T70" fmla="*/ 53 w 723"/>
                <a:gd name="T71" fmla="*/ 68 h 903"/>
                <a:gd name="T72" fmla="*/ 101 w 723"/>
                <a:gd name="T73" fmla="*/ 35 h 903"/>
                <a:gd name="T74" fmla="*/ 150 w 723"/>
                <a:gd name="T75" fmla="*/ 36 h 903"/>
                <a:gd name="T76" fmla="*/ 210 w 723"/>
                <a:gd name="T77" fmla="*/ 80 h 903"/>
                <a:gd name="T78" fmla="*/ 226 w 723"/>
                <a:gd name="T79" fmla="*/ 143 h 903"/>
                <a:gd name="T80" fmla="*/ 125 w 723"/>
                <a:gd name="T81" fmla="*/ 154 h 903"/>
                <a:gd name="T82" fmla="*/ 136 w 723"/>
                <a:gd name="T83" fmla="*/ 0 h 903"/>
                <a:gd name="T84" fmla="*/ 104 w 723"/>
                <a:gd name="T85" fmla="*/ 2 h 903"/>
                <a:gd name="T86" fmla="*/ 39 w 723"/>
                <a:gd name="T87" fmla="*/ 40 h 903"/>
                <a:gd name="T88" fmla="*/ 4 w 723"/>
                <a:gd name="T89" fmla="*/ 108 h 903"/>
                <a:gd name="T90" fmla="*/ 4 w 723"/>
                <a:gd name="T91" fmla="*/ 625 h 903"/>
                <a:gd name="T92" fmla="*/ 121 w 723"/>
                <a:gd name="T93" fmla="*/ 632 h 903"/>
                <a:gd name="T94" fmla="*/ 128 w 723"/>
                <a:gd name="T95" fmla="*/ 901 h 903"/>
                <a:gd name="T96" fmla="*/ 593 w 723"/>
                <a:gd name="T97" fmla="*/ 902 h 903"/>
                <a:gd name="T98" fmla="*/ 603 w 723"/>
                <a:gd name="T99" fmla="*/ 888 h 903"/>
                <a:gd name="T100" fmla="*/ 660 w 723"/>
                <a:gd name="T101" fmla="*/ 248 h 903"/>
                <a:gd name="T102" fmla="*/ 708 w 723"/>
                <a:gd name="T103" fmla="*/ 194 h 903"/>
                <a:gd name="T104" fmla="*/ 723 w 723"/>
                <a:gd name="T105" fmla="*/ 121 h 903"/>
                <a:gd name="T106" fmla="*/ 691 w 723"/>
                <a:gd name="T107" fmla="*/ 50 h 903"/>
                <a:gd name="T108" fmla="*/ 627 w 723"/>
                <a:gd name="T109" fmla="*/ 6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23" h="903">
                  <a:moveTo>
                    <a:pt x="513" y="421"/>
                  </a:moveTo>
                  <a:lnTo>
                    <a:pt x="362" y="421"/>
                  </a:lnTo>
                  <a:lnTo>
                    <a:pt x="359" y="421"/>
                  </a:lnTo>
                  <a:lnTo>
                    <a:pt x="356" y="420"/>
                  </a:lnTo>
                  <a:lnTo>
                    <a:pt x="354" y="418"/>
                  </a:lnTo>
                  <a:lnTo>
                    <a:pt x="351" y="416"/>
                  </a:lnTo>
                  <a:lnTo>
                    <a:pt x="349" y="414"/>
                  </a:lnTo>
                  <a:lnTo>
                    <a:pt x="348" y="412"/>
                  </a:lnTo>
                  <a:lnTo>
                    <a:pt x="347" y="409"/>
                  </a:lnTo>
                  <a:lnTo>
                    <a:pt x="347" y="406"/>
                  </a:lnTo>
                  <a:lnTo>
                    <a:pt x="347" y="403"/>
                  </a:lnTo>
                  <a:lnTo>
                    <a:pt x="348" y="400"/>
                  </a:lnTo>
                  <a:lnTo>
                    <a:pt x="349" y="398"/>
                  </a:lnTo>
                  <a:lnTo>
                    <a:pt x="351" y="396"/>
                  </a:lnTo>
                  <a:lnTo>
                    <a:pt x="354" y="394"/>
                  </a:lnTo>
                  <a:lnTo>
                    <a:pt x="356" y="393"/>
                  </a:lnTo>
                  <a:lnTo>
                    <a:pt x="359" y="391"/>
                  </a:lnTo>
                  <a:lnTo>
                    <a:pt x="362" y="391"/>
                  </a:lnTo>
                  <a:lnTo>
                    <a:pt x="513" y="391"/>
                  </a:lnTo>
                  <a:lnTo>
                    <a:pt x="515" y="391"/>
                  </a:lnTo>
                  <a:lnTo>
                    <a:pt x="519" y="393"/>
                  </a:lnTo>
                  <a:lnTo>
                    <a:pt x="521" y="394"/>
                  </a:lnTo>
                  <a:lnTo>
                    <a:pt x="523" y="396"/>
                  </a:lnTo>
                  <a:lnTo>
                    <a:pt x="525" y="398"/>
                  </a:lnTo>
                  <a:lnTo>
                    <a:pt x="526" y="400"/>
                  </a:lnTo>
                  <a:lnTo>
                    <a:pt x="528" y="403"/>
                  </a:lnTo>
                  <a:lnTo>
                    <a:pt x="528" y="406"/>
                  </a:lnTo>
                  <a:lnTo>
                    <a:pt x="528" y="409"/>
                  </a:lnTo>
                  <a:lnTo>
                    <a:pt x="526" y="412"/>
                  </a:lnTo>
                  <a:lnTo>
                    <a:pt x="525" y="414"/>
                  </a:lnTo>
                  <a:lnTo>
                    <a:pt x="523" y="416"/>
                  </a:lnTo>
                  <a:lnTo>
                    <a:pt x="521" y="418"/>
                  </a:lnTo>
                  <a:lnTo>
                    <a:pt x="519" y="420"/>
                  </a:lnTo>
                  <a:lnTo>
                    <a:pt x="515" y="421"/>
                  </a:lnTo>
                  <a:lnTo>
                    <a:pt x="513" y="421"/>
                  </a:lnTo>
                  <a:close/>
                  <a:moveTo>
                    <a:pt x="513" y="572"/>
                  </a:moveTo>
                  <a:lnTo>
                    <a:pt x="362" y="572"/>
                  </a:lnTo>
                  <a:lnTo>
                    <a:pt x="359" y="571"/>
                  </a:lnTo>
                  <a:lnTo>
                    <a:pt x="356" y="571"/>
                  </a:lnTo>
                  <a:lnTo>
                    <a:pt x="354" y="569"/>
                  </a:lnTo>
                  <a:lnTo>
                    <a:pt x="351" y="568"/>
                  </a:lnTo>
                  <a:lnTo>
                    <a:pt x="349" y="565"/>
                  </a:lnTo>
                  <a:lnTo>
                    <a:pt x="348" y="563"/>
                  </a:lnTo>
                  <a:lnTo>
                    <a:pt x="347" y="560"/>
                  </a:lnTo>
                  <a:lnTo>
                    <a:pt x="347" y="556"/>
                  </a:lnTo>
                  <a:lnTo>
                    <a:pt x="347" y="554"/>
                  </a:lnTo>
                  <a:lnTo>
                    <a:pt x="348" y="551"/>
                  </a:lnTo>
                  <a:lnTo>
                    <a:pt x="349" y="548"/>
                  </a:lnTo>
                  <a:lnTo>
                    <a:pt x="351" y="546"/>
                  </a:lnTo>
                  <a:lnTo>
                    <a:pt x="354" y="544"/>
                  </a:lnTo>
                  <a:lnTo>
                    <a:pt x="356" y="543"/>
                  </a:lnTo>
                  <a:lnTo>
                    <a:pt x="359" y="542"/>
                  </a:lnTo>
                  <a:lnTo>
                    <a:pt x="362" y="542"/>
                  </a:lnTo>
                  <a:lnTo>
                    <a:pt x="513" y="542"/>
                  </a:lnTo>
                  <a:lnTo>
                    <a:pt x="515" y="542"/>
                  </a:lnTo>
                  <a:lnTo>
                    <a:pt x="519" y="543"/>
                  </a:lnTo>
                  <a:lnTo>
                    <a:pt x="521" y="544"/>
                  </a:lnTo>
                  <a:lnTo>
                    <a:pt x="523" y="546"/>
                  </a:lnTo>
                  <a:lnTo>
                    <a:pt x="525" y="548"/>
                  </a:lnTo>
                  <a:lnTo>
                    <a:pt x="526" y="551"/>
                  </a:lnTo>
                  <a:lnTo>
                    <a:pt x="528" y="554"/>
                  </a:lnTo>
                  <a:lnTo>
                    <a:pt x="528" y="556"/>
                  </a:lnTo>
                  <a:lnTo>
                    <a:pt x="528" y="560"/>
                  </a:lnTo>
                  <a:lnTo>
                    <a:pt x="526" y="563"/>
                  </a:lnTo>
                  <a:lnTo>
                    <a:pt x="525" y="565"/>
                  </a:lnTo>
                  <a:lnTo>
                    <a:pt x="523" y="568"/>
                  </a:lnTo>
                  <a:lnTo>
                    <a:pt x="521" y="569"/>
                  </a:lnTo>
                  <a:lnTo>
                    <a:pt x="519" y="571"/>
                  </a:lnTo>
                  <a:lnTo>
                    <a:pt x="515" y="571"/>
                  </a:lnTo>
                  <a:lnTo>
                    <a:pt x="513" y="572"/>
                  </a:lnTo>
                  <a:close/>
                  <a:moveTo>
                    <a:pt x="513" y="722"/>
                  </a:moveTo>
                  <a:lnTo>
                    <a:pt x="362" y="722"/>
                  </a:lnTo>
                  <a:lnTo>
                    <a:pt x="359" y="722"/>
                  </a:lnTo>
                  <a:lnTo>
                    <a:pt x="356" y="721"/>
                  </a:lnTo>
                  <a:lnTo>
                    <a:pt x="354" y="720"/>
                  </a:lnTo>
                  <a:lnTo>
                    <a:pt x="351" y="718"/>
                  </a:lnTo>
                  <a:lnTo>
                    <a:pt x="349" y="716"/>
                  </a:lnTo>
                  <a:lnTo>
                    <a:pt x="348" y="713"/>
                  </a:lnTo>
                  <a:lnTo>
                    <a:pt x="347" y="710"/>
                  </a:lnTo>
                  <a:lnTo>
                    <a:pt x="347" y="708"/>
                  </a:lnTo>
                  <a:lnTo>
                    <a:pt x="347" y="704"/>
                  </a:lnTo>
                  <a:lnTo>
                    <a:pt x="348" y="702"/>
                  </a:lnTo>
                  <a:lnTo>
                    <a:pt x="349" y="699"/>
                  </a:lnTo>
                  <a:lnTo>
                    <a:pt x="351" y="696"/>
                  </a:lnTo>
                  <a:lnTo>
                    <a:pt x="354" y="695"/>
                  </a:lnTo>
                  <a:lnTo>
                    <a:pt x="356" y="693"/>
                  </a:lnTo>
                  <a:lnTo>
                    <a:pt x="359" y="693"/>
                  </a:lnTo>
                  <a:lnTo>
                    <a:pt x="362" y="692"/>
                  </a:lnTo>
                  <a:lnTo>
                    <a:pt x="513" y="692"/>
                  </a:lnTo>
                  <a:lnTo>
                    <a:pt x="515" y="693"/>
                  </a:lnTo>
                  <a:lnTo>
                    <a:pt x="519" y="693"/>
                  </a:lnTo>
                  <a:lnTo>
                    <a:pt x="521" y="695"/>
                  </a:lnTo>
                  <a:lnTo>
                    <a:pt x="523" y="696"/>
                  </a:lnTo>
                  <a:lnTo>
                    <a:pt x="525" y="699"/>
                  </a:lnTo>
                  <a:lnTo>
                    <a:pt x="526" y="702"/>
                  </a:lnTo>
                  <a:lnTo>
                    <a:pt x="528" y="704"/>
                  </a:lnTo>
                  <a:lnTo>
                    <a:pt x="528" y="708"/>
                  </a:lnTo>
                  <a:lnTo>
                    <a:pt x="528" y="710"/>
                  </a:lnTo>
                  <a:lnTo>
                    <a:pt x="526" y="713"/>
                  </a:lnTo>
                  <a:lnTo>
                    <a:pt x="525" y="716"/>
                  </a:lnTo>
                  <a:lnTo>
                    <a:pt x="523" y="718"/>
                  </a:lnTo>
                  <a:lnTo>
                    <a:pt x="521" y="720"/>
                  </a:lnTo>
                  <a:lnTo>
                    <a:pt x="519" y="721"/>
                  </a:lnTo>
                  <a:lnTo>
                    <a:pt x="515" y="722"/>
                  </a:lnTo>
                  <a:lnTo>
                    <a:pt x="513" y="722"/>
                  </a:lnTo>
                  <a:close/>
                  <a:moveTo>
                    <a:pt x="312" y="326"/>
                  </a:moveTo>
                  <a:lnTo>
                    <a:pt x="237" y="402"/>
                  </a:lnTo>
                  <a:lnTo>
                    <a:pt x="232" y="405"/>
                  </a:lnTo>
                  <a:lnTo>
                    <a:pt x="226" y="406"/>
                  </a:lnTo>
                  <a:lnTo>
                    <a:pt x="220" y="405"/>
                  </a:lnTo>
                  <a:lnTo>
                    <a:pt x="216" y="402"/>
                  </a:lnTo>
                  <a:lnTo>
                    <a:pt x="200" y="387"/>
                  </a:lnTo>
                  <a:lnTo>
                    <a:pt x="199" y="385"/>
                  </a:lnTo>
                  <a:lnTo>
                    <a:pt x="198" y="381"/>
                  </a:lnTo>
                  <a:lnTo>
                    <a:pt x="197" y="379"/>
                  </a:lnTo>
                  <a:lnTo>
                    <a:pt x="197" y="376"/>
                  </a:lnTo>
                  <a:lnTo>
                    <a:pt x="197" y="373"/>
                  </a:lnTo>
                  <a:lnTo>
                    <a:pt x="198" y="370"/>
                  </a:lnTo>
                  <a:lnTo>
                    <a:pt x="199" y="368"/>
                  </a:lnTo>
                  <a:lnTo>
                    <a:pt x="200" y="365"/>
                  </a:lnTo>
                  <a:lnTo>
                    <a:pt x="203" y="363"/>
                  </a:lnTo>
                  <a:lnTo>
                    <a:pt x="206" y="362"/>
                  </a:lnTo>
                  <a:lnTo>
                    <a:pt x="208" y="361"/>
                  </a:lnTo>
                  <a:lnTo>
                    <a:pt x="211" y="361"/>
                  </a:lnTo>
                  <a:lnTo>
                    <a:pt x="214" y="361"/>
                  </a:lnTo>
                  <a:lnTo>
                    <a:pt x="217" y="362"/>
                  </a:lnTo>
                  <a:lnTo>
                    <a:pt x="219" y="363"/>
                  </a:lnTo>
                  <a:lnTo>
                    <a:pt x="221" y="365"/>
                  </a:lnTo>
                  <a:lnTo>
                    <a:pt x="226" y="370"/>
                  </a:lnTo>
                  <a:lnTo>
                    <a:pt x="290" y="306"/>
                  </a:lnTo>
                  <a:lnTo>
                    <a:pt x="294" y="303"/>
                  </a:lnTo>
                  <a:lnTo>
                    <a:pt x="296" y="302"/>
                  </a:lnTo>
                  <a:lnTo>
                    <a:pt x="298" y="301"/>
                  </a:lnTo>
                  <a:lnTo>
                    <a:pt x="302" y="301"/>
                  </a:lnTo>
                  <a:lnTo>
                    <a:pt x="304" y="301"/>
                  </a:lnTo>
                  <a:lnTo>
                    <a:pt x="307" y="302"/>
                  </a:lnTo>
                  <a:lnTo>
                    <a:pt x="310" y="303"/>
                  </a:lnTo>
                  <a:lnTo>
                    <a:pt x="312" y="306"/>
                  </a:lnTo>
                  <a:lnTo>
                    <a:pt x="314" y="308"/>
                  </a:lnTo>
                  <a:lnTo>
                    <a:pt x="315" y="310"/>
                  </a:lnTo>
                  <a:lnTo>
                    <a:pt x="316" y="312"/>
                  </a:lnTo>
                  <a:lnTo>
                    <a:pt x="316" y="316"/>
                  </a:lnTo>
                  <a:lnTo>
                    <a:pt x="316" y="319"/>
                  </a:lnTo>
                  <a:lnTo>
                    <a:pt x="315" y="321"/>
                  </a:lnTo>
                  <a:lnTo>
                    <a:pt x="314" y="324"/>
                  </a:lnTo>
                  <a:lnTo>
                    <a:pt x="312" y="326"/>
                  </a:lnTo>
                  <a:close/>
                  <a:moveTo>
                    <a:pt x="312" y="477"/>
                  </a:moveTo>
                  <a:lnTo>
                    <a:pt x="237" y="552"/>
                  </a:lnTo>
                  <a:lnTo>
                    <a:pt x="232" y="555"/>
                  </a:lnTo>
                  <a:lnTo>
                    <a:pt x="226" y="556"/>
                  </a:lnTo>
                  <a:lnTo>
                    <a:pt x="220" y="555"/>
                  </a:lnTo>
                  <a:lnTo>
                    <a:pt x="216" y="552"/>
                  </a:lnTo>
                  <a:lnTo>
                    <a:pt x="200" y="537"/>
                  </a:lnTo>
                  <a:lnTo>
                    <a:pt x="199" y="535"/>
                  </a:lnTo>
                  <a:lnTo>
                    <a:pt x="198" y="533"/>
                  </a:lnTo>
                  <a:lnTo>
                    <a:pt x="197" y="529"/>
                  </a:lnTo>
                  <a:lnTo>
                    <a:pt x="197" y="527"/>
                  </a:lnTo>
                  <a:lnTo>
                    <a:pt x="197" y="524"/>
                  </a:lnTo>
                  <a:lnTo>
                    <a:pt x="198" y="521"/>
                  </a:lnTo>
                  <a:lnTo>
                    <a:pt x="199" y="518"/>
                  </a:lnTo>
                  <a:lnTo>
                    <a:pt x="200" y="516"/>
                  </a:lnTo>
                  <a:lnTo>
                    <a:pt x="203" y="514"/>
                  </a:lnTo>
                  <a:lnTo>
                    <a:pt x="206" y="512"/>
                  </a:lnTo>
                  <a:lnTo>
                    <a:pt x="208" y="512"/>
                  </a:lnTo>
                  <a:lnTo>
                    <a:pt x="211" y="511"/>
                  </a:lnTo>
                  <a:lnTo>
                    <a:pt x="214" y="512"/>
                  </a:lnTo>
                  <a:lnTo>
                    <a:pt x="217" y="512"/>
                  </a:lnTo>
                  <a:lnTo>
                    <a:pt x="219" y="514"/>
                  </a:lnTo>
                  <a:lnTo>
                    <a:pt x="221" y="516"/>
                  </a:lnTo>
                  <a:lnTo>
                    <a:pt x="226" y="520"/>
                  </a:lnTo>
                  <a:lnTo>
                    <a:pt x="290" y="456"/>
                  </a:lnTo>
                  <a:lnTo>
                    <a:pt x="294" y="454"/>
                  </a:lnTo>
                  <a:lnTo>
                    <a:pt x="296" y="452"/>
                  </a:lnTo>
                  <a:lnTo>
                    <a:pt x="298" y="451"/>
                  </a:lnTo>
                  <a:lnTo>
                    <a:pt x="302" y="451"/>
                  </a:lnTo>
                  <a:lnTo>
                    <a:pt x="304" y="451"/>
                  </a:lnTo>
                  <a:lnTo>
                    <a:pt x="307" y="452"/>
                  </a:lnTo>
                  <a:lnTo>
                    <a:pt x="310" y="454"/>
                  </a:lnTo>
                  <a:lnTo>
                    <a:pt x="312" y="456"/>
                  </a:lnTo>
                  <a:lnTo>
                    <a:pt x="314" y="458"/>
                  </a:lnTo>
                  <a:lnTo>
                    <a:pt x="315" y="460"/>
                  </a:lnTo>
                  <a:lnTo>
                    <a:pt x="316" y="464"/>
                  </a:lnTo>
                  <a:lnTo>
                    <a:pt x="316" y="466"/>
                  </a:lnTo>
                  <a:lnTo>
                    <a:pt x="316" y="469"/>
                  </a:lnTo>
                  <a:lnTo>
                    <a:pt x="315" y="472"/>
                  </a:lnTo>
                  <a:lnTo>
                    <a:pt x="314" y="475"/>
                  </a:lnTo>
                  <a:lnTo>
                    <a:pt x="312" y="477"/>
                  </a:lnTo>
                  <a:close/>
                  <a:moveTo>
                    <a:pt x="164" y="236"/>
                  </a:moveTo>
                  <a:lnTo>
                    <a:pt x="162" y="237"/>
                  </a:lnTo>
                  <a:lnTo>
                    <a:pt x="158" y="238"/>
                  </a:lnTo>
                  <a:lnTo>
                    <a:pt x="157" y="238"/>
                  </a:lnTo>
                  <a:lnTo>
                    <a:pt x="155" y="238"/>
                  </a:lnTo>
                  <a:lnTo>
                    <a:pt x="153" y="239"/>
                  </a:lnTo>
                  <a:lnTo>
                    <a:pt x="151" y="239"/>
                  </a:lnTo>
                  <a:lnTo>
                    <a:pt x="151" y="180"/>
                  </a:lnTo>
                  <a:lnTo>
                    <a:pt x="217" y="180"/>
                  </a:lnTo>
                  <a:lnTo>
                    <a:pt x="214" y="188"/>
                  </a:lnTo>
                  <a:lnTo>
                    <a:pt x="208" y="197"/>
                  </a:lnTo>
                  <a:lnTo>
                    <a:pt x="203" y="205"/>
                  </a:lnTo>
                  <a:lnTo>
                    <a:pt x="197" y="212"/>
                  </a:lnTo>
                  <a:lnTo>
                    <a:pt x="190" y="220"/>
                  </a:lnTo>
                  <a:lnTo>
                    <a:pt x="182" y="225"/>
                  </a:lnTo>
                  <a:lnTo>
                    <a:pt x="173" y="231"/>
                  </a:lnTo>
                  <a:lnTo>
                    <a:pt x="164" y="236"/>
                  </a:lnTo>
                  <a:close/>
                  <a:moveTo>
                    <a:pt x="121" y="166"/>
                  </a:moveTo>
                  <a:lnTo>
                    <a:pt x="121" y="256"/>
                  </a:lnTo>
                  <a:lnTo>
                    <a:pt x="121" y="601"/>
                  </a:lnTo>
                  <a:lnTo>
                    <a:pt x="31" y="601"/>
                  </a:lnTo>
                  <a:lnTo>
                    <a:pt x="31" y="135"/>
                  </a:lnTo>
                  <a:lnTo>
                    <a:pt x="31" y="125"/>
                  </a:lnTo>
                  <a:lnTo>
                    <a:pt x="33" y="115"/>
                  </a:lnTo>
                  <a:lnTo>
                    <a:pt x="35" y="105"/>
                  </a:lnTo>
                  <a:lnTo>
                    <a:pt x="39" y="94"/>
                  </a:lnTo>
                  <a:lnTo>
                    <a:pt x="43" y="85"/>
                  </a:lnTo>
                  <a:lnTo>
                    <a:pt x="48" y="77"/>
                  </a:lnTo>
                  <a:lnTo>
                    <a:pt x="53" y="68"/>
                  </a:lnTo>
                  <a:lnTo>
                    <a:pt x="60" y="62"/>
                  </a:lnTo>
                  <a:lnTo>
                    <a:pt x="67" y="55"/>
                  </a:lnTo>
                  <a:lnTo>
                    <a:pt x="75" y="48"/>
                  </a:lnTo>
                  <a:lnTo>
                    <a:pt x="83" y="42"/>
                  </a:lnTo>
                  <a:lnTo>
                    <a:pt x="92" y="38"/>
                  </a:lnTo>
                  <a:lnTo>
                    <a:pt x="101" y="35"/>
                  </a:lnTo>
                  <a:lnTo>
                    <a:pt x="110" y="32"/>
                  </a:lnTo>
                  <a:lnTo>
                    <a:pt x="120" y="30"/>
                  </a:lnTo>
                  <a:lnTo>
                    <a:pt x="129" y="30"/>
                  </a:lnTo>
                  <a:lnTo>
                    <a:pt x="132" y="30"/>
                  </a:lnTo>
                  <a:lnTo>
                    <a:pt x="135" y="30"/>
                  </a:lnTo>
                  <a:lnTo>
                    <a:pt x="150" y="36"/>
                  </a:lnTo>
                  <a:lnTo>
                    <a:pt x="164" y="41"/>
                  </a:lnTo>
                  <a:lnTo>
                    <a:pt x="176" y="48"/>
                  </a:lnTo>
                  <a:lnTo>
                    <a:pt x="188" y="56"/>
                  </a:lnTo>
                  <a:lnTo>
                    <a:pt x="197" y="63"/>
                  </a:lnTo>
                  <a:lnTo>
                    <a:pt x="205" y="71"/>
                  </a:lnTo>
                  <a:lnTo>
                    <a:pt x="210" y="80"/>
                  </a:lnTo>
                  <a:lnTo>
                    <a:pt x="216" y="88"/>
                  </a:lnTo>
                  <a:lnTo>
                    <a:pt x="220" y="99"/>
                  </a:lnTo>
                  <a:lnTo>
                    <a:pt x="224" y="110"/>
                  </a:lnTo>
                  <a:lnTo>
                    <a:pt x="226" y="123"/>
                  </a:lnTo>
                  <a:lnTo>
                    <a:pt x="226" y="135"/>
                  </a:lnTo>
                  <a:lnTo>
                    <a:pt x="226" y="143"/>
                  </a:lnTo>
                  <a:lnTo>
                    <a:pt x="225" y="150"/>
                  </a:lnTo>
                  <a:lnTo>
                    <a:pt x="136" y="150"/>
                  </a:lnTo>
                  <a:lnTo>
                    <a:pt x="133" y="151"/>
                  </a:lnTo>
                  <a:lnTo>
                    <a:pt x="130" y="151"/>
                  </a:lnTo>
                  <a:lnTo>
                    <a:pt x="128" y="153"/>
                  </a:lnTo>
                  <a:lnTo>
                    <a:pt x="125" y="154"/>
                  </a:lnTo>
                  <a:lnTo>
                    <a:pt x="123" y="156"/>
                  </a:lnTo>
                  <a:lnTo>
                    <a:pt x="122" y="160"/>
                  </a:lnTo>
                  <a:lnTo>
                    <a:pt x="121" y="162"/>
                  </a:lnTo>
                  <a:lnTo>
                    <a:pt x="121" y="166"/>
                  </a:lnTo>
                  <a:close/>
                  <a:moveTo>
                    <a:pt x="587" y="0"/>
                  </a:moveTo>
                  <a:lnTo>
                    <a:pt x="136" y="0"/>
                  </a:lnTo>
                  <a:lnTo>
                    <a:pt x="136" y="0"/>
                  </a:lnTo>
                  <a:lnTo>
                    <a:pt x="135" y="0"/>
                  </a:lnTo>
                  <a:lnTo>
                    <a:pt x="132" y="0"/>
                  </a:lnTo>
                  <a:lnTo>
                    <a:pt x="129" y="0"/>
                  </a:lnTo>
                  <a:lnTo>
                    <a:pt x="116" y="1"/>
                  </a:lnTo>
                  <a:lnTo>
                    <a:pt x="104" y="2"/>
                  </a:lnTo>
                  <a:lnTo>
                    <a:pt x="92" y="5"/>
                  </a:lnTo>
                  <a:lnTo>
                    <a:pt x="80" y="11"/>
                  </a:lnTo>
                  <a:lnTo>
                    <a:pt x="69" y="16"/>
                  </a:lnTo>
                  <a:lnTo>
                    <a:pt x="58" y="23"/>
                  </a:lnTo>
                  <a:lnTo>
                    <a:pt x="48" y="31"/>
                  </a:lnTo>
                  <a:lnTo>
                    <a:pt x="39" y="40"/>
                  </a:lnTo>
                  <a:lnTo>
                    <a:pt x="31" y="49"/>
                  </a:lnTo>
                  <a:lnTo>
                    <a:pt x="23" y="59"/>
                  </a:lnTo>
                  <a:lnTo>
                    <a:pt x="16" y="71"/>
                  </a:lnTo>
                  <a:lnTo>
                    <a:pt x="10" y="83"/>
                  </a:lnTo>
                  <a:lnTo>
                    <a:pt x="6" y="95"/>
                  </a:lnTo>
                  <a:lnTo>
                    <a:pt x="4" y="108"/>
                  </a:lnTo>
                  <a:lnTo>
                    <a:pt x="1" y="121"/>
                  </a:lnTo>
                  <a:lnTo>
                    <a:pt x="0" y="135"/>
                  </a:lnTo>
                  <a:lnTo>
                    <a:pt x="0" y="617"/>
                  </a:lnTo>
                  <a:lnTo>
                    <a:pt x="1" y="620"/>
                  </a:lnTo>
                  <a:lnTo>
                    <a:pt x="1" y="623"/>
                  </a:lnTo>
                  <a:lnTo>
                    <a:pt x="4" y="625"/>
                  </a:lnTo>
                  <a:lnTo>
                    <a:pt x="5" y="627"/>
                  </a:lnTo>
                  <a:lnTo>
                    <a:pt x="7" y="630"/>
                  </a:lnTo>
                  <a:lnTo>
                    <a:pt x="9" y="631"/>
                  </a:lnTo>
                  <a:lnTo>
                    <a:pt x="13" y="632"/>
                  </a:lnTo>
                  <a:lnTo>
                    <a:pt x="16" y="632"/>
                  </a:lnTo>
                  <a:lnTo>
                    <a:pt x="121" y="632"/>
                  </a:lnTo>
                  <a:lnTo>
                    <a:pt x="121" y="888"/>
                  </a:lnTo>
                  <a:lnTo>
                    <a:pt x="121" y="891"/>
                  </a:lnTo>
                  <a:lnTo>
                    <a:pt x="122" y="894"/>
                  </a:lnTo>
                  <a:lnTo>
                    <a:pt x="123" y="896"/>
                  </a:lnTo>
                  <a:lnTo>
                    <a:pt x="125" y="898"/>
                  </a:lnTo>
                  <a:lnTo>
                    <a:pt x="128" y="901"/>
                  </a:lnTo>
                  <a:lnTo>
                    <a:pt x="130" y="902"/>
                  </a:lnTo>
                  <a:lnTo>
                    <a:pt x="133" y="903"/>
                  </a:lnTo>
                  <a:lnTo>
                    <a:pt x="136" y="903"/>
                  </a:lnTo>
                  <a:lnTo>
                    <a:pt x="587" y="903"/>
                  </a:lnTo>
                  <a:lnTo>
                    <a:pt x="591" y="903"/>
                  </a:lnTo>
                  <a:lnTo>
                    <a:pt x="593" y="902"/>
                  </a:lnTo>
                  <a:lnTo>
                    <a:pt x="596" y="901"/>
                  </a:lnTo>
                  <a:lnTo>
                    <a:pt x="599" y="898"/>
                  </a:lnTo>
                  <a:lnTo>
                    <a:pt x="600" y="896"/>
                  </a:lnTo>
                  <a:lnTo>
                    <a:pt x="602" y="894"/>
                  </a:lnTo>
                  <a:lnTo>
                    <a:pt x="602" y="891"/>
                  </a:lnTo>
                  <a:lnTo>
                    <a:pt x="603" y="888"/>
                  </a:lnTo>
                  <a:lnTo>
                    <a:pt x="603" y="269"/>
                  </a:lnTo>
                  <a:lnTo>
                    <a:pt x="615" y="267"/>
                  </a:lnTo>
                  <a:lnTo>
                    <a:pt x="627" y="264"/>
                  </a:lnTo>
                  <a:lnTo>
                    <a:pt x="638" y="259"/>
                  </a:lnTo>
                  <a:lnTo>
                    <a:pt x="648" y="255"/>
                  </a:lnTo>
                  <a:lnTo>
                    <a:pt x="660" y="248"/>
                  </a:lnTo>
                  <a:lnTo>
                    <a:pt x="670" y="241"/>
                  </a:lnTo>
                  <a:lnTo>
                    <a:pt x="679" y="232"/>
                  </a:lnTo>
                  <a:lnTo>
                    <a:pt x="687" y="224"/>
                  </a:lnTo>
                  <a:lnTo>
                    <a:pt x="695" y="214"/>
                  </a:lnTo>
                  <a:lnTo>
                    <a:pt x="703" y="204"/>
                  </a:lnTo>
                  <a:lnTo>
                    <a:pt x="708" y="194"/>
                  </a:lnTo>
                  <a:lnTo>
                    <a:pt x="714" y="182"/>
                  </a:lnTo>
                  <a:lnTo>
                    <a:pt x="717" y="171"/>
                  </a:lnTo>
                  <a:lnTo>
                    <a:pt x="721" y="160"/>
                  </a:lnTo>
                  <a:lnTo>
                    <a:pt x="723" y="147"/>
                  </a:lnTo>
                  <a:lnTo>
                    <a:pt x="723" y="135"/>
                  </a:lnTo>
                  <a:lnTo>
                    <a:pt x="723" y="121"/>
                  </a:lnTo>
                  <a:lnTo>
                    <a:pt x="721" y="109"/>
                  </a:lnTo>
                  <a:lnTo>
                    <a:pt x="717" y="97"/>
                  </a:lnTo>
                  <a:lnTo>
                    <a:pt x="712" y="84"/>
                  </a:lnTo>
                  <a:lnTo>
                    <a:pt x="706" y="72"/>
                  </a:lnTo>
                  <a:lnTo>
                    <a:pt x="699" y="60"/>
                  </a:lnTo>
                  <a:lnTo>
                    <a:pt x="691" y="50"/>
                  </a:lnTo>
                  <a:lnTo>
                    <a:pt x="682" y="40"/>
                  </a:lnTo>
                  <a:lnTo>
                    <a:pt x="672" y="32"/>
                  </a:lnTo>
                  <a:lnTo>
                    <a:pt x="662" y="23"/>
                  </a:lnTo>
                  <a:lnTo>
                    <a:pt x="651" y="16"/>
                  </a:lnTo>
                  <a:lnTo>
                    <a:pt x="638" y="11"/>
                  </a:lnTo>
                  <a:lnTo>
                    <a:pt x="627" y="6"/>
                  </a:lnTo>
                  <a:lnTo>
                    <a:pt x="613" y="3"/>
                  </a:lnTo>
                  <a:lnTo>
                    <a:pt x="601" y="1"/>
                  </a:lnTo>
                  <a:lnTo>
                    <a:pt x="587" y="0"/>
                  </a:lnTo>
                  <a:lnTo>
                    <a:pt x="58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fr-FR" dirty="0"/>
            </a:p>
          </p:txBody>
        </p:sp>
        <p:sp>
          <p:nvSpPr>
            <p:cNvPr id="21" name="Forme libre 4605">
              <a:extLst>
                <a:ext uri="{FF2B5EF4-FFF2-40B4-BE49-F238E27FC236}">
                  <a16:creationId xmlns="" xmlns:a16="http://schemas.microsoft.com/office/drawing/2014/main" id="{E00AF0F2-7E6F-4F4E-DDC0-EFDADB982573}"/>
                </a:ext>
              </a:extLst>
            </p:cNvPr>
            <p:cNvSpPr>
              <a:spLocks/>
            </p:cNvSpPr>
            <p:nvPr/>
          </p:nvSpPr>
          <p:spPr bwMode="auto">
            <a:xfrm>
              <a:off x="7239000" y="4722813"/>
              <a:ext cx="66675" cy="128588"/>
            </a:xfrm>
            <a:custGeom>
              <a:avLst/>
              <a:gdLst>
                <a:gd name="T0" fmla="*/ 123 w 210"/>
                <a:gd name="T1" fmla="*/ 1 h 407"/>
                <a:gd name="T2" fmla="*/ 101 w 210"/>
                <a:gd name="T3" fmla="*/ 8 h 407"/>
                <a:gd name="T4" fmla="*/ 82 w 210"/>
                <a:gd name="T5" fmla="*/ 21 h 407"/>
                <a:gd name="T6" fmla="*/ 67 w 210"/>
                <a:gd name="T7" fmla="*/ 37 h 407"/>
                <a:gd name="T8" fmla="*/ 50 w 210"/>
                <a:gd name="T9" fmla="*/ 47 h 407"/>
                <a:gd name="T10" fmla="*/ 33 w 210"/>
                <a:gd name="T11" fmla="*/ 54 h 407"/>
                <a:gd name="T12" fmla="*/ 23 w 210"/>
                <a:gd name="T13" fmla="*/ 61 h 407"/>
                <a:gd name="T14" fmla="*/ 14 w 210"/>
                <a:gd name="T15" fmla="*/ 70 h 407"/>
                <a:gd name="T16" fmla="*/ 7 w 210"/>
                <a:gd name="T17" fmla="*/ 81 h 407"/>
                <a:gd name="T18" fmla="*/ 2 w 210"/>
                <a:gd name="T19" fmla="*/ 95 h 407"/>
                <a:gd name="T20" fmla="*/ 0 w 210"/>
                <a:gd name="T21" fmla="*/ 110 h 407"/>
                <a:gd name="T22" fmla="*/ 0 w 210"/>
                <a:gd name="T23" fmla="*/ 393 h 407"/>
                <a:gd name="T24" fmla="*/ 1 w 210"/>
                <a:gd name="T25" fmla="*/ 398 h 407"/>
                <a:gd name="T26" fmla="*/ 3 w 210"/>
                <a:gd name="T27" fmla="*/ 403 h 407"/>
                <a:gd name="T28" fmla="*/ 9 w 210"/>
                <a:gd name="T29" fmla="*/ 406 h 407"/>
                <a:gd name="T30" fmla="*/ 14 w 210"/>
                <a:gd name="T31" fmla="*/ 407 h 407"/>
                <a:gd name="T32" fmla="*/ 20 w 210"/>
                <a:gd name="T33" fmla="*/ 406 h 407"/>
                <a:gd name="T34" fmla="*/ 24 w 210"/>
                <a:gd name="T35" fmla="*/ 403 h 407"/>
                <a:gd name="T36" fmla="*/ 28 w 210"/>
                <a:gd name="T37" fmla="*/ 398 h 407"/>
                <a:gd name="T38" fmla="*/ 29 w 210"/>
                <a:gd name="T39" fmla="*/ 393 h 407"/>
                <a:gd name="T40" fmla="*/ 30 w 210"/>
                <a:gd name="T41" fmla="*/ 110 h 407"/>
                <a:gd name="T42" fmla="*/ 35 w 210"/>
                <a:gd name="T43" fmla="*/ 95 h 407"/>
                <a:gd name="T44" fmla="*/ 42 w 210"/>
                <a:gd name="T45" fmla="*/ 84 h 407"/>
                <a:gd name="T46" fmla="*/ 54 w 210"/>
                <a:gd name="T47" fmla="*/ 78 h 407"/>
                <a:gd name="T48" fmla="*/ 59 w 210"/>
                <a:gd name="T49" fmla="*/ 331 h 407"/>
                <a:gd name="T50" fmla="*/ 210 w 210"/>
                <a:gd name="T51" fmla="*/ 60 h 407"/>
                <a:gd name="T52" fmla="*/ 209 w 210"/>
                <a:gd name="T53" fmla="*/ 49 h 407"/>
                <a:gd name="T54" fmla="*/ 203 w 210"/>
                <a:gd name="T55" fmla="*/ 39 h 407"/>
                <a:gd name="T56" fmla="*/ 186 w 210"/>
                <a:gd name="T57" fmla="*/ 20 h 407"/>
                <a:gd name="T58" fmla="*/ 162 w 210"/>
                <a:gd name="T59" fmla="*/ 5 h 407"/>
                <a:gd name="T60" fmla="*/ 149 w 210"/>
                <a:gd name="T61" fmla="*/ 1 h 407"/>
                <a:gd name="T62" fmla="*/ 135 w 210"/>
                <a:gd name="T63"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10" h="407">
                  <a:moveTo>
                    <a:pt x="135" y="0"/>
                  </a:moveTo>
                  <a:lnTo>
                    <a:pt x="123" y="1"/>
                  </a:lnTo>
                  <a:lnTo>
                    <a:pt x="111" y="3"/>
                  </a:lnTo>
                  <a:lnTo>
                    <a:pt x="101" y="8"/>
                  </a:lnTo>
                  <a:lnTo>
                    <a:pt x="91" y="14"/>
                  </a:lnTo>
                  <a:lnTo>
                    <a:pt x="82" y="21"/>
                  </a:lnTo>
                  <a:lnTo>
                    <a:pt x="74" y="29"/>
                  </a:lnTo>
                  <a:lnTo>
                    <a:pt x="67" y="37"/>
                  </a:lnTo>
                  <a:lnTo>
                    <a:pt x="63" y="45"/>
                  </a:lnTo>
                  <a:lnTo>
                    <a:pt x="50" y="47"/>
                  </a:lnTo>
                  <a:lnTo>
                    <a:pt x="39" y="52"/>
                  </a:lnTo>
                  <a:lnTo>
                    <a:pt x="33" y="54"/>
                  </a:lnTo>
                  <a:lnTo>
                    <a:pt x="28" y="57"/>
                  </a:lnTo>
                  <a:lnTo>
                    <a:pt x="23" y="61"/>
                  </a:lnTo>
                  <a:lnTo>
                    <a:pt x="19" y="65"/>
                  </a:lnTo>
                  <a:lnTo>
                    <a:pt x="14" y="70"/>
                  </a:lnTo>
                  <a:lnTo>
                    <a:pt x="11" y="75"/>
                  </a:lnTo>
                  <a:lnTo>
                    <a:pt x="7" y="81"/>
                  </a:lnTo>
                  <a:lnTo>
                    <a:pt x="4" y="88"/>
                  </a:lnTo>
                  <a:lnTo>
                    <a:pt x="2" y="95"/>
                  </a:lnTo>
                  <a:lnTo>
                    <a:pt x="1" y="102"/>
                  </a:lnTo>
                  <a:lnTo>
                    <a:pt x="0" y="110"/>
                  </a:lnTo>
                  <a:lnTo>
                    <a:pt x="0" y="119"/>
                  </a:lnTo>
                  <a:lnTo>
                    <a:pt x="0" y="393"/>
                  </a:lnTo>
                  <a:lnTo>
                    <a:pt x="0" y="395"/>
                  </a:lnTo>
                  <a:lnTo>
                    <a:pt x="1" y="398"/>
                  </a:lnTo>
                  <a:lnTo>
                    <a:pt x="2" y="401"/>
                  </a:lnTo>
                  <a:lnTo>
                    <a:pt x="3" y="403"/>
                  </a:lnTo>
                  <a:lnTo>
                    <a:pt x="5" y="405"/>
                  </a:lnTo>
                  <a:lnTo>
                    <a:pt x="9" y="406"/>
                  </a:lnTo>
                  <a:lnTo>
                    <a:pt x="11" y="407"/>
                  </a:lnTo>
                  <a:lnTo>
                    <a:pt x="14" y="407"/>
                  </a:lnTo>
                  <a:lnTo>
                    <a:pt x="18" y="407"/>
                  </a:lnTo>
                  <a:lnTo>
                    <a:pt x="20" y="406"/>
                  </a:lnTo>
                  <a:lnTo>
                    <a:pt x="22" y="405"/>
                  </a:lnTo>
                  <a:lnTo>
                    <a:pt x="24" y="403"/>
                  </a:lnTo>
                  <a:lnTo>
                    <a:pt x="27" y="401"/>
                  </a:lnTo>
                  <a:lnTo>
                    <a:pt x="28" y="398"/>
                  </a:lnTo>
                  <a:lnTo>
                    <a:pt x="29" y="395"/>
                  </a:lnTo>
                  <a:lnTo>
                    <a:pt x="29" y="393"/>
                  </a:lnTo>
                  <a:lnTo>
                    <a:pt x="29" y="119"/>
                  </a:lnTo>
                  <a:lnTo>
                    <a:pt x="30" y="110"/>
                  </a:lnTo>
                  <a:lnTo>
                    <a:pt x="31" y="101"/>
                  </a:lnTo>
                  <a:lnTo>
                    <a:pt x="35" y="95"/>
                  </a:lnTo>
                  <a:lnTo>
                    <a:pt x="38" y="89"/>
                  </a:lnTo>
                  <a:lnTo>
                    <a:pt x="42" y="84"/>
                  </a:lnTo>
                  <a:lnTo>
                    <a:pt x="48" y="81"/>
                  </a:lnTo>
                  <a:lnTo>
                    <a:pt x="54" y="78"/>
                  </a:lnTo>
                  <a:lnTo>
                    <a:pt x="59" y="76"/>
                  </a:lnTo>
                  <a:lnTo>
                    <a:pt x="59" y="331"/>
                  </a:lnTo>
                  <a:lnTo>
                    <a:pt x="210" y="331"/>
                  </a:lnTo>
                  <a:lnTo>
                    <a:pt x="210" y="60"/>
                  </a:lnTo>
                  <a:lnTo>
                    <a:pt x="210" y="55"/>
                  </a:lnTo>
                  <a:lnTo>
                    <a:pt x="209" y="49"/>
                  </a:lnTo>
                  <a:lnTo>
                    <a:pt x="206" y="45"/>
                  </a:lnTo>
                  <a:lnTo>
                    <a:pt x="203" y="39"/>
                  </a:lnTo>
                  <a:lnTo>
                    <a:pt x="196" y="29"/>
                  </a:lnTo>
                  <a:lnTo>
                    <a:pt x="186" y="20"/>
                  </a:lnTo>
                  <a:lnTo>
                    <a:pt x="175" y="12"/>
                  </a:lnTo>
                  <a:lnTo>
                    <a:pt x="162" y="5"/>
                  </a:lnTo>
                  <a:lnTo>
                    <a:pt x="155" y="3"/>
                  </a:lnTo>
                  <a:lnTo>
                    <a:pt x="149" y="1"/>
                  </a:lnTo>
                  <a:lnTo>
                    <a:pt x="142" y="0"/>
                  </a:lnTo>
                  <a:lnTo>
                    <a:pt x="135" y="0"/>
                  </a:lnTo>
                  <a:lnTo>
                    <a:pt x="13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fr-FR" dirty="0"/>
            </a:p>
          </p:txBody>
        </p:sp>
        <p:sp>
          <p:nvSpPr>
            <p:cNvPr id="22" name="Forme libre 4606">
              <a:extLst>
                <a:ext uri="{FF2B5EF4-FFF2-40B4-BE49-F238E27FC236}">
                  <a16:creationId xmlns="" xmlns:a16="http://schemas.microsoft.com/office/drawing/2014/main" id="{F61A5955-8051-9BE2-8F8D-DE7A7B28A132}"/>
                </a:ext>
              </a:extLst>
            </p:cNvPr>
            <p:cNvSpPr>
              <a:spLocks/>
            </p:cNvSpPr>
            <p:nvPr/>
          </p:nvSpPr>
          <p:spPr bwMode="auto">
            <a:xfrm>
              <a:off x="7258050" y="4913313"/>
              <a:ext cx="47625" cy="28575"/>
            </a:xfrm>
            <a:custGeom>
              <a:avLst/>
              <a:gdLst>
                <a:gd name="T0" fmla="*/ 0 w 151"/>
                <a:gd name="T1" fmla="*/ 14 h 90"/>
                <a:gd name="T2" fmla="*/ 0 w 151"/>
                <a:gd name="T3" fmla="*/ 22 h 90"/>
                <a:gd name="T4" fmla="*/ 2 w 151"/>
                <a:gd name="T5" fmla="*/ 29 h 90"/>
                <a:gd name="T6" fmla="*/ 4 w 151"/>
                <a:gd name="T7" fmla="*/ 37 h 90"/>
                <a:gd name="T8" fmla="*/ 6 w 151"/>
                <a:gd name="T9" fmla="*/ 44 h 90"/>
                <a:gd name="T10" fmla="*/ 9 w 151"/>
                <a:gd name="T11" fmla="*/ 50 h 90"/>
                <a:gd name="T12" fmla="*/ 14 w 151"/>
                <a:gd name="T13" fmla="*/ 56 h 90"/>
                <a:gd name="T14" fmla="*/ 18 w 151"/>
                <a:gd name="T15" fmla="*/ 62 h 90"/>
                <a:gd name="T16" fmla="*/ 23 w 151"/>
                <a:gd name="T17" fmla="*/ 67 h 90"/>
                <a:gd name="T18" fmla="*/ 29 w 151"/>
                <a:gd name="T19" fmla="*/ 72 h 90"/>
                <a:gd name="T20" fmla="*/ 34 w 151"/>
                <a:gd name="T21" fmla="*/ 76 h 90"/>
                <a:gd name="T22" fmla="*/ 40 w 151"/>
                <a:gd name="T23" fmla="*/ 81 h 90"/>
                <a:gd name="T24" fmla="*/ 47 w 151"/>
                <a:gd name="T25" fmla="*/ 84 h 90"/>
                <a:gd name="T26" fmla="*/ 54 w 151"/>
                <a:gd name="T27" fmla="*/ 87 h 90"/>
                <a:gd name="T28" fmla="*/ 61 w 151"/>
                <a:gd name="T29" fmla="*/ 89 h 90"/>
                <a:gd name="T30" fmla="*/ 68 w 151"/>
                <a:gd name="T31" fmla="*/ 90 h 90"/>
                <a:gd name="T32" fmla="*/ 76 w 151"/>
                <a:gd name="T33" fmla="*/ 90 h 90"/>
                <a:gd name="T34" fmla="*/ 83 w 151"/>
                <a:gd name="T35" fmla="*/ 90 h 90"/>
                <a:gd name="T36" fmla="*/ 90 w 151"/>
                <a:gd name="T37" fmla="*/ 89 h 90"/>
                <a:gd name="T38" fmla="*/ 96 w 151"/>
                <a:gd name="T39" fmla="*/ 87 h 90"/>
                <a:gd name="T40" fmla="*/ 103 w 151"/>
                <a:gd name="T41" fmla="*/ 83 h 90"/>
                <a:gd name="T42" fmla="*/ 109 w 151"/>
                <a:gd name="T43" fmla="*/ 80 h 90"/>
                <a:gd name="T44" fmla="*/ 116 w 151"/>
                <a:gd name="T45" fmla="*/ 76 h 90"/>
                <a:gd name="T46" fmla="*/ 121 w 151"/>
                <a:gd name="T47" fmla="*/ 71 h 90"/>
                <a:gd name="T48" fmla="*/ 127 w 151"/>
                <a:gd name="T49" fmla="*/ 65 h 90"/>
                <a:gd name="T50" fmla="*/ 131 w 151"/>
                <a:gd name="T51" fmla="*/ 60 h 90"/>
                <a:gd name="T52" fmla="*/ 137 w 151"/>
                <a:gd name="T53" fmla="*/ 53 h 90"/>
                <a:gd name="T54" fmla="*/ 140 w 151"/>
                <a:gd name="T55" fmla="*/ 45 h 90"/>
                <a:gd name="T56" fmla="*/ 144 w 151"/>
                <a:gd name="T57" fmla="*/ 37 h 90"/>
                <a:gd name="T58" fmla="*/ 147 w 151"/>
                <a:gd name="T59" fmla="*/ 29 h 90"/>
                <a:gd name="T60" fmla="*/ 150 w 151"/>
                <a:gd name="T61" fmla="*/ 20 h 90"/>
                <a:gd name="T62" fmla="*/ 151 w 151"/>
                <a:gd name="T63" fmla="*/ 10 h 90"/>
                <a:gd name="T64" fmla="*/ 151 w 151"/>
                <a:gd name="T65" fmla="*/ 0 h 90"/>
                <a:gd name="T66" fmla="*/ 0 w 151"/>
                <a:gd name="T67" fmla="*/ 0 h 90"/>
                <a:gd name="T68" fmla="*/ 0 w 151"/>
                <a:gd name="T69" fmla="*/ 14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51" h="90">
                  <a:moveTo>
                    <a:pt x="0" y="14"/>
                  </a:moveTo>
                  <a:lnTo>
                    <a:pt x="0" y="22"/>
                  </a:lnTo>
                  <a:lnTo>
                    <a:pt x="2" y="29"/>
                  </a:lnTo>
                  <a:lnTo>
                    <a:pt x="4" y="37"/>
                  </a:lnTo>
                  <a:lnTo>
                    <a:pt x="6" y="44"/>
                  </a:lnTo>
                  <a:lnTo>
                    <a:pt x="9" y="50"/>
                  </a:lnTo>
                  <a:lnTo>
                    <a:pt x="14" y="56"/>
                  </a:lnTo>
                  <a:lnTo>
                    <a:pt x="18" y="62"/>
                  </a:lnTo>
                  <a:lnTo>
                    <a:pt x="23" y="67"/>
                  </a:lnTo>
                  <a:lnTo>
                    <a:pt x="29" y="72"/>
                  </a:lnTo>
                  <a:lnTo>
                    <a:pt x="34" y="76"/>
                  </a:lnTo>
                  <a:lnTo>
                    <a:pt x="40" y="81"/>
                  </a:lnTo>
                  <a:lnTo>
                    <a:pt x="47" y="84"/>
                  </a:lnTo>
                  <a:lnTo>
                    <a:pt x="54" y="87"/>
                  </a:lnTo>
                  <a:lnTo>
                    <a:pt x="61" y="89"/>
                  </a:lnTo>
                  <a:lnTo>
                    <a:pt x="68" y="90"/>
                  </a:lnTo>
                  <a:lnTo>
                    <a:pt x="76" y="90"/>
                  </a:lnTo>
                  <a:lnTo>
                    <a:pt x="83" y="90"/>
                  </a:lnTo>
                  <a:lnTo>
                    <a:pt x="90" y="89"/>
                  </a:lnTo>
                  <a:lnTo>
                    <a:pt x="96" y="87"/>
                  </a:lnTo>
                  <a:lnTo>
                    <a:pt x="103" y="83"/>
                  </a:lnTo>
                  <a:lnTo>
                    <a:pt x="109" y="80"/>
                  </a:lnTo>
                  <a:lnTo>
                    <a:pt x="116" y="76"/>
                  </a:lnTo>
                  <a:lnTo>
                    <a:pt x="121" y="71"/>
                  </a:lnTo>
                  <a:lnTo>
                    <a:pt x="127" y="65"/>
                  </a:lnTo>
                  <a:lnTo>
                    <a:pt x="131" y="60"/>
                  </a:lnTo>
                  <a:lnTo>
                    <a:pt x="137" y="53"/>
                  </a:lnTo>
                  <a:lnTo>
                    <a:pt x="140" y="45"/>
                  </a:lnTo>
                  <a:lnTo>
                    <a:pt x="144" y="37"/>
                  </a:lnTo>
                  <a:lnTo>
                    <a:pt x="147" y="29"/>
                  </a:lnTo>
                  <a:lnTo>
                    <a:pt x="150" y="20"/>
                  </a:lnTo>
                  <a:lnTo>
                    <a:pt x="151" y="10"/>
                  </a:lnTo>
                  <a:lnTo>
                    <a:pt x="151" y="0"/>
                  </a:lnTo>
                  <a:lnTo>
                    <a:pt x="0" y="0"/>
                  </a:lnTo>
                  <a:lnTo>
                    <a:pt x="0"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fr-FR" dirty="0"/>
            </a:p>
          </p:txBody>
        </p:sp>
        <p:sp>
          <p:nvSpPr>
            <p:cNvPr id="23" name="Rectangle 4607">
              <a:extLst>
                <a:ext uri="{FF2B5EF4-FFF2-40B4-BE49-F238E27FC236}">
                  <a16:creationId xmlns="" xmlns:a16="http://schemas.microsoft.com/office/drawing/2014/main" id="{E863D206-3C18-3E8E-B72E-C267EE4434F9}"/>
                </a:ext>
              </a:extLst>
            </p:cNvPr>
            <p:cNvSpPr>
              <a:spLocks noChangeArrowheads="1"/>
            </p:cNvSpPr>
            <p:nvPr/>
          </p:nvSpPr>
          <p:spPr bwMode="auto">
            <a:xfrm>
              <a:off x="7258050" y="4837113"/>
              <a:ext cx="47625" cy="666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bodyPr>
            <a:lstStyle/>
            <a:p>
              <a:pPr rtl="0"/>
              <a:endParaRPr lang="fr-FR" dirty="0"/>
            </a:p>
          </p:txBody>
        </p:sp>
      </p:grpSp>
      <p:sp>
        <p:nvSpPr>
          <p:cNvPr id="24" name="Forme libre 1671" descr="Icône de coche ">
            <a:extLst>
              <a:ext uri="{FF2B5EF4-FFF2-40B4-BE49-F238E27FC236}">
                <a16:creationId xmlns="" xmlns:a16="http://schemas.microsoft.com/office/drawing/2014/main" id="{C4ED82B5-74C6-129F-62F1-4595548B4FB8}"/>
              </a:ext>
            </a:extLst>
          </p:cNvPr>
          <p:cNvSpPr>
            <a:spLocks noEditPoints="1"/>
          </p:cNvSpPr>
          <p:nvPr/>
        </p:nvSpPr>
        <p:spPr bwMode="auto">
          <a:xfrm>
            <a:off x="356772" y="6289626"/>
            <a:ext cx="353302" cy="335781"/>
          </a:xfrm>
          <a:custGeom>
            <a:avLst/>
            <a:gdLst>
              <a:gd name="T0" fmla="*/ 279 w 719"/>
              <a:gd name="T1" fmla="*/ 477 h 719"/>
              <a:gd name="T2" fmla="*/ 197 w 719"/>
              <a:gd name="T3" fmla="*/ 387 h 719"/>
              <a:gd name="T4" fmla="*/ 217 w 719"/>
              <a:gd name="T5" fmla="*/ 382 h 719"/>
              <a:gd name="T6" fmla="*/ 515 w 719"/>
              <a:gd name="T7" fmla="*/ 243 h 719"/>
              <a:gd name="T8" fmla="*/ 519 w 719"/>
              <a:gd name="T9" fmla="*/ 263 h 719"/>
              <a:gd name="T10" fmla="*/ 709 w 719"/>
              <a:gd name="T11" fmla="*/ 323 h 719"/>
              <a:gd name="T12" fmla="*/ 687 w 719"/>
              <a:gd name="T13" fmla="*/ 289 h 719"/>
              <a:gd name="T14" fmla="*/ 696 w 719"/>
              <a:gd name="T15" fmla="*/ 243 h 719"/>
              <a:gd name="T16" fmla="*/ 675 w 719"/>
              <a:gd name="T17" fmla="*/ 199 h 719"/>
              <a:gd name="T18" fmla="*/ 631 w 719"/>
              <a:gd name="T19" fmla="*/ 179 h 719"/>
              <a:gd name="T20" fmla="*/ 630 w 719"/>
              <a:gd name="T21" fmla="*/ 131 h 719"/>
              <a:gd name="T22" fmla="*/ 603 w 719"/>
              <a:gd name="T23" fmla="*/ 98 h 719"/>
              <a:gd name="T24" fmla="*/ 569 w 719"/>
              <a:gd name="T25" fmla="*/ 87 h 719"/>
              <a:gd name="T26" fmla="*/ 536 w 719"/>
              <a:gd name="T27" fmla="*/ 70 h 719"/>
              <a:gd name="T28" fmla="*/ 507 w 719"/>
              <a:gd name="T29" fmla="*/ 34 h 719"/>
              <a:gd name="T30" fmla="*/ 458 w 719"/>
              <a:gd name="T31" fmla="*/ 25 h 719"/>
              <a:gd name="T32" fmla="*/ 418 w 719"/>
              <a:gd name="T33" fmla="*/ 31 h 719"/>
              <a:gd name="T34" fmla="*/ 380 w 719"/>
              <a:gd name="T35" fmla="*/ 4 h 719"/>
              <a:gd name="T36" fmla="*/ 331 w 719"/>
              <a:gd name="T37" fmla="*/ 7 h 719"/>
              <a:gd name="T38" fmla="*/ 296 w 719"/>
              <a:gd name="T39" fmla="*/ 39 h 719"/>
              <a:gd name="T40" fmla="*/ 251 w 719"/>
              <a:gd name="T41" fmla="*/ 24 h 719"/>
              <a:gd name="T42" fmla="*/ 205 w 719"/>
              <a:gd name="T43" fmla="*/ 39 h 719"/>
              <a:gd name="T44" fmla="*/ 180 w 719"/>
              <a:gd name="T45" fmla="*/ 79 h 719"/>
              <a:gd name="T46" fmla="*/ 142 w 719"/>
              <a:gd name="T47" fmla="*/ 88 h 719"/>
              <a:gd name="T48" fmla="*/ 111 w 719"/>
              <a:gd name="T49" fmla="*/ 102 h 719"/>
              <a:gd name="T50" fmla="*/ 86 w 719"/>
              <a:gd name="T51" fmla="*/ 141 h 719"/>
              <a:gd name="T52" fmla="*/ 78 w 719"/>
              <a:gd name="T53" fmla="*/ 180 h 719"/>
              <a:gd name="T54" fmla="*/ 37 w 719"/>
              <a:gd name="T55" fmla="*/ 207 h 719"/>
              <a:gd name="T56" fmla="*/ 22 w 719"/>
              <a:gd name="T57" fmla="*/ 252 h 719"/>
              <a:gd name="T58" fmla="*/ 38 w 719"/>
              <a:gd name="T59" fmla="*/ 296 h 719"/>
              <a:gd name="T60" fmla="*/ 6 w 719"/>
              <a:gd name="T61" fmla="*/ 332 h 719"/>
              <a:gd name="T62" fmla="*/ 3 w 719"/>
              <a:gd name="T63" fmla="*/ 380 h 719"/>
              <a:gd name="T64" fmla="*/ 31 w 719"/>
              <a:gd name="T65" fmla="*/ 420 h 719"/>
              <a:gd name="T66" fmla="*/ 23 w 719"/>
              <a:gd name="T67" fmla="*/ 460 h 719"/>
              <a:gd name="T68" fmla="*/ 32 w 719"/>
              <a:gd name="T69" fmla="*/ 507 h 719"/>
              <a:gd name="T70" fmla="*/ 68 w 719"/>
              <a:gd name="T71" fmla="*/ 538 h 719"/>
              <a:gd name="T72" fmla="*/ 85 w 719"/>
              <a:gd name="T73" fmla="*/ 571 h 719"/>
              <a:gd name="T74" fmla="*/ 106 w 719"/>
              <a:gd name="T75" fmla="*/ 615 h 719"/>
              <a:gd name="T76" fmla="*/ 135 w 719"/>
              <a:gd name="T77" fmla="*/ 633 h 719"/>
              <a:gd name="T78" fmla="*/ 177 w 719"/>
              <a:gd name="T79" fmla="*/ 633 h 719"/>
              <a:gd name="T80" fmla="*/ 197 w 719"/>
              <a:gd name="T81" fmla="*/ 676 h 719"/>
              <a:gd name="T82" fmla="*/ 242 w 719"/>
              <a:gd name="T83" fmla="*/ 698 h 719"/>
              <a:gd name="T84" fmla="*/ 288 w 719"/>
              <a:gd name="T85" fmla="*/ 687 h 719"/>
              <a:gd name="T86" fmla="*/ 322 w 719"/>
              <a:gd name="T87" fmla="*/ 709 h 719"/>
              <a:gd name="T88" fmla="*/ 370 w 719"/>
              <a:gd name="T89" fmla="*/ 719 h 719"/>
              <a:gd name="T90" fmla="*/ 412 w 719"/>
              <a:gd name="T91" fmla="*/ 697 h 719"/>
              <a:gd name="T92" fmla="*/ 449 w 719"/>
              <a:gd name="T93" fmla="*/ 695 h 719"/>
              <a:gd name="T94" fmla="*/ 497 w 719"/>
              <a:gd name="T95" fmla="*/ 693 h 719"/>
              <a:gd name="T96" fmla="*/ 533 w 719"/>
              <a:gd name="T97" fmla="*/ 661 h 719"/>
              <a:gd name="T98" fmla="*/ 563 w 719"/>
              <a:gd name="T99" fmla="*/ 635 h 719"/>
              <a:gd name="T100" fmla="*/ 597 w 719"/>
              <a:gd name="T101" fmla="*/ 628 h 719"/>
              <a:gd name="T102" fmla="*/ 626 w 719"/>
              <a:gd name="T103" fmla="*/ 599 h 719"/>
              <a:gd name="T104" fmla="*/ 634 w 719"/>
              <a:gd name="T105" fmla="*/ 551 h 719"/>
              <a:gd name="T106" fmla="*/ 668 w 719"/>
              <a:gd name="T107" fmla="*/ 528 h 719"/>
              <a:gd name="T108" fmla="*/ 694 w 719"/>
              <a:gd name="T109" fmla="*/ 488 h 719"/>
              <a:gd name="T110" fmla="*/ 691 w 719"/>
              <a:gd name="T111" fmla="*/ 441 h 719"/>
              <a:gd name="T112" fmla="*/ 703 w 719"/>
              <a:gd name="T113" fmla="*/ 406 h 719"/>
              <a:gd name="T114" fmla="*/ 719 w 719"/>
              <a:gd name="T115" fmla="*/ 360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19" h="719">
                <a:moveTo>
                  <a:pt x="519" y="263"/>
                </a:moveTo>
                <a:lnTo>
                  <a:pt x="292" y="475"/>
                </a:lnTo>
                <a:lnTo>
                  <a:pt x="288" y="477"/>
                </a:lnTo>
                <a:lnTo>
                  <a:pt x="285" y="479"/>
                </a:lnTo>
                <a:lnTo>
                  <a:pt x="279" y="477"/>
                </a:lnTo>
                <a:lnTo>
                  <a:pt x="276" y="475"/>
                </a:lnTo>
                <a:lnTo>
                  <a:pt x="200" y="400"/>
                </a:lnTo>
                <a:lnTo>
                  <a:pt x="197" y="396"/>
                </a:lnTo>
                <a:lnTo>
                  <a:pt x="196" y="391"/>
                </a:lnTo>
                <a:lnTo>
                  <a:pt x="197" y="387"/>
                </a:lnTo>
                <a:lnTo>
                  <a:pt x="200" y="382"/>
                </a:lnTo>
                <a:lnTo>
                  <a:pt x="204" y="380"/>
                </a:lnTo>
                <a:lnTo>
                  <a:pt x="208" y="379"/>
                </a:lnTo>
                <a:lnTo>
                  <a:pt x="213" y="380"/>
                </a:lnTo>
                <a:lnTo>
                  <a:pt x="217" y="382"/>
                </a:lnTo>
                <a:lnTo>
                  <a:pt x="285" y="450"/>
                </a:lnTo>
                <a:lnTo>
                  <a:pt x="502" y="247"/>
                </a:lnTo>
                <a:lnTo>
                  <a:pt x="507" y="243"/>
                </a:lnTo>
                <a:lnTo>
                  <a:pt x="511" y="243"/>
                </a:lnTo>
                <a:lnTo>
                  <a:pt x="515" y="243"/>
                </a:lnTo>
                <a:lnTo>
                  <a:pt x="520" y="247"/>
                </a:lnTo>
                <a:lnTo>
                  <a:pt x="522" y="251"/>
                </a:lnTo>
                <a:lnTo>
                  <a:pt x="523" y="255"/>
                </a:lnTo>
                <a:lnTo>
                  <a:pt x="522" y="260"/>
                </a:lnTo>
                <a:lnTo>
                  <a:pt x="519" y="263"/>
                </a:lnTo>
                <a:close/>
                <a:moveTo>
                  <a:pt x="719" y="360"/>
                </a:moveTo>
                <a:lnTo>
                  <a:pt x="719" y="350"/>
                </a:lnTo>
                <a:lnTo>
                  <a:pt x="716" y="341"/>
                </a:lnTo>
                <a:lnTo>
                  <a:pt x="713" y="332"/>
                </a:lnTo>
                <a:lnTo>
                  <a:pt x="709" y="323"/>
                </a:lnTo>
                <a:lnTo>
                  <a:pt x="703" y="315"/>
                </a:lnTo>
                <a:lnTo>
                  <a:pt x="696" y="308"/>
                </a:lnTo>
                <a:lnTo>
                  <a:pt x="689" y="302"/>
                </a:lnTo>
                <a:lnTo>
                  <a:pt x="681" y="296"/>
                </a:lnTo>
                <a:lnTo>
                  <a:pt x="687" y="289"/>
                </a:lnTo>
                <a:lnTo>
                  <a:pt x="691" y="280"/>
                </a:lnTo>
                <a:lnTo>
                  <a:pt x="694" y="271"/>
                </a:lnTo>
                <a:lnTo>
                  <a:pt x="696" y="262"/>
                </a:lnTo>
                <a:lnTo>
                  <a:pt x="696" y="252"/>
                </a:lnTo>
                <a:lnTo>
                  <a:pt x="696" y="243"/>
                </a:lnTo>
                <a:lnTo>
                  <a:pt x="694" y="233"/>
                </a:lnTo>
                <a:lnTo>
                  <a:pt x="692" y="223"/>
                </a:lnTo>
                <a:lnTo>
                  <a:pt x="688" y="215"/>
                </a:lnTo>
                <a:lnTo>
                  <a:pt x="682" y="207"/>
                </a:lnTo>
                <a:lnTo>
                  <a:pt x="675" y="199"/>
                </a:lnTo>
                <a:lnTo>
                  <a:pt x="668" y="193"/>
                </a:lnTo>
                <a:lnTo>
                  <a:pt x="660" y="188"/>
                </a:lnTo>
                <a:lnTo>
                  <a:pt x="651" y="184"/>
                </a:lnTo>
                <a:lnTo>
                  <a:pt x="641" y="180"/>
                </a:lnTo>
                <a:lnTo>
                  <a:pt x="631" y="179"/>
                </a:lnTo>
                <a:lnTo>
                  <a:pt x="634" y="169"/>
                </a:lnTo>
                <a:lnTo>
                  <a:pt x="635" y="161"/>
                </a:lnTo>
                <a:lnTo>
                  <a:pt x="635" y="151"/>
                </a:lnTo>
                <a:lnTo>
                  <a:pt x="632" y="141"/>
                </a:lnTo>
                <a:lnTo>
                  <a:pt x="630" y="131"/>
                </a:lnTo>
                <a:lnTo>
                  <a:pt x="626" y="122"/>
                </a:lnTo>
                <a:lnTo>
                  <a:pt x="620" y="114"/>
                </a:lnTo>
                <a:lnTo>
                  <a:pt x="614" y="106"/>
                </a:lnTo>
                <a:lnTo>
                  <a:pt x="608" y="102"/>
                </a:lnTo>
                <a:lnTo>
                  <a:pt x="603" y="98"/>
                </a:lnTo>
                <a:lnTo>
                  <a:pt x="597" y="94"/>
                </a:lnTo>
                <a:lnTo>
                  <a:pt x="590" y="91"/>
                </a:lnTo>
                <a:lnTo>
                  <a:pt x="584" y="89"/>
                </a:lnTo>
                <a:lnTo>
                  <a:pt x="577" y="88"/>
                </a:lnTo>
                <a:lnTo>
                  <a:pt x="569" y="87"/>
                </a:lnTo>
                <a:lnTo>
                  <a:pt x="563" y="85"/>
                </a:lnTo>
                <a:lnTo>
                  <a:pt x="552" y="87"/>
                </a:lnTo>
                <a:lnTo>
                  <a:pt x="542" y="89"/>
                </a:lnTo>
                <a:lnTo>
                  <a:pt x="540" y="79"/>
                </a:lnTo>
                <a:lnTo>
                  <a:pt x="536" y="70"/>
                </a:lnTo>
                <a:lnTo>
                  <a:pt x="533" y="61"/>
                </a:lnTo>
                <a:lnTo>
                  <a:pt x="528" y="53"/>
                </a:lnTo>
                <a:lnTo>
                  <a:pt x="522" y="46"/>
                </a:lnTo>
                <a:lnTo>
                  <a:pt x="514" y="39"/>
                </a:lnTo>
                <a:lnTo>
                  <a:pt x="507" y="34"/>
                </a:lnTo>
                <a:lnTo>
                  <a:pt x="497" y="28"/>
                </a:lnTo>
                <a:lnTo>
                  <a:pt x="488" y="26"/>
                </a:lnTo>
                <a:lnTo>
                  <a:pt x="478" y="24"/>
                </a:lnTo>
                <a:lnTo>
                  <a:pt x="468" y="24"/>
                </a:lnTo>
                <a:lnTo>
                  <a:pt x="458" y="25"/>
                </a:lnTo>
                <a:lnTo>
                  <a:pt x="449" y="27"/>
                </a:lnTo>
                <a:lnTo>
                  <a:pt x="440" y="29"/>
                </a:lnTo>
                <a:lnTo>
                  <a:pt x="431" y="34"/>
                </a:lnTo>
                <a:lnTo>
                  <a:pt x="424" y="39"/>
                </a:lnTo>
                <a:lnTo>
                  <a:pt x="418" y="31"/>
                </a:lnTo>
                <a:lnTo>
                  <a:pt x="412" y="24"/>
                </a:lnTo>
                <a:lnTo>
                  <a:pt x="405" y="17"/>
                </a:lnTo>
                <a:lnTo>
                  <a:pt x="397" y="11"/>
                </a:lnTo>
                <a:lnTo>
                  <a:pt x="388" y="7"/>
                </a:lnTo>
                <a:lnTo>
                  <a:pt x="380" y="4"/>
                </a:lnTo>
                <a:lnTo>
                  <a:pt x="370" y="2"/>
                </a:lnTo>
                <a:lnTo>
                  <a:pt x="360" y="0"/>
                </a:lnTo>
                <a:lnTo>
                  <a:pt x="350" y="2"/>
                </a:lnTo>
                <a:lnTo>
                  <a:pt x="340" y="4"/>
                </a:lnTo>
                <a:lnTo>
                  <a:pt x="331" y="7"/>
                </a:lnTo>
                <a:lnTo>
                  <a:pt x="322" y="11"/>
                </a:lnTo>
                <a:lnTo>
                  <a:pt x="314" y="17"/>
                </a:lnTo>
                <a:lnTo>
                  <a:pt x="307" y="24"/>
                </a:lnTo>
                <a:lnTo>
                  <a:pt x="301" y="31"/>
                </a:lnTo>
                <a:lnTo>
                  <a:pt x="296" y="39"/>
                </a:lnTo>
                <a:lnTo>
                  <a:pt x="288" y="34"/>
                </a:lnTo>
                <a:lnTo>
                  <a:pt x="279" y="29"/>
                </a:lnTo>
                <a:lnTo>
                  <a:pt x="270" y="27"/>
                </a:lnTo>
                <a:lnTo>
                  <a:pt x="260" y="25"/>
                </a:lnTo>
                <a:lnTo>
                  <a:pt x="251" y="24"/>
                </a:lnTo>
                <a:lnTo>
                  <a:pt x="242" y="24"/>
                </a:lnTo>
                <a:lnTo>
                  <a:pt x="232" y="26"/>
                </a:lnTo>
                <a:lnTo>
                  <a:pt x="222" y="28"/>
                </a:lnTo>
                <a:lnTo>
                  <a:pt x="213" y="34"/>
                </a:lnTo>
                <a:lnTo>
                  <a:pt x="205" y="39"/>
                </a:lnTo>
                <a:lnTo>
                  <a:pt x="197" y="46"/>
                </a:lnTo>
                <a:lnTo>
                  <a:pt x="192" y="52"/>
                </a:lnTo>
                <a:lnTo>
                  <a:pt x="186" y="61"/>
                </a:lnTo>
                <a:lnTo>
                  <a:pt x="182" y="69"/>
                </a:lnTo>
                <a:lnTo>
                  <a:pt x="180" y="79"/>
                </a:lnTo>
                <a:lnTo>
                  <a:pt x="177" y="89"/>
                </a:lnTo>
                <a:lnTo>
                  <a:pt x="168" y="87"/>
                </a:lnTo>
                <a:lnTo>
                  <a:pt x="156" y="85"/>
                </a:lnTo>
                <a:lnTo>
                  <a:pt x="149" y="87"/>
                </a:lnTo>
                <a:lnTo>
                  <a:pt x="142" y="88"/>
                </a:lnTo>
                <a:lnTo>
                  <a:pt x="135" y="89"/>
                </a:lnTo>
                <a:lnTo>
                  <a:pt x="129" y="91"/>
                </a:lnTo>
                <a:lnTo>
                  <a:pt x="122" y="94"/>
                </a:lnTo>
                <a:lnTo>
                  <a:pt x="117" y="98"/>
                </a:lnTo>
                <a:lnTo>
                  <a:pt x="111" y="102"/>
                </a:lnTo>
                <a:lnTo>
                  <a:pt x="106" y="106"/>
                </a:lnTo>
                <a:lnTo>
                  <a:pt x="99" y="114"/>
                </a:lnTo>
                <a:lnTo>
                  <a:pt x="94" y="122"/>
                </a:lnTo>
                <a:lnTo>
                  <a:pt x="89" y="131"/>
                </a:lnTo>
                <a:lnTo>
                  <a:pt x="86" y="141"/>
                </a:lnTo>
                <a:lnTo>
                  <a:pt x="85" y="151"/>
                </a:lnTo>
                <a:lnTo>
                  <a:pt x="85" y="161"/>
                </a:lnTo>
                <a:lnTo>
                  <a:pt x="85" y="169"/>
                </a:lnTo>
                <a:lnTo>
                  <a:pt x="87" y="179"/>
                </a:lnTo>
                <a:lnTo>
                  <a:pt x="78" y="180"/>
                </a:lnTo>
                <a:lnTo>
                  <a:pt x="68" y="184"/>
                </a:lnTo>
                <a:lnTo>
                  <a:pt x="59" y="188"/>
                </a:lnTo>
                <a:lnTo>
                  <a:pt x="52" y="193"/>
                </a:lnTo>
                <a:lnTo>
                  <a:pt x="44" y="199"/>
                </a:lnTo>
                <a:lnTo>
                  <a:pt x="37" y="207"/>
                </a:lnTo>
                <a:lnTo>
                  <a:pt x="32" y="215"/>
                </a:lnTo>
                <a:lnTo>
                  <a:pt x="27" y="223"/>
                </a:lnTo>
                <a:lnTo>
                  <a:pt x="24" y="233"/>
                </a:lnTo>
                <a:lnTo>
                  <a:pt x="23" y="243"/>
                </a:lnTo>
                <a:lnTo>
                  <a:pt x="22" y="252"/>
                </a:lnTo>
                <a:lnTo>
                  <a:pt x="23" y="262"/>
                </a:lnTo>
                <a:lnTo>
                  <a:pt x="25" y="271"/>
                </a:lnTo>
                <a:lnTo>
                  <a:pt x="28" y="280"/>
                </a:lnTo>
                <a:lnTo>
                  <a:pt x="33" y="289"/>
                </a:lnTo>
                <a:lnTo>
                  <a:pt x="38" y="296"/>
                </a:lnTo>
                <a:lnTo>
                  <a:pt x="31" y="302"/>
                </a:lnTo>
                <a:lnTo>
                  <a:pt x="23" y="308"/>
                </a:lnTo>
                <a:lnTo>
                  <a:pt x="16" y="315"/>
                </a:lnTo>
                <a:lnTo>
                  <a:pt x="11" y="323"/>
                </a:lnTo>
                <a:lnTo>
                  <a:pt x="6" y="332"/>
                </a:lnTo>
                <a:lnTo>
                  <a:pt x="3" y="341"/>
                </a:lnTo>
                <a:lnTo>
                  <a:pt x="1" y="350"/>
                </a:lnTo>
                <a:lnTo>
                  <a:pt x="0" y="360"/>
                </a:lnTo>
                <a:lnTo>
                  <a:pt x="1" y="370"/>
                </a:lnTo>
                <a:lnTo>
                  <a:pt x="3" y="380"/>
                </a:lnTo>
                <a:lnTo>
                  <a:pt x="6" y="389"/>
                </a:lnTo>
                <a:lnTo>
                  <a:pt x="11" y="398"/>
                </a:lnTo>
                <a:lnTo>
                  <a:pt x="16" y="406"/>
                </a:lnTo>
                <a:lnTo>
                  <a:pt x="23" y="413"/>
                </a:lnTo>
                <a:lnTo>
                  <a:pt x="31" y="420"/>
                </a:lnTo>
                <a:lnTo>
                  <a:pt x="38" y="424"/>
                </a:lnTo>
                <a:lnTo>
                  <a:pt x="33" y="433"/>
                </a:lnTo>
                <a:lnTo>
                  <a:pt x="28" y="441"/>
                </a:lnTo>
                <a:lnTo>
                  <a:pt x="25" y="450"/>
                </a:lnTo>
                <a:lnTo>
                  <a:pt x="23" y="460"/>
                </a:lnTo>
                <a:lnTo>
                  <a:pt x="22" y="470"/>
                </a:lnTo>
                <a:lnTo>
                  <a:pt x="23" y="479"/>
                </a:lnTo>
                <a:lnTo>
                  <a:pt x="24" y="488"/>
                </a:lnTo>
                <a:lnTo>
                  <a:pt x="27" y="498"/>
                </a:lnTo>
                <a:lnTo>
                  <a:pt x="32" y="507"/>
                </a:lnTo>
                <a:lnTo>
                  <a:pt x="37" y="515"/>
                </a:lnTo>
                <a:lnTo>
                  <a:pt x="44" y="523"/>
                </a:lnTo>
                <a:lnTo>
                  <a:pt x="52" y="528"/>
                </a:lnTo>
                <a:lnTo>
                  <a:pt x="59" y="534"/>
                </a:lnTo>
                <a:lnTo>
                  <a:pt x="68" y="538"/>
                </a:lnTo>
                <a:lnTo>
                  <a:pt x="78" y="540"/>
                </a:lnTo>
                <a:lnTo>
                  <a:pt x="87" y="543"/>
                </a:lnTo>
                <a:lnTo>
                  <a:pt x="85" y="551"/>
                </a:lnTo>
                <a:lnTo>
                  <a:pt x="85" y="561"/>
                </a:lnTo>
                <a:lnTo>
                  <a:pt x="85" y="571"/>
                </a:lnTo>
                <a:lnTo>
                  <a:pt x="86" y="580"/>
                </a:lnTo>
                <a:lnTo>
                  <a:pt x="89" y="590"/>
                </a:lnTo>
                <a:lnTo>
                  <a:pt x="94" y="599"/>
                </a:lnTo>
                <a:lnTo>
                  <a:pt x="99" y="608"/>
                </a:lnTo>
                <a:lnTo>
                  <a:pt x="106" y="615"/>
                </a:lnTo>
                <a:lnTo>
                  <a:pt x="111" y="620"/>
                </a:lnTo>
                <a:lnTo>
                  <a:pt x="117" y="624"/>
                </a:lnTo>
                <a:lnTo>
                  <a:pt x="122" y="628"/>
                </a:lnTo>
                <a:lnTo>
                  <a:pt x="129" y="631"/>
                </a:lnTo>
                <a:lnTo>
                  <a:pt x="135" y="633"/>
                </a:lnTo>
                <a:lnTo>
                  <a:pt x="142" y="634"/>
                </a:lnTo>
                <a:lnTo>
                  <a:pt x="149" y="635"/>
                </a:lnTo>
                <a:lnTo>
                  <a:pt x="156" y="635"/>
                </a:lnTo>
                <a:lnTo>
                  <a:pt x="168" y="635"/>
                </a:lnTo>
                <a:lnTo>
                  <a:pt x="177" y="633"/>
                </a:lnTo>
                <a:lnTo>
                  <a:pt x="180" y="643"/>
                </a:lnTo>
                <a:lnTo>
                  <a:pt x="182" y="652"/>
                </a:lnTo>
                <a:lnTo>
                  <a:pt x="186" y="661"/>
                </a:lnTo>
                <a:lnTo>
                  <a:pt x="192" y="668"/>
                </a:lnTo>
                <a:lnTo>
                  <a:pt x="197" y="676"/>
                </a:lnTo>
                <a:lnTo>
                  <a:pt x="205" y="683"/>
                </a:lnTo>
                <a:lnTo>
                  <a:pt x="213" y="688"/>
                </a:lnTo>
                <a:lnTo>
                  <a:pt x="222" y="693"/>
                </a:lnTo>
                <a:lnTo>
                  <a:pt x="232" y="696"/>
                </a:lnTo>
                <a:lnTo>
                  <a:pt x="242" y="698"/>
                </a:lnTo>
                <a:lnTo>
                  <a:pt x="251" y="698"/>
                </a:lnTo>
                <a:lnTo>
                  <a:pt x="260" y="697"/>
                </a:lnTo>
                <a:lnTo>
                  <a:pt x="270" y="695"/>
                </a:lnTo>
                <a:lnTo>
                  <a:pt x="279" y="692"/>
                </a:lnTo>
                <a:lnTo>
                  <a:pt x="288" y="687"/>
                </a:lnTo>
                <a:lnTo>
                  <a:pt x="296" y="682"/>
                </a:lnTo>
                <a:lnTo>
                  <a:pt x="301" y="689"/>
                </a:lnTo>
                <a:lnTo>
                  <a:pt x="307" y="697"/>
                </a:lnTo>
                <a:lnTo>
                  <a:pt x="314" y="704"/>
                </a:lnTo>
                <a:lnTo>
                  <a:pt x="322" y="709"/>
                </a:lnTo>
                <a:lnTo>
                  <a:pt x="331" y="714"/>
                </a:lnTo>
                <a:lnTo>
                  <a:pt x="340" y="717"/>
                </a:lnTo>
                <a:lnTo>
                  <a:pt x="350" y="719"/>
                </a:lnTo>
                <a:lnTo>
                  <a:pt x="360" y="719"/>
                </a:lnTo>
                <a:lnTo>
                  <a:pt x="370" y="719"/>
                </a:lnTo>
                <a:lnTo>
                  <a:pt x="380" y="717"/>
                </a:lnTo>
                <a:lnTo>
                  <a:pt x="388" y="714"/>
                </a:lnTo>
                <a:lnTo>
                  <a:pt x="397" y="709"/>
                </a:lnTo>
                <a:lnTo>
                  <a:pt x="405" y="704"/>
                </a:lnTo>
                <a:lnTo>
                  <a:pt x="412" y="697"/>
                </a:lnTo>
                <a:lnTo>
                  <a:pt x="418" y="689"/>
                </a:lnTo>
                <a:lnTo>
                  <a:pt x="424" y="682"/>
                </a:lnTo>
                <a:lnTo>
                  <a:pt x="431" y="687"/>
                </a:lnTo>
                <a:lnTo>
                  <a:pt x="440" y="692"/>
                </a:lnTo>
                <a:lnTo>
                  <a:pt x="449" y="695"/>
                </a:lnTo>
                <a:lnTo>
                  <a:pt x="458" y="697"/>
                </a:lnTo>
                <a:lnTo>
                  <a:pt x="468" y="698"/>
                </a:lnTo>
                <a:lnTo>
                  <a:pt x="478" y="698"/>
                </a:lnTo>
                <a:lnTo>
                  <a:pt x="488" y="696"/>
                </a:lnTo>
                <a:lnTo>
                  <a:pt x="497" y="693"/>
                </a:lnTo>
                <a:lnTo>
                  <a:pt x="507" y="688"/>
                </a:lnTo>
                <a:lnTo>
                  <a:pt x="514" y="683"/>
                </a:lnTo>
                <a:lnTo>
                  <a:pt x="522" y="676"/>
                </a:lnTo>
                <a:lnTo>
                  <a:pt x="528" y="668"/>
                </a:lnTo>
                <a:lnTo>
                  <a:pt x="533" y="661"/>
                </a:lnTo>
                <a:lnTo>
                  <a:pt x="536" y="652"/>
                </a:lnTo>
                <a:lnTo>
                  <a:pt x="540" y="643"/>
                </a:lnTo>
                <a:lnTo>
                  <a:pt x="541" y="633"/>
                </a:lnTo>
                <a:lnTo>
                  <a:pt x="552" y="635"/>
                </a:lnTo>
                <a:lnTo>
                  <a:pt x="563" y="635"/>
                </a:lnTo>
                <a:lnTo>
                  <a:pt x="569" y="635"/>
                </a:lnTo>
                <a:lnTo>
                  <a:pt x="577" y="634"/>
                </a:lnTo>
                <a:lnTo>
                  <a:pt x="584" y="633"/>
                </a:lnTo>
                <a:lnTo>
                  <a:pt x="590" y="631"/>
                </a:lnTo>
                <a:lnTo>
                  <a:pt x="597" y="628"/>
                </a:lnTo>
                <a:lnTo>
                  <a:pt x="603" y="624"/>
                </a:lnTo>
                <a:lnTo>
                  <a:pt x="608" y="620"/>
                </a:lnTo>
                <a:lnTo>
                  <a:pt x="614" y="615"/>
                </a:lnTo>
                <a:lnTo>
                  <a:pt x="620" y="608"/>
                </a:lnTo>
                <a:lnTo>
                  <a:pt x="626" y="599"/>
                </a:lnTo>
                <a:lnTo>
                  <a:pt x="630" y="590"/>
                </a:lnTo>
                <a:lnTo>
                  <a:pt x="632" y="580"/>
                </a:lnTo>
                <a:lnTo>
                  <a:pt x="635" y="571"/>
                </a:lnTo>
                <a:lnTo>
                  <a:pt x="635" y="561"/>
                </a:lnTo>
                <a:lnTo>
                  <a:pt x="634" y="551"/>
                </a:lnTo>
                <a:lnTo>
                  <a:pt x="631" y="543"/>
                </a:lnTo>
                <a:lnTo>
                  <a:pt x="641" y="540"/>
                </a:lnTo>
                <a:lnTo>
                  <a:pt x="651" y="538"/>
                </a:lnTo>
                <a:lnTo>
                  <a:pt x="660" y="534"/>
                </a:lnTo>
                <a:lnTo>
                  <a:pt x="668" y="528"/>
                </a:lnTo>
                <a:lnTo>
                  <a:pt x="675" y="523"/>
                </a:lnTo>
                <a:lnTo>
                  <a:pt x="682" y="515"/>
                </a:lnTo>
                <a:lnTo>
                  <a:pt x="688" y="507"/>
                </a:lnTo>
                <a:lnTo>
                  <a:pt x="692" y="498"/>
                </a:lnTo>
                <a:lnTo>
                  <a:pt x="694" y="488"/>
                </a:lnTo>
                <a:lnTo>
                  <a:pt x="696" y="479"/>
                </a:lnTo>
                <a:lnTo>
                  <a:pt x="698" y="470"/>
                </a:lnTo>
                <a:lnTo>
                  <a:pt x="696" y="460"/>
                </a:lnTo>
                <a:lnTo>
                  <a:pt x="694" y="450"/>
                </a:lnTo>
                <a:lnTo>
                  <a:pt x="691" y="441"/>
                </a:lnTo>
                <a:lnTo>
                  <a:pt x="687" y="433"/>
                </a:lnTo>
                <a:lnTo>
                  <a:pt x="681" y="424"/>
                </a:lnTo>
                <a:lnTo>
                  <a:pt x="689" y="420"/>
                </a:lnTo>
                <a:lnTo>
                  <a:pt x="696" y="413"/>
                </a:lnTo>
                <a:lnTo>
                  <a:pt x="703" y="406"/>
                </a:lnTo>
                <a:lnTo>
                  <a:pt x="709" y="398"/>
                </a:lnTo>
                <a:lnTo>
                  <a:pt x="713" y="389"/>
                </a:lnTo>
                <a:lnTo>
                  <a:pt x="716" y="380"/>
                </a:lnTo>
                <a:lnTo>
                  <a:pt x="719" y="370"/>
                </a:lnTo>
                <a:lnTo>
                  <a:pt x="719" y="360"/>
                </a:lnTo>
                <a:close/>
              </a:path>
            </a:pathLst>
          </a:custGeom>
          <a:noFill/>
          <a:ln w="28575">
            <a:solidFill>
              <a:schemeClr val="bg1"/>
            </a:solidFill>
          </a:ln>
        </p:spPr>
        <p:txBody>
          <a:bodyPr vert="horz" wrap="square" lIns="91440" tIns="45720" rIns="91440" bIns="45720" numCol="1" rtlCol="0" anchor="t" anchorCtr="0" compatLnSpc="1">
            <a:prstTxWarp prst="textNoShape">
              <a:avLst/>
            </a:prstTxWarp>
          </a:bodyPr>
          <a:lstStyle/>
          <a:p>
            <a:pPr rtl="0"/>
            <a:endParaRPr lang="fr-FR" dirty="0"/>
          </a:p>
        </p:txBody>
      </p:sp>
      <p:sp>
        <p:nvSpPr>
          <p:cNvPr id="25" name="ZoneTexte 24">
            <a:extLst>
              <a:ext uri="{FF2B5EF4-FFF2-40B4-BE49-F238E27FC236}">
                <a16:creationId xmlns="" xmlns:a16="http://schemas.microsoft.com/office/drawing/2014/main" id="{2F02EC1B-0590-241D-5D03-D2EDC722ADA4}"/>
              </a:ext>
            </a:extLst>
          </p:cNvPr>
          <p:cNvSpPr txBox="1"/>
          <p:nvPr/>
        </p:nvSpPr>
        <p:spPr>
          <a:xfrm>
            <a:off x="1663512" y="85307"/>
            <a:ext cx="8562839" cy="584775"/>
          </a:xfrm>
          <a:prstGeom prst="rect">
            <a:avLst/>
          </a:prstGeom>
          <a:noFill/>
        </p:spPr>
        <p:txBody>
          <a:bodyPr wrap="square">
            <a:spAutoFit/>
          </a:bodyPr>
          <a:lstStyle/>
          <a:p>
            <a:r>
              <a:rPr lang="fr-FR" sz="3200" b="1" dirty="0" smtClean="0">
                <a:solidFill>
                  <a:srgbClr val="1C314D"/>
                </a:solidFill>
                <a:latin typeface="Times New Roman" panose="02020603050405020304" pitchFamily="18" charset="0"/>
                <a:cs typeface="Times New Roman" panose="02020603050405020304" pitchFamily="18" charset="0"/>
              </a:rPr>
              <a:t>Solution proposée: </a:t>
            </a:r>
            <a:endParaRPr lang="fr-FR" sz="3200" b="1" dirty="0">
              <a:solidFill>
                <a:srgbClr val="1C314D"/>
              </a:solidFill>
              <a:latin typeface="Times New Roman" panose="02020603050405020304" pitchFamily="18" charset="0"/>
              <a:cs typeface="Times New Roman" panose="02020603050405020304" pitchFamily="18" charset="0"/>
            </a:endParaRPr>
          </a:p>
        </p:txBody>
      </p:sp>
      <p:cxnSp>
        <p:nvCxnSpPr>
          <p:cNvPr id="26" name="Connecteur droit 25">
            <a:extLst>
              <a:ext uri="{FF2B5EF4-FFF2-40B4-BE49-F238E27FC236}">
                <a16:creationId xmlns="" xmlns:a16="http://schemas.microsoft.com/office/drawing/2014/main" id="{7220891C-AB8A-80B5-F314-F867C8496776}"/>
              </a:ext>
            </a:extLst>
          </p:cNvPr>
          <p:cNvCxnSpPr/>
          <p:nvPr/>
        </p:nvCxnSpPr>
        <p:spPr>
          <a:xfrm flipV="1">
            <a:off x="1663512" y="743003"/>
            <a:ext cx="9865187" cy="29433"/>
          </a:xfrm>
          <a:prstGeom prst="line">
            <a:avLst/>
          </a:prstGeom>
        </p:spPr>
        <p:style>
          <a:lnRef idx="1">
            <a:schemeClr val="dk1"/>
          </a:lnRef>
          <a:fillRef idx="0">
            <a:schemeClr val="dk1"/>
          </a:fillRef>
          <a:effectRef idx="0">
            <a:schemeClr val="dk1"/>
          </a:effectRef>
          <a:fontRef idx="minor">
            <a:schemeClr val="tx1"/>
          </a:fontRef>
        </p:style>
      </p:cxnSp>
      <p:pic>
        <p:nvPicPr>
          <p:cNvPr id="27" name="Image 26">
            <a:extLst>
              <a:ext uri="{FF2B5EF4-FFF2-40B4-BE49-F238E27FC236}">
                <a16:creationId xmlns="" xmlns:a16="http://schemas.microsoft.com/office/drawing/2014/main" id="{8ABFA91E-361E-7E24-4687-C09634699245}"/>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20470" y="2553149"/>
            <a:ext cx="392374" cy="392374"/>
          </a:xfrm>
          <a:prstGeom prst="rect">
            <a:avLst/>
          </a:prstGeom>
        </p:spPr>
      </p:pic>
      <p:sp>
        <p:nvSpPr>
          <p:cNvPr id="28" name="Espace réservé du numéro de diapositive 27">
            <a:extLst>
              <a:ext uri="{FF2B5EF4-FFF2-40B4-BE49-F238E27FC236}">
                <a16:creationId xmlns="" xmlns:a16="http://schemas.microsoft.com/office/drawing/2014/main" id="{3FD79CA1-BD23-A3FB-CDF6-C472932F2E8B}"/>
              </a:ext>
            </a:extLst>
          </p:cNvPr>
          <p:cNvSpPr>
            <a:spLocks noGrp="1"/>
          </p:cNvSpPr>
          <p:nvPr>
            <p:ph type="sldNum" sz="quarter" idx="12"/>
          </p:nvPr>
        </p:nvSpPr>
        <p:spPr>
          <a:xfrm>
            <a:off x="9011816" y="6260282"/>
            <a:ext cx="2743200" cy="365125"/>
          </a:xfrm>
        </p:spPr>
        <p:txBody>
          <a:bodyPr/>
          <a:lstStyle/>
          <a:p>
            <a:pPr rtl="0"/>
            <a:fld id="{06FEDF93-2BFD-41CA-ABC7-B039102F3792}" type="slidenum">
              <a:rPr lang="fr-FR" noProof="0" smtClean="0"/>
              <a:t>9</a:t>
            </a:fld>
            <a:endParaRPr lang="fr-FR" noProof="0" dirty="0"/>
          </a:p>
        </p:txBody>
      </p:sp>
      <p:pic>
        <p:nvPicPr>
          <p:cNvPr id="30" name="Image 2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30666" y="3741700"/>
            <a:ext cx="675401" cy="675401"/>
          </a:xfrm>
          <a:prstGeom prst="rect">
            <a:avLst/>
          </a:prstGeom>
        </p:spPr>
      </p:pic>
      <p:sp>
        <p:nvSpPr>
          <p:cNvPr id="32" name="Rectangle 31"/>
          <p:cNvSpPr/>
          <p:nvPr/>
        </p:nvSpPr>
        <p:spPr>
          <a:xfrm>
            <a:off x="2301766" y="1861690"/>
            <a:ext cx="9453250" cy="3323987"/>
          </a:xfrm>
          <a:prstGeom prst="rect">
            <a:avLst/>
          </a:prstGeom>
        </p:spPr>
        <p:txBody>
          <a:bodyPr wrap="square">
            <a:spAutoFit/>
          </a:bodyPr>
          <a:lstStyle/>
          <a:p>
            <a:pPr>
              <a:lnSpc>
                <a:spcPct val="150000"/>
              </a:lnSpc>
            </a:pPr>
            <a:r>
              <a:rPr lang="fr-FR" sz="2000" dirty="0">
                <a:solidFill>
                  <a:srgbClr val="050505"/>
                </a:solidFill>
                <a:latin typeface="Segoe UI Historic" panose="020B0502040204020203" pitchFamily="34" charset="0"/>
              </a:rPr>
              <a:t>Notre réponse novatrice repose sur la mise en œuvre d'un système de comptage de passagers en temps réel, intégré à chaque bus et alimenté par la technologie Arduino. Cette innovation vise à instaurer un équilibre optimal entre la capacité des véhicules et le confort des </a:t>
            </a:r>
            <a:r>
              <a:rPr lang="fr-FR" sz="2000" dirty="0" smtClean="0">
                <a:solidFill>
                  <a:srgbClr val="050505"/>
                </a:solidFill>
                <a:latin typeface="Segoe UI Historic" panose="020B0502040204020203" pitchFamily="34" charset="0"/>
              </a:rPr>
              <a:t>citoyens. </a:t>
            </a:r>
            <a:r>
              <a:rPr lang="fr-FR" sz="2000" dirty="0">
                <a:solidFill>
                  <a:srgbClr val="050505"/>
                </a:solidFill>
                <a:latin typeface="Segoe UI Historic" panose="020B0502040204020203" pitchFamily="34" charset="0"/>
              </a:rPr>
              <a:t>En permettant une gestion en temps réel de l'occupation des bus, notre solution s'engage </a:t>
            </a:r>
            <a:r>
              <a:rPr lang="fr-FR" sz="2000" dirty="0" smtClean="0">
                <a:solidFill>
                  <a:srgbClr val="050505"/>
                </a:solidFill>
                <a:latin typeface="Segoe UI Historic" panose="020B0502040204020203" pitchFamily="34" charset="0"/>
              </a:rPr>
              <a:t>à optimisé l’ usagers </a:t>
            </a:r>
            <a:r>
              <a:rPr lang="fr-FR" sz="2000" dirty="0">
                <a:solidFill>
                  <a:srgbClr val="050505"/>
                </a:solidFill>
                <a:latin typeface="Segoe UI Historic" panose="020B0502040204020203" pitchFamily="34" charset="0"/>
              </a:rPr>
              <a:t>des transports publics en Tunisie</a:t>
            </a:r>
            <a:r>
              <a:rPr lang="fr-FR" sz="2000" dirty="0" smtClean="0">
                <a:solidFill>
                  <a:srgbClr val="050505"/>
                </a:solidFill>
                <a:latin typeface="Segoe UI Historic" panose="020B0502040204020203" pitchFamily="34" charset="0"/>
              </a:rPr>
              <a:t>. </a:t>
            </a:r>
            <a:r>
              <a:rPr lang="fr-FR" sz="2000" dirty="0"/>
              <a:t/>
            </a:r>
            <a:br>
              <a:rPr lang="fr-FR" sz="2000" dirty="0"/>
            </a:br>
            <a:endParaRPr lang="fr-FR" sz="2000" dirty="0"/>
          </a:p>
        </p:txBody>
      </p:sp>
      <p:pic>
        <p:nvPicPr>
          <p:cNvPr id="33" name="Image 32" descr="aaa.jpg">
            <a:extLst>
              <a:ext uri="{FF2B5EF4-FFF2-40B4-BE49-F238E27FC236}">
                <a16:creationId xmlns="" xmlns:a16="http://schemas.microsoft.com/office/drawing/2014/main" id="{4ACB5CBC-D28F-B653-6B61-48FAE780ECA7}"/>
              </a:ext>
            </a:extLst>
          </p:cNvPr>
          <p:cNvPicPr>
            <a:picLocks noChangeAspect="1"/>
          </p:cNvPicPr>
          <p:nvPr/>
        </p:nvPicPr>
        <p:blipFill>
          <a:blip r:embed="rId7" cstate="print"/>
          <a:stretch>
            <a:fillRect/>
          </a:stretch>
        </p:blipFill>
        <p:spPr>
          <a:xfrm>
            <a:off x="1791449" y="4806000"/>
            <a:ext cx="2533650" cy="1900238"/>
          </a:xfrm>
          <a:prstGeom prst="rect">
            <a:avLst/>
          </a:prstGeom>
        </p:spPr>
      </p:pic>
    </p:spTree>
    <p:extLst>
      <p:ext uri="{BB962C8B-B14F-4D97-AF65-F5344CB8AC3E}">
        <p14:creationId xmlns:p14="http://schemas.microsoft.com/office/powerpoint/2010/main" val="41589285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1000" fill="hold"/>
                                        <p:tgtEl>
                                          <p:spTgt spid="25"/>
                                        </p:tgtEl>
                                        <p:attrNameLst>
                                          <p:attrName>ppt_x</p:attrName>
                                        </p:attrNameLst>
                                      </p:cBhvr>
                                      <p:tavLst>
                                        <p:tav tm="0">
                                          <p:val>
                                            <p:strVal val="0-#ppt_w/2"/>
                                          </p:val>
                                        </p:tav>
                                        <p:tav tm="100000">
                                          <p:val>
                                            <p:strVal val="#ppt_x"/>
                                          </p:val>
                                        </p:tav>
                                      </p:tavLst>
                                    </p:anim>
                                    <p:anim calcmode="lin" valueType="num">
                                      <p:cBhvr additive="base">
                                        <p:cTn id="8" dur="1000" fill="hold"/>
                                        <p:tgtEl>
                                          <p:spTgt spid="2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2" presetClass="entr" presetSubtype="8" fill="hold" nodeType="afterEffect">
                                  <p:stCondLst>
                                    <p:cond delay="0"/>
                                  </p:stCondLst>
                                  <p:childTnLst>
                                    <p:set>
                                      <p:cBhvr>
                                        <p:cTn id="11" dur="1" fill="hold">
                                          <p:stCondLst>
                                            <p:cond delay="0"/>
                                          </p:stCondLst>
                                        </p:cTn>
                                        <p:tgtEl>
                                          <p:spTgt spid="33"/>
                                        </p:tgtEl>
                                        <p:attrNameLst>
                                          <p:attrName>style.visibility</p:attrName>
                                        </p:attrNameLst>
                                      </p:cBhvr>
                                      <p:to>
                                        <p:strVal val="visible"/>
                                      </p:to>
                                    </p:set>
                                    <p:animEffect transition="in" filter="wipe(left)">
                                      <p:cBhvr>
                                        <p:cTn id="12" dur="500"/>
                                        <p:tgtEl>
                                          <p:spTgt spid="33"/>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32"/>
                                        </p:tgtEl>
                                        <p:attrNameLst>
                                          <p:attrName>style.visibility</p:attrName>
                                        </p:attrNameLst>
                                      </p:cBhvr>
                                      <p:to>
                                        <p:strVal val="visible"/>
                                      </p:to>
                                    </p:set>
                                    <p:animEffect transition="in" filter="fade">
                                      <p:cBhvr>
                                        <p:cTn id="17" dur="1000"/>
                                        <p:tgtEl>
                                          <p:spTgt spid="32"/>
                                        </p:tgtEl>
                                      </p:cBhvr>
                                    </p:animEffect>
                                    <p:anim calcmode="lin" valueType="num">
                                      <p:cBhvr>
                                        <p:cTn id="18" dur="1000" fill="hold"/>
                                        <p:tgtEl>
                                          <p:spTgt spid="32"/>
                                        </p:tgtEl>
                                        <p:attrNameLst>
                                          <p:attrName>ppt_x</p:attrName>
                                        </p:attrNameLst>
                                      </p:cBhvr>
                                      <p:tavLst>
                                        <p:tav tm="0">
                                          <p:val>
                                            <p:strVal val="#ppt_x"/>
                                          </p:val>
                                        </p:tav>
                                        <p:tav tm="100000">
                                          <p:val>
                                            <p:strVal val="#ppt_x"/>
                                          </p:val>
                                        </p:tav>
                                      </p:tavLst>
                                    </p:anim>
                                    <p:anim calcmode="lin" valueType="num">
                                      <p:cBhvr>
                                        <p:cTn id="19"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32" grpId="0"/>
    </p:bldLst>
  </p:timing>
</p:sld>
</file>

<file path=ppt/theme/theme1.xml><?xml version="1.0" encoding="utf-8"?>
<a:theme xmlns:a="http://schemas.openxmlformats.org/drawingml/2006/main" name="Office Theme">
  <a:themeElements>
    <a:clrScheme name="Thème Offic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Thème 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16996</TotalTime>
  <Words>819</Words>
  <Application>Microsoft Office PowerPoint</Application>
  <PresentationFormat>Grand écran</PresentationFormat>
  <Paragraphs>94</Paragraphs>
  <Slides>16</Slides>
  <Notes>15</Notes>
  <HiddenSlides>0</HiddenSlides>
  <MMClips>0</MMClips>
  <ScaleCrop>false</ScaleCrop>
  <HeadingPairs>
    <vt:vector size="6" baseType="variant">
      <vt:variant>
        <vt:lpstr>Polices utilisées</vt:lpstr>
      </vt:variant>
      <vt:variant>
        <vt:i4>11</vt:i4>
      </vt:variant>
      <vt:variant>
        <vt:lpstr>Thème</vt:lpstr>
      </vt:variant>
      <vt:variant>
        <vt:i4>1</vt:i4>
      </vt:variant>
      <vt:variant>
        <vt:lpstr>Titres des diapositives</vt:lpstr>
      </vt:variant>
      <vt:variant>
        <vt:i4>16</vt:i4>
      </vt:variant>
    </vt:vector>
  </HeadingPairs>
  <TitlesOfParts>
    <vt:vector size="28" baseType="lpstr">
      <vt:lpstr>Andalus</vt:lpstr>
      <vt:lpstr>Arial</vt:lpstr>
      <vt:lpstr>Calibri</vt:lpstr>
      <vt:lpstr>Calibri Light</vt:lpstr>
      <vt:lpstr>Cambria</vt:lpstr>
      <vt:lpstr>Segoe UI Historic</vt:lpstr>
      <vt:lpstr>Sitka Subheading</vt:lpstr>
      <vt:lpstr>Söhne</vt:lpstr>
      <vt:lpstr>Tahoma</vt:lpstr>
      <vt:lpstr>Times New Roman</vt:lpstr>
      <vt:lpstr>Wingdings</vt:lpstr>
      <vt:lpstr>Office Theme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Analyse du projet Présentation</dc:title>
  <dc:creator>USER</dc:creator>
  <cp:lastModifiedBy>ACER</cp:lastModifiedBy>
  <cp:revision>250</cp:revision>
  <dcterms:created xsi:type="dcterms:W3CDTF">2023-06-04T09:19:25Z</dcterms:created>
  <dcterms:modified xsi:type="dcterms:W3CDTF">2024-01-14T17:47:17Z</dcterms:modified>
</cp:coreProperties>
</file>