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57" r:id="rId4"/>
    <p:sldId id="262" r:id="rId5"/>
    <p:sldId id="259" r:id="rId6"/>
    <p:sldId id="260" r:id="rId7"/>
    <p:sldId id="258" r:id="rId8"/>
    <p:sldId id="263" r:id="rId9"/>
  </p:sldIdLst>
  <p:sldSz cx="12192000" cy="6858000"/>
  <p:notesSz cx="6858000" cy="9144000"/>
  <p:defaultTextStyle>
    <a:defPPr>
      <a:defRPr lang="ko-Kore-K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104"/>
    <p:restoredTop sz="94710"/>
  </p:normalViewPr>
  <p:slideViewPr>
    <p:cSldViewPr snapToGrid="0" snapToObjects="1">
      <p:cViewPr>
        <p:scale>
          <a:sx n="131" d="100"/>
          <a:sy n="131" d="100"/>
        </p:scale>
        <p:origin x="1080" y="5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9E1184-8B35-2647-9B5F-EBF1D1012E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ACE2B5D0-3106-5A4D-A1A1-B78736533D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0DAE9A7-D8F8-7541-9D89-9AE629AE6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7676FD-A56C-3E4C-A05E-95C665838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EB9BCC-29F8-1C4A-9BB3-36E4F50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517897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E64E3F-DF39-544C-9FF9-F9BEB9FF3C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2E6D5B5-801E-034E-9D19-26CA87DC6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6209AE5-2BB4-124C-AA61-AC8DC8B98C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E75340-FABD-DD43-B8EA-73DD4F6EBC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8BA1DC9-DC31-EE49-8F7D-15D204031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93129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F8A832B0-8971-4F45-90C7-AD031179B1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E25A413-E041-EC47-A172-9F9D736646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5D9C6B9-214B-C346-BC6A-EEB1FE72F8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BD940B0-5A5A-A64C-A856-120340C941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F8EF31-3A02-9940-B410-61D2EEAF4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835814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622920E-1EC4-3E41-A6F1-24ADF2E2BA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944089-80E5-BD4C-ABCB-546150F11C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19B843-DDB9-2447-A55E-785BD4092E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7BA057-11EB-8444-AE45-97EB871570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95B143-98AC-3A46-A889-67411878B5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0606891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7088A0-C98D-B243-9605-7EA873924A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56476CF-13EC-C542-8C4E-388F83A125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A99F77-C9D2-F441-B65D-2184A7D77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00151D8-90B3-8142-B9EE-5C9AC0F0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47A85A-7CE3-C04A-8009-5FBCDB2E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7231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A71476-C475-1D40-812B-028384127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B0E5266-F5BA-6348-86B2-CDC8CB5BEF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BF61CFC-24A0-3046-A73B-34C2D14DA6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A25CA04-09BB-164B-BF78-613230F24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175CD9D-A09D-8A4B-A145-82C2C3153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BFFFB2F-20A2-E84E-AA98-BF6252C94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9630474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3A2F9ED-CB63-2545-9624-B6080EEA0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1C1A379-530C-9348-9C25-3C1EA8C134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C77BD61-F482-424B-89EE-3A479002A6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1F5FACD-5A61-0E46-B9B8-A98597B275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88491474-FB87-D24B-ABFF-F9D6507699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16E27DD-1FA9-7B42-B5D2-5DA66F4C41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1D7416-C939-F048-836B-2EEA9191C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FA2D65-82A3-7B4D-A69E-22C1DF3080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273458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0A9445-EB7A-D846-982E-7E28C325BA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082F569-0F1F-EF43-9722-42D2E846A5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E1D1777-5534-8047-A813-B4F4377DCD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09C7327-5C95-3E42-8011-772D6BC57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3146839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384FABB-C817-DC43-AEAD-DEBEE4A5A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F9C238B-6F71-D344-977C-168ED0A47E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EB493D7-C82E-1448-9BFE-6EA25187D9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819519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7D28AC0-DBAC-8F49-9BCF-C9869F9C7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09817D5-A61E-C744-81D7-952F8ADB1D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10523DC-A2D6-454D-BE80-0127495DD9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8680712-CE57-924F-B47D-C02AC283D1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A4D3C25-8A68-3849-A837-0BBA40E0AE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9DA684A-CB32-7E40-8960-9AA09972E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63711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6FE8F-1F96-8F48-B3D8-15C286E8F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4E35D476-1444-EC4E-B8C1-72FE829608F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ore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70A1FC-0978-1849-A28E-70B911AC37A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AE37EF-9766-394C-8528-3892EE1ABE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3EAE14A-38F0-DD48-8DEF-00419D8550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ore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A58BC52-E40E-5B46-868E-54A0C4208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855272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8209E58-CB84-3347-A139-A80C90F85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  <a:endParaRPr kumimoji="1" lang="ko-Kore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379ABE-CE1D-944E-B2D9-52850383AD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  <a:endParaRPr kumimoji="1" lang="ko-Kore-KR" altLang="en-US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8EDDB5-FFF9-CC42-9EF3-5E277534E5E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18BB96-DC46-3840-A3DE-AD49F3C36FED}" type="datetimeFigureOut">
              <a:rPr kumimoji="1" lang="ko-Kore-KR" altLang="en-US" smtClean="0"/>
              <a:t>2020. 7. 25.</a:t>
            </a:fld>
            <a:endParaRPr kumimoji="1" lang="ko-Kore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3C5AE1-61B3-D14E-A58B-B4563A3C8B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ore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785E96E-458E-BC4A-B946-98EA6F22E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B694F6-AE63-874C-A89F-90B3FB15DEBE}" type="slidenum">
              <a:rPr kumimoji="1" lang="ko-Kore-KR" altLang="en-US" smtClean="0"/>
              <a:t>‹#›</a:t>
            </a:fld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4645341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ore-K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android.com/training/testing/ui-testin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://appium.io/docs/en/drivers/ios-xcuitest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://appium.io/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A8AA5BC-4F7A-4226-8F99-6D824B226A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-3324"/>
            <a:ext cx="12192000" cy="6861324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E5445C6-DD42-4979-86FF-03730E8C6D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734" y="321733"/>
            <a:ext cx="11573488" cy="6214534"/>
          </a:xfrm>
          <a:prstGeom prst="rect">
            <a:avLst/>
          </a:prstGeom>
          <a:solidFill>
            <a:schemeClr val="bg1">
              <a:lumMod val="75000"/>
              <a:lumOff val="25000"/>
            </a:schemeClr>
          </a:solidFill>
          <a:ln w="127000" cap="sq" cmpd="thinThick">
            <a:solidFill>
              <a:schemeClr val="bg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B87EA95D-0E82-1544-82CE-BE204DC2055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840037"/>
          </a:xfrm>
        </p:spPr>
        <p:txBody>
          <a:bodyPr>
            <a:normAutofit/>
          </a:bodyPr>
          <a:lstStyle/>
          <a:p>
            <a:r>
              <a:rPr kumimoji="1" lang="en-US" altLang="ko-Kore-KR" sz="5800"/>
              <a:t>E2E Test Automation</a:t>
            </a:r>
            <a:endParaRPr kumimoji="1" lang="ko-Kore-KR" altLang="en-US" sz="580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5D951168-A462-F149-8446-D7401762F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256436"/>
            <a:ext cx="9144000" cy="1600818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chemeClr val="accent1">
                    <a:lumMod val="60000"/>
                    <a:lumOff val="40000"/>
                  </a:schemeClr>
                </a:solidFill>
              </a:rPr>
              <a:t>iOS, Android, Web</a:t>
            </a:r>
            <a:endParaRPr kumimoji="1" lang="ko-Kore-KR" altLang="en-US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5000665-DFC7-417E-8FD7-516A0F15C9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724400" y="4109417"/>
            <a:ext cx="2743200" cy="0"/>
          </a:xfrm>
          <a:prstGeom prst="line">
            <a:avLst/>
          </a:prstGeom>
          <a:ln w="12700">
            <a:solidFill>
              <a:schemeClr val="tx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048173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2E801AA8-A65B-4144-8CDE-5FCFDDE56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>
                <a:solidFill>
                  <a:schemeClr val="bg1"/>
                </a:solidFill>
              </a:rPr>
              <a:t>프론트에서의</a:t>
            </a:r>
            <a:r>
              <a:rPr kumimoji="1" lang="ko-KR" altLang="en-US">
                <a:solidFill>
                  <a:schemeClr val="bg1"/>
                </a:solidFill>
              </a:rPr>
              <a:t> </a:t>
            </a:r>
            <a:r>
              <a:rPr kumimoji="1" lang="ko-Kore-KR" altLang="en-US">
                <a:solidFill>
                  <a:schemeClr val="bg1"/>
                </a:solidFill>
              </a:rPr>
              <a:t>테스트</a:t>
            </a:r>
            <a:r>
              <a:rPr kumimoji="1" lang="ko-KR" altLang="en-US">
                <a:solidFill>
                  <a:schemeClr val="bg1"/>
                </a:solidFill>
              </a:rPr>
              <a:t> 종류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CEC4DC-F628-0047-8BB0-B68B4D8C5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Unit Test, </a:t>
            </a:r>
            <a:r>
              <a:rPr kumimoji="1" lang="ko-KR" altLang="en-US" sz="2400" dirty="0">
                <a:solidFill>
                  <a:schemeClr val="bg1"/>
                </a:solidFill>
              </a:rPr>
              <a:t>단위 테스트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E2E </a:t>
            </a:r>
            <a:r>
              <a:rPr kumimoji="1" lang="ko-KR" altLang="en-US" sz="2400" dirty="0">
                <a:solidFill>
                  <a:schemeClr val="bg1"/>
                </a:solidFill>
              </a:rPr>
              <a:t>테스트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Functional Test, UI Test</a:t>
            </a:r>
          </a:p>
          <a:p>
            <a:r>
              <a:rPr kumimoji="1" lang="en-US" altLang="ko-KR" sz="2400" dirty="0">
                <a:solidFill>
                  <a:schemeClr val="bg1"/>
                </a:solidFill>
              </a:rPr>
              <a:t>lint </a:t>
            </a:r>
            <a:r>
              <a:rPr kumimoji="1" lang="ko-KR" altLang="en-US" sz="2400" dirty="0">
                <a:solidFill>
                  <a:schemeClr val="bg1"/>
                </a:solidFill>
              </a:rPr>
              <a:t>테스트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endParaRPr kumimoji="1" lang="en-US" altLang="ko-Kore-KR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95001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2AE914F-9912-2B4A-9935-591E8FE5DA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 dirty="0">
                <a:solidFill>
                  <a:schemeClr val="bg1"/>
                </a:solidFill>
              </a:rPr>
              <a:t>Web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AA086B-1755-8F4A-BADB-EECDBFDC5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 fontScale="92500" lnSpcReduction="20000"/>
          </a:bodyPr>
          <a:lstStyle/>
          <a:p>
            <a:r>
              <a:rPr kumimoji="1" lang="en-US" altLang="ko-Kore-KR" sz="3200" dirty="0">
                <a:solidFill>
                  <a:schemeClr val="bg1"/>
                </a:solidFill>
              </a:rPr>
              <a:t>Selenium</a:t>
            </a:r>
          </a:p>
          <a:p>
            <a:pPr lvl="1"/>
            <a:r>
              <a:rPr kumimoji="1" lang="ko-KR" altLang="en-US" sz="3200" dirty="0">
                <a:solidFill>
                  <a:schemeClr val="bg1"/>
                </a:solidFill>
              </a:rPr>
              <a:t>멀티 플랫폼</a:t>
            </a:r>
            <a:r>
              <a:rPr kumimoji="1" lang="en-US" altLang="ko-KR" sz="3200" dirty="0">
                <a:solidFill>
                  <a:schemeClr val="bg1"/>
                </a:solidFill>
              </a:rPr>
              <a:t>(</a:t>
            </a:r>
            <a:r>
              <a:rPr kumimoji="1" lang="ko-KR" altLang="en-US" sz="3200" dirty="0">
                <a:solidFill>
                  <a:schemeClr val="bg1"/>
                </a:solidFill>
              </a:rPr>
              <a:t>여러 </a:t>
            </a:r>
            <a:r>
              <a:rPr kumimoji="1" lang="en-US" altLang="ko-KR" sz="3200" dirty="0">
                <a:solidFill>
                  <a:schemeClr val="bg1"/>
                </a:solidFill>
              </a:rPr>
              <a:t>OS, </a:t>
            </a:r>
            <a:r>
              <a:rPr kumimoji="1" lang="ko-KR" altLang="en-US" sz="3200" dirty="0">
                <a:solidFill>
                  <a:schemeClr val="bg1"/>
                </a:solidFill>
              </a:rPr>
              <a:t>다양한 언어</a:t>
            </a:r>
            <a:r>
              <a:rPr kumimoji="1" lang="en-US" altLang="ko-KR" sz="3200" dirty="0">
                <a:solidFill>
                  <a:schemeClr val="bg1"/>
                </a:solidFill>
              </a:rPr>
              <a:t>)</a:t>
            </a:r>
            <a:r>
              <a:rPr kumimoji="1" lang="ko-KR" altLang="en-US" sz="3200" dirty="0">
                <a:solidFill>
                  <a:schemeClr val="bg1"/>
                </a:solidFill>
              </a:rPr>
              <a:t> 지원</a:t>
            </a:r>
            <a:endParaRPr kumimoji="1" lang="en-US" altLang="ko-KR" sz="3200" dirty="0">
              <a:solidFill>
                <a:schemeClr val="bg1"/>
              </a:solidFill>
            </a:endParaRPr>
          </a:p>
          <a:p>
            <a:pPr lvl="1"/>
            <a:r>
              <a:rPr kumimoji="1" lang="ko-KR" altLang="en-US" sz="3200" dirty="0">
                <a:solidFill>
                  <a:schemeClr val="bg1"/>
                </a:solidFill>
              </a:rPr>
              <a:t>사용자가 브라우저에서 할 수 있는 모든 걸 자동화할 수 있음</a:t>
            </a:r>
            <a:endParaRPr kumimoji="1" lang="en-US" altLang="ko-Kore-KR" sz="3200" dirty="0">
              <a:solidFill>
                <a:schemeClr val="bg1"/>
              </a:solidFill>
            </a:endParaRPr>
          </a:p>
          <a:p>
            <a:r>
              <a:rPr kumimoji="1" lang="en-US" altLang="ko-Kore-KR" sz="3200" dirty="0">
                <a:solidFill>
                  <a:schemeClr val="bg1"/>
                </a:solidFill>
              </a:rPr>
              <a:t>Cypress</a:t>
            </a:r>
          </a:p>
          <a:p>
            <a:pPr lvl="1"/>
            <a:r>
              <a:rPr kumimoji="1" lang="en-US" altLang="ko-Kore-KR" sz="3200" dirty="0" err="1">
                <a:solidFill>
                  <a:schemeClr val="bg1"/>
                </a:solidFill>
              </a:rPr>
              <a:t>Javascript</a:t>
            </a:r>
            <a:r>
              <a:rPr kumimoji="1" lang="en-US" altLang="ko-Kore-KR" sz="3200" dirty="0">
                <a:solidFill>
                  <a:schemeClr val="bg1"/>
                </a:solidFill>
              </a:rPr>
              <a:t> </a:t>
            </a:r>
            <a:r>
              <a:rPr kumimoji="1" lang="ko-KR" altLang="en-US" sz="3200" dirty="0">
                <a:solidFill>
                  <a:schemeClr val="bg1"/>
                </a:solidFill>
              </a:rPr>
              <a:t>만 지원</a:t>
            </a:r>
            <a:endParaRPr kumimoji="1" lang="en-US" altLang="ko-KR" sz="3200" dirty="0">
              <a:solidFill>
                <a:schemeClr val="bg1"/>
              </a:solidFill>
            </a:endParaRPr>
          </a:p>
          <a:p>
            <a:pPr lvl="1"/>
            <a:r>
              <a:rPr lang="en" altLang="ko-Kore-KR" sz="3200" dirty="0">
                <a:solidFill>
                  <a:schemeClr val="bg1"/>
                </a:solidFill>
              </a:rPr>
              <a:t>Chrome</a:t>
            </a:r>
            <a:r>
              <a:rPr lang="ko-KR" altLang="en-US" sz="3200" dirty="0">
                <a:solidFill>
                  <a:schemeClr val="bg1"/>
                </a:solidFill>
              </a:rPr>
              <a:t>과 </a:t>
            </a:r>
            <a:r>
              <a:rPr lang="en" altLang="ko-Kore-KR" sz="3200" dirty="0">
                <a:solidFill>
                  <a:schemeClr val="bg1"/>
                </a:solidFill>
              </a:rPr>
              <a:t>Electron</a:t>
            </a:r>
            <a:r>
              <a:rPr lang="ko-KR" altLang="en-US" sz="3200" dirty="0">
                <a:solidFill>
                  <a:schemeClr val="bg1"/>
                </a:solidFill>
              </a:rPr>
              <a:t> 브라우저만 지원</a:t>
            </a:r>
            <a:endParaRPr lang="en-US" altLang="ko-KR" sz="3200" dirty="0">
              <a:solidFill>
                <a:schemeClr val="bg1"/>
              </a:solidFill>
            </a:endParaRPr>
          </a:p>
          <a:p>
            <a:pPr lvl="1"/>
            <a:r>
              <a:rPr kumimoji="1" lang="ko-KR" altLang="en-US" sz="3200" dirty="0">
                <a:solidFill>
                  <a:schemeClr val="bg1"/>
                </a:solidFill>
              </a:rPr>
              <a:t>안되는게 몇개 있음</a:t>
            </a:r>
            <a:r>
              <a:rPr kumimoji="1" lang="en-US" altLang="ko-KR" sz="3200" dirty="0">
                <a:solidFill>
                  <a:schemeClr val="bg1"/>
                </a:solidFill>
              </a:rPr>
              <a:t>(</a:t>
            </a:r>
            <a:r>
              <a:rPr kumimoji="1" lang="ko-KR" altLang="en-US" sz="3200" dirty="0">
                <a:solidFill>
                  <a:schemeClr val="bg1"/>
                </a:solidFill>
              </a:rPr>
              <a:t>브라우저에서 </a:t>
            </a:r>
            <a:r>
              <a:rPr kumimoji="1" lang="ko-KR" altLang="en-US" sz="3200" dirty="0" err="1">
                <a:solidFill>
                  <a:schemeClr val="bg1"/>
                </a:solidFill>
              </a:rPr>
              <a:t>멀티탭</a:t>
            </a:r>
            <a:r>
              <a:rPr kumimoji="1" lang="ko-KR" altLang="en-US" sz="3200" dirty="0">
                <a:solidFill>
                  <a:schemeClr val="bg1"/>
                </a:solidFill>
              </a:rPr>
              <a:t> 기능</a:t>
            </a:r>
            <a:r>
              <a:rPr kumimoji="1" lang="en-US" altLang="ko-KR" sz="3200" dirty="0">
                <a:solidFill>
                  <a:schemeClr val="bg1"/>
                </a:solidFill>
              </a:rPr>
              <a:t>)</a:t>
            </a:r>
          </a:p>
          <a:p>
            <a:pPr lvl="1"/>
            <a:r>
              <a:rPr kumimoji="1" lang="en-US" altLang="ko-Kore-KR" sz="3200" dirty="0" err="1">
                <a:solidFill>
                  <a:schemeClr val="bg1"/>
                </a:solidFill>
              </a:rPr>
              <a:t>Xpath</a:t>
            </a:r>
            <a:r>
              <a:rPr kumimoji="1" lang="en-US" altLang="ko-Kore-KR" sz="3200" dirty="0">
                <a:solidFill>
                  <a:schemeClr val="bg1"/>
                </a:solidFill>
              </a:rPr>
              <a:t> </a:t>
            </a:r>
            <a:r>
              <a:rPr kumimoji="1" lang="ko-KR" altLang="en-US" sz="3200" dirty="0">
                <a:solidFill>
                  <a:schemeClr val="bg1"/>
                </a:solidFill>
              </a:rPr>
              <a:t>지원 안함</a:t>
            </a:r>
            <a:endParaRPr kumimoji="1" lang="en-US" altLang="ko-Kore-KR" sz="3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901580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BF87945-A001-489F-9D9B-7D9435F0B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8639" y="347471"/>
            <a:ext cx="11100816" cy="1801368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5B6C8C15-4AE9-0948-A9B6-901796E12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85216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>
                <a:solidFill>
                  <a:schemeClr val="bg1"/>
                </a:solidFill>
              </a:rPr>
              <a:t>그럼에도</a:t>
            </a:r>
            <a:r>
              <a:rPr kumimoji="1" lang="ko-KR" altLang="en-US">
                <a:solidFill>
                  <a:schemeClr val="bg1"/>
                </a:solidFill>
              </a:rPr>
              <a:t> </a:t>
            </a:r>
            <a:r>
              <a:rPr kumimoji="1" lang="en-US" altLang="ko-KR">
                <a:solidFill>
                  <a:schemeClr val="bg1"/>
                </a:solidFill>
              </a:rPr>
              <a:t>Cypress</a:t>
            </a:r>
            <a:r>
              <a:rPr kumimoji="1" lang="ko-KR" altLang="en-US">
                <a:solidFill>
                  <a:schemeClr val="bg1"/>
                </a:solidFill>
              </a:rPr>
              <a:t>를 쓰는 이유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pic>
        <p:nvPicPr>
          <p:cNvPr id="5" name="그림 4" descr="스크린샷, 모니터, 컴퓨터이(가) 표시된 사진&#10;&#10;자동 생성된 설명">
            <a:extLst>
              <a:ext uri="{FF2B5EF4-FFF2-40B4-BE49-F238E27FC236}">
                <a16:creationId xmlns:a16="http://schemas.microsoft.com/office/drawing/2014/main" id="{92553F31-9D6A-D24E-888B-2A1F59C0642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17" r="3" b="4878"/>
          <a:stretch/>
        </p:blipFill>
        <p:spPr>
          <a:xfrm>
            <a:off x="841248" y="2516777"/>
            <a:ext cx="6236208" cy="3660185"/>
          </a:xfrm>
          <a:prstGeom prst="rect">
            <a:avLst/>
          </a:prstGeom>
        </p:spPr>
      </p:pic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CCD51A2-391E-3240-96D8-D01F15969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46848" y="2516777"/>
            <a:ext cx="3803904" cy="3660185"/>
          </a:xfrm>
        </p:spPr>
        <p:txBody>
          <a:bodyPr anchor="ctr">
            <a:normAutofit/>
          </a:bodyPr>
          <a:lstStyle/>
          <a:p>
            <a:r>
              <a:rPr kumimoji="1" lang="en-US" altLang="ko-Kore-KR" sz="2200"/>
              <a:t>Cypress </a:t>
            </a:r>
            <a:r>
              <a:rPr kumimoji="1" lang="ko-KR" altLang="en-US" sz="2200"/>
              <a:t>전용 개발자 윈도우가 있음</a:t>
            </a:r>
            <a:endParaRPr kumimoji="1" lang="en-US" altLang="ko-KR" sz="2200"/>
          </a:p>
          <a:p>
            <a:r>
              <a:rPr kumimoji="1" lang="ko-Kore-KR" altLang="en-US" sz="2200"/>
              <a:t>개발자</a:t>
            </a:r>
            <a:r>
              <a:rPr kumimoji="1" lang="ko-KR" altLang="en-US" sz="2200"/>
              <a:t> 입장에서 테스트 코드 짜기 더 좋음</a:t>
            </a:r>
            <a:endParaRPr kumimoji="1" lang="en-US" altLang="ko-KR" sz="2200"/>
          </a:p>
          <a:p>
            <a:r>
              <a:rPr kumimoji="1" lang="en-US" altLang="ko-KR" sz="2200"/>
              <a:t>QA</a:t>
            </a:r>
            <a:r>
              <a:rPr kumimoji="1" lang="ko-KR" altLang="en-US" sz="2200"/>
              <a:t>라면 </a:t>
            </a:r>
            <a:r>
              <a:rPr kumimoji="1" lang="en-US" altLang="ko-KR" sz="2200"/>
              <a:t>Selenium</a:t>
            </a:r>
            <a:r>
              <a:rPr kumimoji="1" lang="ko-KR" altLang="en-US" sz="2200"/>
              <a:t>을</a:t>
            </a:r>
            <a:r>
              <a:rPr kumimoji="1" lang="en-US" altLang="ko-KR" sz="2200"/>
              <a:t>,</a:t>
            </a:r>
            <a:r>
              <a:rPr kumimoji="1" lang="ko-KR" altLang="en-US" sz="2200"/>
              <a:t> 프론트 개발자라면 </a:t>
            </a:r>
            <a:r>
              <a:rPr kumimoji="1" lang="en-US" altLang="ko-KR" sz="2200"/>
              <a:t>Cypress</a:t>
            </a:r>
            <a:r>
              <a:rPr kumimoji="1" lang="ko-KR" altLang="en-US" sz="2200"/>
              <a:t>를 추천할듯</a:t>
            </a:r>
            <a:endParaRPr kumimoji="1" lang="en-US" altLang="ko-KR" sz="2200"/>
          </a:p>
          <a:p>
            <a:endParaRPr kumimoji="1" lang="en-US" altLang="ko-KR" sz="2200"/>
          </a:p>
          <a:p>
            <a:endParaRPr kumimoji="1" lang="ko-Kore-KR" altLang="en-US" sz="2200"/>
          </a:p>
        </p:txBody>
      </p:sp>
    </p:spTree>
    <p:extLst>
      <p:ext uri="{BB962C8B-B14F-4D97-AF65-F5344CB8AC3E}">
        <p14:creationId xmlns:p14="http://schemas.microsoft.com/office/powerpoint/2010/main" val="2558979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13362CE2-D471-9B40-A503-179FC395A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Android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03728B5-3939-4142-93B3-07A0D6D19C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Espresso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단일 앱의 </a:t>
            </a:r>
            <a:r>
              <a:rPr lang="en" altLang="ko-Kore-KR" dirty="0">
                <a:solidFill>
                  <a:schemeClr val="bg1"/>
                </a:solidFill>
              </a:rPr>
              <a:t>UI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테스트 시 사용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kumimoji="1" lang="en-US" altLang="ko-Kore-KR" sz="2400" dirty="0">
                <a:solidFill>
                  <a:schemeClr val="bg1"/>
                </a:solidFill>
              </a:rPr>
              <a:t>UI Automator</a:t>
            </a:r>
          </a:p>
          <a:p>
            <a:pPr lvl="1"/>
            <a:r>
              <a:rPr lang="ko-KR" altLang="en-US" dirty="0">
                <a:solidFill>
                  <a:schemeClr val="bg1"/>
                </a:solidFill>
              </a:rPr>
              <a:t>여러 앱의 </a:t>
            </a:r>
            <a:r>
              <a:rPr lang="en" altLang="ko-Kore-KR" dirty="0">
                <a:solidFill>
                  <a:schemeClr val="bg1"/>
                </a:solidFill>
              </a:rPr>
              <a:t>UI</a:t>
            </a:r>
            <a:r>
              <a:rPr lang="ko-KR" altLang="en-US" dirty="0" err="1">
                <a:solidFill>
                  <a:schemeClr val="bg1"/>
                </a:solidFill>
              </a:rPr>
              <a:t>를</a:t>
            </a:r>
            <a:r>
              <a:rPr lang="ko-KR" altLang="en-US" dirty="0">
                <a:solidFill>
                  <a:schemeClr val="bg1"/>
                </a:solidFill>
              </a:rPr>
              <a:t> 테스트 시 사용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r>
              <a:rPr lang="en" altLang="ko-Kore-KR" sz="2400" dirty="0">
                <a:solidFill>
                  <a:schemeClr val="bg1"/>
                </a:solidFill>
                <a:hlinkClick r:id="rId2"/>
              </a:rPr>
              <a:t>https://developer.android.com/training/testing/ui-testing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448223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A43C58AD-EDEC-8E43-9DD8-1818978FE4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en-US" altLang="ko-Kore-KR">
                <a:solidFill>
                  <a:schemeClr val="bg1"/>
                </a:solidFill>
              </a:rPr>
              <a:t>iOS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6453982-DBBA-BD48-9AE4-00F42CC10A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kumimoji="1" lang="en-US" altLang="ko-Kore-KR" sz="2400" dirty="0" err="1">
                <a:solidFill>
                  <a:schemeClr val="bg1"/>
                </a:solidFill>
              </a:rPr>
              <a:t>XCUITest</a:t>
            </a:r>
            <a:endParaRPr kumimoji="1" lang="en-US" altLang="ko-Kore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애플에서 강제하는 </a:t>
            </a:r>
            <a:r>
              <a:rPr kumimoji="1" lang="en-US" altLang="ko-KR" sz="2400" dirty="0">
                <a:solidFill>
                  <a:schemeClr val="bg1"/>
                </a:solidFill>
              </a:rPr>
              <a:t>UI </a:t>
            </a:r>
            <a:r>
              <a:rPr kumimoji="1" lang="ko-KR" altLang="en-US" sz="2400" dirty="0">
                <a:solidFill>
                  <a:schemeClr val="bg1"/>
                </a:solidFill>
              </a:rPr>
              <a:t>테스트 플랫폼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선택의 여지가 없다</a:t>
            </a:r>
            <a:endParaRPr kumimoji="1" lang="en-US" altLang="ko-Kore-KR" sz="2400" dirty="0">
              <a:solidFill>
                <a:schemeClr val="bg1"/>
              </a:solidFill>
            </a:endParaRPr>
          </a:p>
          <a:p>
            <a:r>
              <a:rPr lang="en" altLang="ko-Kore-KR" sz="2400" dirty="0">
                <a:solidFill>
                  <a:schemeClr val="bg1"/>
                </a:solidFill>
                <a:hlinkClick r:id="rId2"/>
              </a:rPr>
              <a:t>http://appium.io/docs/en/drivers/ios-xcuitest/</a:t>
            </a:r>
            <a:endParaRPr kumimoji="1" lang="ko-Kore-KR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860045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3D9EE7C5-349B-DD4B-AE9B-9080BBC89F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R" altLang="en-US">
                <a:solidFill>
                  <a:schemeClr val="bg1"/>
                </a:solidFill>
              </a:rPr>
              <a:t>크로스 플랫폼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CB8130-F7D9-A346-A84D-94F93B730B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endParaRPr kumimoji="1" lang="en-US" altLang="ko-Kore-KR" sz="2400" dirty="0">
              <a:solidFill>
                <a:schemeClr val="bg1"/>
              </a:solidFill>
            </a:endParaRPr>
          </a:p>
          <a:p>
            <a:r>
              <a:rPr kumimoji="1" lang="en-US" altLang="ko-Kore-KR" sz="2400" dirty="0">
                <a:solidFill>
                  <a:schemeClr val="bg1"/>
                </a:solidFill>
              </a:rPr>
              <a:t>Appium</a:t>
            </a:r>
          </a:p>
          <a:p>
            <a:pPr lvl="1"/>
            <a:r>
              <a:rPr kumimoji="1" lang="en-US" altLang="ko-Kore-KR" dirty="0">
                <a:solidFill>
                  <a:schemeClr val="bg1"/>
                </a:solidFill>
              </a:rPr>
              <a:t>Selenium </a:t>
            </a:r>
            <a:r>
              <a:rPr kumimoji="1" lang="ko-Kore-KR" altLang="en-US" dirty="0">
                <a:solidFill>
                  <a:schemeClr val="bg1"/>
                </a:solidFill>
              </a:rPr>
              <a:t>기반</a:t>
            </a:r>
            <a:endParaRPr kumimoji="1" lang="en-US" altLang="ko-Kore-KR" dirty="0">
              <a:solidFill>
                <a:schemeClr val="bg1"/>
              </a:solidFill>
            </a:endParaRPr>
          </a:p>
          <a:p>
            <a:pPr lvl="1"/>
            <a:r>
              <a:rPr kumimoji="1" lang="ko-Kore-KR" altLang="en-US" dirty="0">
                <a:solidFill>
                  <a:schemeClr val="bg1"/>
                </a:solidFill>
              </a:rPr>
              <a:t>각종</a:t>
            </a:r>
            <a:r>
              <a:rPr kumimoji="1" lang="ko-KR" altLang="en-US" dirty="0">
                <a:solidFill>
                  <a:schemeClr val="bg1"/>
                </a:solidFill>
              </a:rPr>
              <a:t> 플랫폼</a:t>
            </a:r>
            <a:r>
              <a:rPr kumimoji="1" lang="en-US" altLang="ko-KR" dirty="0">
                <a:solidFill>
                  <a:schemeClr val="bg1"/>
                </a:solidFill>
              </a:rPr>
              <a:t>(OS, </a:t>
            </a:r>
            <a:r>
              <a:rPr kumimoji="1" lang="ko-KR" altLang="en-US" dirty="0">
                <a:solidFill>
                  <a:schemeClr val="bg1"/>
                </a:solidFill>
              </a:rPr>
              <a:t>언어</a:t>
            </a:r>
            <a:r>
              <a:rPr kumimoji="1" lang="en-US" altLang="ko-KR" dirty="0">
                <a:solidFill>
                  <a:schemeClr val="bg1"/>
                </a:solidFill>
              </a:rPr>
              <a:t>)</a:t>
            </a:r>
            <a:r>
              <a:rPr kumimoji="1" lang="ko-KR" altLang="en-US" dirty="0">
                <a:solidFill>
                  <a:schemeClr val="bg1"/>
                </a:solidFill>
              </a:rPr>
              <a:t> 전부 다 지원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1"/>
            <a:r>
              <a:rPr kumimoji="1" lang="en-US" altLang="ko-Kore-KR" dirty="0">
                <a:solidFill>
                  <a:schemeClr val="bg1"/>
                </a:solidFill>
              </a:rPr>
              <a:t>Android</a:t>
            </a:r>
            <a:r>
              <a:rPr kumimoji="1" lang="ko-KR" altLang="en-US" dirty="0">
                <a:solidFill>
                  <a:schemeClr val="bg1"/>
                </a:solidFill>
              </a:rPr>
              <a:t> 에서는 효자이지만</a:t>
            </a:r>
            <a:r>
              <a:rPr kumimoji="1" lang="en-US" altLang="ko-KR" dirty="0">
                <a:solidFill>
                  <a:schemeClr val="bg1"/>
                </a:solidFill>
              </a:rPr>
              <a:t>,</a:t>
            </a:r>
            <a:r>
              <a:rPr kumimoji="1" lang="ko-KR" altLang="en-US" dirty="0">
                <a:solidFill>
                  <a:schemeClr val="bg1"/>
                </a:solidFill>
              </a:rPr>
              <a:t> </a:t>
            </a:r>
            <a:r>
              <a:rPr kumimoji="1" lang="en-US" altLang="ko-KR" dirty="0">
                <a:solidFill>
                  <a:schemeClr val="bg1"/>
                </a:solidFill>
              </a:rPr>
              <a:t>iOS </a:t>
            </a:r>
            <a:r>
              <a:rPr kumimoji="1" lang="ko-KR" altLang="en-US" dirty="0">
                <a:solidFill>
                  <a:schemeClr val="bg1"/>
                </a:solidFill>
              </a:rPr>
              <a:t>에서는 암 걸리게 할 때가 있음</a:t>
            </a:r>
            <a:endParaRPr kumimoji="1" lang="en-US" altLang="ko-KR" dirty="0">
              <a:solidFill>
                <a:schemeClr val="bg1"/>
              </a:solidFill>
            </a:endParaRPr>
          </a:p>
          <a:p>
            <a:pPr lvl="2"/>
            <a:r>
              <a:rPr kumimoji="1" lang="ko-KR" altLang="en-US" sz="2400" dirty="0">
                <a:solidFill>
                  <a:schemeClr val="bg1"/>
                </a:solidFill>
              </a:rPr>
              <a:t>특히 </a:t>
            </a:r>
            <a:r>
              <a:rPr kumimoji="1" lang="en-US" altLang="ko-KR" sz="2400" dirty="0">
                <a:solidFill>
                  <a:schemeClr val="bg1"/>
                </a:solidFill>
              </a:rPr>
              <a:t>Permission</a:t>
            </a:r>
            <a:r>
              <a:rPr kumimoji="1" lang="ko-KR" altLang="en-US" sz="2400" dirty="0">
                <a:solidFill>
                  <a:schemeClr val="bg1"/>
                </a:solidFill>
              </a:rPr>
              <a:t> 문제</a:t>
            </a:r>
            <a:endParaRPr kumimoji="1" lang="en-US" altLang="ko-Kore-KR" sz="2400" dirty="0">
              <a:solidFill>
                <a:schemeClr val="bg1"/>
              </a:solidFill>
            </a:endParaRPr>
          </a:p>
          <a:p>
            <a:pPr lvl="1"/>
            <a:r>
              <a:rPr lang="en" altLang="ko-Kore-KR" dirty="0">
                <a:solidFill>
                  <a:schemeClr val="bg1"/>
                </a:solidFill>
                <a:hlinkClick r:id="rId2"/>
              </a:rPr>
              <a:t>http://appium.io/</a:t>
            </a:r>
            <a:endParaRPr kumimoji="1" lang="ko-Kore-KR" altLang="en-US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26498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8ED85F-DCEE-4B50-802E-71A6E3E12B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321564" y="320040"/>
            <a:ext cx="11548872" cy="621792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 w="127000" cap="sq" cmpd="thinThick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85D4E038-30AD-AC4F-9884-582EE4A300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31825"/>
            <a:ext cx="10515600" cy="1325563"/>
          </a:xfrm>
        </p:spPr>
        <p:txBody>
          <a:bodyPr>
            <a:normAutofit/>
          </a:bodyPr>
          <a:lstStyle/>
          <a:p>
            <a:r>
              <a:rPr kumimoji="1" lang="ko-Kore-KR" altLang="en-US">
                <a:solidFill>
                  <a:schemeClr val="bg1"/>
                </a:solidFill>
              </a:rPr>
              <a:t>현재</a:t>
            </a:r>
            <a:r>
              <a:rPr kumimoji="1" lang="ko-KR" altLang="en-US">
                <a:solidFill>
                  <a:schemeClr val="bg1"/>
                </a:solidFill>
              </a:rPr>
              <a:t> 회사에서</a:t>
            </a:r>
            <a:endParaRPr kumimoji="1" lang="ko-Kore-KR" altLang="en-US">
              <a:solidFill>
                <a:schemeClr val="bg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8E35B83-1EC3-4F87-9D54-D86346335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97636" y="1957388"/>
            <a:ext cx="10396728" cy="0"/>
          </a:xfrm>
          <a:prstGeom prst="line">
            <a:avLst/>
          </a:prstGeom>
          <a:ln w="2222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2B66E9F-3192-C64A-89B6-0A0CB6D509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9173"/>
            <a:ext cx="10515600" cy="3659988"/>
          </a:xfrm>
        </p:spPr>
        <p:txBody>
          <a:bodyPr>
            <a:normAutofit/>
          </a:bodyPr>
          <a:lstStyle/>
          <a:p>
            <a:r>
              <a:rPr kumimoji="1" lang="en-US" altLang="ko-Kore-KR" sz="2400" dirty="0">
                <a:solidFill>
                  <a:schemeClr val="bg1"/>
                </a:solidFill>
              </a:rPr>
              <a:t>Selenium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+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Appium + Jest </a:t>
            </a:r>
            <a:r>
              <a:rPr kumimoji="1" lang="ko-KR" altLang="en-US" sz="2400" dirty="0">
                <a:solidFill>
                  <a:schemeClr val="bg1"/>
                </a:solidFill>
              </a:rPr>
              <a:t>로 모든 테스트 과정을 일원화하고자 함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테스트 코드를 웹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iOS, Android</a:t>
            </a:r>
            <a:r>
              <a:rPr kumimoji="1" lang="ko-KR" altLang="en-US" sz="2400" dirty="0">
                <a:solidFill>
                  <a:schemeClr val="bg1"/>
                </a:solidFill>
              </a:rPr>
              <a:t> 세 곳에서 재사용할 수 있도록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짜려고함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같은 플랫폼과 기술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스텍이므로</a:t>
            </a:r>
            <a:r>
              <a:rPr kumimoji="1" lang="en-US" altLang="ko-KR" sz="2400" dirty="0">
                <a:solidFill>
                  <a:schemeClr val="bg1"/>
                </a:solidFill>
              </a:rPr>
              <a:t>,</a:t>
            </a:r>
            <a:r>
              <a:rPr kumimoji="1" lang="ko-KR" altLang="en-US" sz="2400" dirty="0">
                <a:solidFill>
                  <a:schemeClr val="bg1"/>
                </a:solidFill>
              </a:rPr>
              <a:t> 테스트 팀의 숙련도가 올라감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애초에 개발이 </a:t>
            </a:r>
            <a:r>
              <a:rPr kumimoji="1" lang="en-US" altLang="ko-KR" sz="2400" dirty="0">
                <a:solidFill>
                  <a:schemeClr val="bg1"/>
                </a:solidFill>
              </a:rPr>
              <a:t>React + React Native </a:t>
            </a:r>
            <a:r>
              <a:rPr kumimoji="1" lang="ko-KR" altLang="en-US" sz="2400" dirty="0">
                <a:solidFill>
                  <a:schemeClr val="bg1"/>
                </a:solidFill>
              </a:rPr>
              <a:t>로 되어 있었음</a:t>
            </a:r>
            <a:endParaRPr kumimoji="1" lang="en-US" altLang="ko-KR" sz="2400" dirty="0">
              <a:solidFill>
                <a:schemeClr val="bg1"/>
              </a:solidFill>
            </a:endParaRPr>
          </a:p>
          <a:p>
            <a:r>
              <a:rPr kumimoji="1" lang="ko-KR" altLang="en-US" sz="2400" dirty="0">
                <a:solidFill>
                  <a:schemeClr val="bg1"/>
                </a:solidFill>
              </a:rPr>
              <a:t>근데 만약 나라면 공식 문서에서 추천하는 테스트 플랫폼을 사용하겠음</a:t>
            </a:r>
            <a:r>
              <a:rPr kumimoji="1" lang="en-US" altLang="ko-KR" sz="2400" dirty="0">
                <a:solidFill>
                  <a:schemeClr val="bg1"/>
                </a:solidFill>
              </a:rPr>
              <a:t>.</a:t>
            </a:r>
            <a:r>
              <a:rPr kumimoji="1" lang="ko-KR" altLang="en-US" sz="2400" dirty="0">
                <a:solidFill>
                  <a:schemeClr val="bg1"/>
                </a:solidFill>
              </a:rPr>
              <a:t> 괴상한 버그를 만나면 머리를 싸매고 </a:t>
            </a:r>
            <a:r>
              <a:rPr kumimoji="1" lang="ko-KR" altLang="en-US" sz="2400" dirty="0" err="1">
                <a:solidFill>
                  <a:schemeClr val="bg1"/>
                </a:solidFill>
              </a:rPr>
              <a:t>좌절해야함</a:t>
            </a:r>
            <a:r>
              <a:rPr kumimoji="1" lang="ko-KR" altLang="en-US" sz="2400" dirty="0">
                <a:solidFill>
                  <a:schemeClr val="bg1"/>
                </a:solidFill>
              </a:rPr>
              <a:t> </a:t>
            </a:r>
            <a:r>
              <a:rPr kumimoji="1" lang="en-US" altLang="ko-KR" sz="2400" dirty="0">
                <a:solidFill>
                  <a:schemeClr val="bg1"/>
                </a:solidFill>
              </a:rPr>
              <a:t>(</a:t>
            </a:r>
            <a:r>
              <a:rPr kumimoji="1" lang="en-US" altLang="ko-KR" sz="2400" dirty="0" err="1">
                <a:solidFill>
                  <a:schemeClr val="bg1"/>
                </a:solidFill>
              </a:rPr>
              <a:t>Animated.View</a:t>
            </a:r>
            <a:r>
              <a:rPr kumimoji="1" lang="en-US" altLang="ko-KR" sz="2400" dirty="0">
                <a:solidFill>
                  <a:schemeClr val="bg1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709441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1660</TotalTime>
  <Words>251</Words>
  <Application>Microsoft Macintosh PowerPoint</Application>
  <PresentationFormat>와이드스크린</PresentationFormat>
  <Paragraphs>43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Arial</vt:lpstr>
      <vt:lpstr>Calibri</vt:lpstr>
      <vt:lpstr>Calibri Light</vt:lpstr>
      <vt:lpstr>Office 테마</vt:lpstr>
      <vt:lpstr>E2E Test Automation</vt:lpstr>
      <vt:lpstr>프론트에서의 테스트 종류</vt:lpstr>
      <vt:lpstr>Web</vt:lpstr>
      <vt:lpstr>그럼에도 Cypress를 쓰는 이유</vt:lpstr>
      <vt:lpstr>Android</vt:lpstr>
      <vt:lpstr>iOS</vt:lpstr>
      <vt:lpstr>크로스 플랫폼</vt:lpstr>
      <vt:lpstr>현재 회사에서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E2E Test Automation</dc:title>
  <dc:creator>Jeong Wan Gho</dc:creator>
  <cp:lastModifiedBy>Jeong Wan Gho</cp:lastModifiedBy>
  <cp:revision>6</cp:revision>
  <dcterms:created xsi:type="dcterms:W3CDTF">2020-07-25T00:47:13Z</dcterms:created>
  <dcterms:modified xsi:type="dcterms:W3CDTF">2020-07-26T04:28:05Z</dcterms:modified>
</cp:coreProperties>
</file>