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7" r:id="rId3"/>
    <p:sldId id="291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286"/>
  </p:normalViewPr>
  <p:slideViewPr>
    <p:cSldViewPr snapToGrid="0">
      <p:cViewPr varScale="1">
        <p:scale>
          <a:sx n="120" d="100"/>
          <a:sy n="120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F64A1-9F29-9342-BF38-9E3B9D9C544C}" type="datetimeFigureOut">
              <a:rPr kumimoji="1" lang="ko-KR" altLang="en-US" smtClean="0"/>
              <a:t>2024. 1. 16.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CF9DA-1F06-0F4F-9C23-BF6B514F6D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248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CF9DA-1F06-0F4F-9C23-BF6B514F6D7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231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0500E-9BE6-5F3A-F7ED-9410E7F62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D4A4E8-E22F-6670-A7E2-BCF1960BC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8C675-B665-D007-BE20-1839780D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009CE-CE38-734C-AEF7-8E8839C7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25BBE-544D-5A7D-7F82-9C49B769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30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39076-87D3-D0CA-69DE-DDFC6A9C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609EF-7A53-94A0-F19A-32BB1AC01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F647F-1326-81B0-E27A-F861EEBD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D086A-49B4-29F5-35EF-EE56B81E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E499A-FEB9-17A9-F113-A7086B4D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144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798CD-BDC9-6B63-9078-2CCF356A4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79DF1-F15F-32CB-47AF-AE973D146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1DF50-1075-9AC3-89BF-890B9020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A45C7-8AE1-53E0-1261-080EF2E5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70FE8-B3A1-13BD-7EAB-7CAE753A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3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3B2A9-B51D-C69E-B490-DF1553DD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5C728-09C7-45E0-FEC0-CA36DD13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E62D4-9C67-48DF-B9DB-99041EF3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38208-9A48-B775-ED12-1CAD6AC4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CE573-15A1-41DA-5C58-584F6B25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829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5DCEC-C943-239A-9E65-B9FEE3C5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0216BC-6707-E78A-D20B-9B82D3E3B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0E4D9-7C22-46DA-020E-28AB9E0E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C1B4A-477A-4E77-85C2-29D9DC35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821C4-631C-A577-613C-BB1F544E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62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B4EA6-A089-F58A-D4C1-4428D39F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237DA-D9DA-DC0C-7C6B-E9A9103F0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E85598-33A5-5DD9-D037-32032D831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2906D-59E6-A877-CF51-D77D4940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19DC9-F12E-5E01-4EEE-C9A7E137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7ABEA-9AB9-420E-75F2-589D1D92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737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B5664-2A72-9DD7-A65A-84DE31DA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5EE9B-B093-6F43-4072-5DD4FD1D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B1F664-31D4-4B8A-9220-75FCFD924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AE9669-CED6-EC8A-BF9C-A1E5F97A4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042B42-2772-C330-48A5-DD7CAA30C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47ADBC-D92B-8143-A352-65D04C2A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51B943-0202-7C98-575F-27268CB8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29C825-82BB-4FAD-2B78-971823D6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09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39704-58A8-58CD-CAAB-C0AF6529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BFFA06-3194-363E-BB65-B1A64256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08E242-BC02-EE33-4296-997ABBC3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DA9872-9660-AE7D-AFE3-F0C9D036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62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9D4E27-3628-3078-4253-A0629938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8211D1-CA2B-9B59-0D18-D38A5C16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C381D-007E-BEB1-57CE-6D1296A3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967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BFD18-33E6-B708-1DBA-A18294BD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D1437-1B19-C57E-0662-B951EEF3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8DC34-94C8-FBF2-9433-E7D2BFA1C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13518A-ECD0-06FF-397B-B4907135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D5135D-FEB6-95BD-3E45-2A8F4294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B920C9-E24A-7E5A-1740-9AB4CA98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36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32443-FF11-E93A-CD73-AF14E651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49157-AA78-9EDA-4426-6F0CB91F9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4469F-A12F-E08F-79A8-BDF9F3E95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E05BA-B121-14E5-4E94-E93976A0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7DF1-0500-B643-BE72-50CBBD650D15}" type="datetimeFigureOut">
              <a:rPr kumimoji="1" lang="ko-KR" altLang="en-US" smtClean="0"/>
              <a:t>2024. 1. 16.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B5DEF-A8C3-5331-6B18-28C7DAA4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5512D-6AD0-37CA-E8D3-D343B0AB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124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2C8B4E-FC11-871F-62B5-2E8DE378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05F5D-1B38-0B59-B210-8F786944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10F0C-DE1D-6354-DF19-3DD9FBE7A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7DF1-0500-B643-BE72-50CBBD650D15}" type="datetimeFigureOut">
              <a:rPr kumimoji="1" lang="ko-KR" altLang="en-US" smtClean="0"/>
              <a:t>2024. 1. 16.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4BFB2-0E3E-054D-35B4-23BFF1423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6B39F-D323-4B24-F00F-D8FD31501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57BCE-F7D3-8949-AFD7-2541DA7922D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90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7E1DC-9D1C-8D0C-93B4-13358A6D3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CH5 </a:t>
            </a:r>
            <a:r>
              <a:rPr kumimoji="1" lang="ko-KR" altLang="en-US" dirty="0"/>
              <a:t>관계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F5D38-880F-1E93-190B-F9B2B83DC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4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46455-06B2-C701-8CD8-7EFA6A97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CH4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언제 다시 읽을 것 같은가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04746-B830-91A9-A190-C87500643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kumimoji="1" lang="en-US" altLang="ko-KR" dirty="0"/>
              <a:t>p.512 </a:t>
            </a:r>
            <a:r>
              <a:rPr kumimoji="1" lang="ko-KR" altLang="en-US" dirty="0"/>
              <a:t>의 관계선과 관계 구성요소를 여러 번 읽고 외우려 할 것 같다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p.527 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관계선</a:t>
            </a:r>
            <a:r>
              <a:rPr kumimoji="1" lang="ko-KR" altLang="en-US" dirty="0"/>
              <a:t> 종류와 표기법을 엄청 많이 다시 찾아볼 것 같다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174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EC1B4-E954-0F19-12DF-3EAC1638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CH5</a:t>
            </a:r>
            <a:r>
              <a:rPr kumimoji="1" lang="ko-KR" altLang="en-US" dirty="0"/>
              <a:t> 을 읽으며 들은 의문점 </a:t>
            </a:r>
            <a:r>
              <a:rPr kumimoji="1" lang="en-US" altLang="ko-KR" dirty="0"/>
              <a:t>1/4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08AA7-911A-E7E7-D15F-BAD2A7C7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ko-KR" dirty="0"/>
              <a:t>p.473 "</a:t>
            </a:r>
            <a:r>
              <a:rPr kumimoji="1" lang="ko-KR" altLang="en-US" dirty="0"/>
              <a:t>보통 관계선의 필요 여부를 업무 담당자가 판단하지만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업무 관점에서 필요한 관계인지는 </a:t>
            </a:r>
            <a:r>
              <a:rPr kumimoji="1" lang="ko-KR" altLang="en-US" dirty="0" err="1"/>
              <a:t>모델러가</a:t>
            </a:r>
            <a:r>
              <a:rPr kumimoji="1" lang="ko-KR" altLang="en-US" dirty="0"/>
              <a:t> 분석해서 </a:t>
            </a:r>
            <a:r>
              <a:rPr kumimoji="1" lang="ko-KR" altLang="en-US" dirty="0" err="1"/>
              <a:t>반단해야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.”</a:t>
            </a:r>
            <a:br>
              <a:rPr kumimoji="1" lang="en-US" altLang="ko-KR" dirty="0"/>
            </a:br>
            <a:r>
              <a:rPr kumimoji="1" lang="ko-KR" altLang="en-US" dirty="0"/>
              <a:t>업무 담당자는 보통 누구를 의미하나요</a:t>
            </a:r>
            <a:r>
              <a:rPr kumimoji="1" lang="en-US" altLang="ko-KR" dirty="0"/>
              <a:t>? </a:t>
            </a:r>
            <a:r>
              <a:rPr kumimoji="1" lang="ko-KR" altLang="en-US" dirty="0"/>
              <a:t>개발자 인가요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p.474 1</a:t>
            </a:r>
            <a:r>
              <a:rPr kumimoji="1" lang="ko-KR" altLang="en-US" dirty="0"/>
              <a:t>차 관계를 유지하기 위해 상위 엔티티 하나와의 관계만이 있다면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관계 엔티티의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 관계는 무엇인가요</a:t>
            </a:r>
            <a:r>
              <a:rPr kumimoji="1"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683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BAB38-8BF4-74D5-6326-1991D390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CH5</a:t>
            </a:r>
            <a:r>
              <a:rPr kumimoji="1" lang="ko-KR" altLang="en-US" dirty="0"/>
              <a:t> 을 읽으며 들은 의문점 </a:t>
            </a:r>
            <a:r>
              <a:rPr kumimoji="1" lang="en-US" altLang="ko-KR" dirty="0"/>
              <a:t>2/4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88FFB-667F-57EE-A448-01D4AECE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p.515 </a:t>
            </a:r>
            <a:r>
              <a:rPr kumimoji="1" lang="ko-KR" altLang="en-US" dirty="0"/>
              <a:t>교차 엔티티</a:t>
            </a:r>
            <a:r>
              <a:rPr kumimoji="1" lang="en-US" altLang="ko-KR" dirty="0"/>
              <a:t>(</a:t>
            </a:r>
            <a:r>
              <a:rPr kumimoji="1" lang="en" altLang="ko-KR" dirty="0"/>
              <a:t>Association Entity) </a:t>
            </a:r>
            <a:r>
              <a:rPr kumimoji="1" lang="ko-KR" altLang="en-US" dirty="0"/>
              <a:t>와 관계 엔티티의 차이</a:t>
            </a:r>
          </a:p>
          <a:p>
            <a:r>
              <a:rPr kumimoji="1" lang="en" altLang="ko-KR" dirty="0"/>
              <a:t>p.572 "</a:t>
            </a:r>
            <a:r>
              <a:rPr kumimoji="1" lang="ko-KR" altLang="en-US" dirty="0"/>
              <a:t>다대다 재귀 관계를 해소하면 교차 엔티티가 생기는데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이를 특별히 </a:t>
            </a:r>
            <a:r>
              <a:rPr kumimoji="1" lang="en" altLang="ko-KR" dirty="0"/>
              <a:t>BOM </a:t>
            </a:r>
            <a:r>
              <a:rPr kumimoji="1" lang="ko-KR" altLang="en-US" dirty="0"/>
              <a:t>모델이라고 한다</a:t>
            </a:r>
            <a:r>
              <a:rPr kumimoji="1" lang="en-US" altLang="ko-KR" dirty="0"/>
              <a:t>.”</a:t>
            </a:r>
            <a:br>
              <a:rPr kumimoji="1" lang="en-US" altLang="ko-KR" dirty="0"/>
            </a:br>
            <a:r>
              <a:rPr kumimoji="1" lang="en" altLang="ko-KR" dirty="0"/>
              <a:t>p574 BOM </a:t>
            </a:r>
            <a:r>
              <a:rPr kumimoji="1" lang="ko-KR" altLang="en-US" dirty="0"/>
              <a:t>예시에서 무엇이 교차 엔티티인지 잘 모르겠습니다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사용부품이 교차 엔티티 인가요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68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46409-C032-A619-0AFD-149FE5A6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CH5</a:t>
            </a:r>
            <a:r>
              <a:rPr kumimoji="1" lang="ko-KR" altLang="en-US" dirty="0"/>
              <a:t> 을 읽으며 들은 의문점 </a:t>
            </a:r>
            <a:r>
              <a:rPr kumimoji="1" lang="en-US" altLang="ko-KR" dirty="0"/>
              <a:t>3/4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767BB-566F-6D1B-58D2-0C424070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p.578 "</a:t>
            </a:r>
            <a:r>
              <a:rPr kumimoji="1" lang="ko-KR" altLang="en-US" dirty="0"/>
              <a:t>조인도 많이 발생하지만 여러 요건에 대한 조회 쿼리를 작성하기 쉽지 않다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이와 같은 분류 계층 구조 모델은 재귀 관계를 사용하거나 코드 체계를 사용한면 효율적인 모델이 된다</a:t>
            </a:r>
            <a:r>
              <a:rPr kumimoji="1" lang="en-US" altLang="ko-KR" dirty="0"/>
              <a:t>.”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재귀 관계 </a:t>
            </a:r>
            <a:r>
              <a:rPr kumimoji="1" lang="en-US" altLang="ko-KR" dirty="0"/>
              <a:t>[5.193] </a:t>
            </a:r>
            <a:r>
              <a:rPr kumimoji="1" lang="ko-KR" altLang="en-US" dirty="0"/>
              <a:t>에 대해서 조회 쿼리를 어떻게 </a:t>
            </a:r>
            <a:r>
              <a:rPr kumimoji="1" lang="ko-KR" altLang="en-US" dirty="0" err="1"/>
              <a:t>짜야하는지</a:t>
            </a:r>
            <a:r>
              <a:rPr kumimoji="1" lang="ko-KR" altLang="en-US" dirty="0"/>
              <a:t> 전혀 감이 </a:t>
            </a:r>
            <a:r>
              <a:rPr kumimoji="1" lang="ko-KR" altLang="en-US" dirty="0" err="1"/>
              <a:t>안옵니다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상위상품 계층을 한꺼번에 가져올 수 있는 </a:t>
            </a:r>
            <a:r>
              <a:rPr kumimoji="1" lang="ko-KR" altLang="en-US" dirty="0" err="1"/>
              <a:t>한방쿼리가</a:t>
            </a:r>
            <a:r>
              <a:rPr kumimoji="1" lang="ko-KR" altLang="en-US" dirty="0"/>
              <a:t> 있나요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36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130C9-E2B8-34E6-E526-EBCACE93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CH5</a:t>
            </a:r>
            <a:r>
              <a:rPr kumimoji="1" lang="ko-KR" altLang="en-US" dirty="0"/>
              <a:t> 을 읽으며 들은 의문점 </a:t>
            </a:r>
            <a:r>
              <a:rPr kumimoji="1" lang="en-US" altLang="ko-KR"/>
              <a:t>4/4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9551B-8CD3-F64B-29B9-1E84F250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p.584 </a:t>
            </a:r>
            <a:r>
              <a:rPr kumimoji="1" lang="ko-KR" altLang="en-US" dirty="0"/>
              <a:t>추출 관계를 사용하면 데이터 정합성을 판단하기 어렵다고 나오는데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그렇다면 어떻게 데이터 품질을 </a:t>
            </a:r>
            <a:r>
              <a:rPr kumimoji="1" lang="ko-KR" altLang="en-US" dirty="0" err="1"/>
              <a:t>관리해야하나요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en" altLang="ko-KR" dirty="0"/>
              <a:t>p.588 "</a:t>
            </a:r>
            <a:r>
              <a:rPr kumimoji="1" lang="ko-KR" altLang="en-US" dirty="0"/>
              <a:t>식별자로 상속한 순환 관계는 논리적으로도 틀린 모델이며</a:t>
            </a:r>
            <a:r>
              <a:rPr kumimoji="1" lang="en-US" altLang="ko-KR" dirty="0"/>
              <a:t>" </a:t>
            </a:r>
            <a:r>
              <a:rPr kumimoji="1" lang="ko-KR" altLang="en-US" dirty="0"/>
              <a:t>왜 틀린 모델인가요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71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256</Words>
  <Application>Microsoft Macintosh PowerPoint</Application>
  <PresentationFormat>와이드스크린</PresentationFormat>
  <Paragraphs>18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CH5 관계</vt:lpstr>
      <vt:lpstr>CH4 를 언제 다시 읽을 것 같은가?</vt:lpstr>
      <vt:lpstr>CH5 을 읽으며 들은 의문점 1/4</vt:lpstr>
      <vt:lpstr>CH5 을 읽으며 들은 의문점 2/4</vt:lpstr>
      <vt:lpstr>CH5 을 읽으며 들은 의문점 3/4</vt:lpstr>
      <vt:lpstr>CH5 을 읽으며 들은 의문점 4/4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엔티티 CH2 정규화</dc:title>
  <dc:creator>Pyro Gho</dc:creator>
  <cp:lastModifiedBy>Pyro Gho</cp:lastModifiedBy>
  <cp:revision>329</cp:revision>
  <dcterms:created xsi:type="dcterms:W3CDTF">2023-12-13T04:57:17Z</dcterms:created>
  <dcterms:modified xsi:type="dcterms:W3CDTF">2024-01-16T08:51:16Z</dcterms:modified>
</cp:coreProperties>
</file>