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59" d="100"/>
          <a:sy n="59" d="100"/>
        </p:scale>
        <p:origin x="8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process4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ko-KR"/>
        </a:p>
      </dgm:t>
    </dgm:pt>
    <dgm:pt modelId="{11888A7B-1E89-45E6-84F4-EF92B26189CD}">
      <dgm:prSet phldrT="[텍스트]"/>
      <dgm:spPr/>
      <dgm:t>
        <a:bodyPr/>
        <a:lstStyle/>
        <a:p>
          <a:r>
            <a:rPr lang="ko-KR" dirty="0">
              <a:latin typeface="+mn-ea"/>
              <a:ea typeface="+mn-ea"/>
            </a:rPr>
            <a:t>1단계 제목</a:t>
          </a:r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ko-KR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ko-KR"/>
        </a:p>
      </dgm:t>
    </dgm:pt>
    <dgm:pt modelId="{712EDDD5-F1C9-457B-A81D-F94868058B44}">
      <dgm:prSet phldrT="[텍스트]"/>
      <dgm:spPr/>
      <dgm:t>
        <a:bodyPr/>
        <a:lstStyle/>
        <a:p>
          <a:r>
            <a:rPr lang="ko-KR">
              <a:latin typeface="+mn-ea"/>
              <a:ea typeface="+mn-ea"/>
            </a:rPr>
            <a:t>2단계 제목</a:t>
          </a:r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ko-KR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ko-KR"/>
        </a:p>
      </dgm:t>
    </dgm:pt>
    <dgm:pt modelId="{356F6FEF-38C8-437A-8562-86A5ED3F5885}">
      <dgm:prSet phldrT="[텍스트]"/>
      <dgm:spPr/>
      <dgm:t>
        <a:bodyPr/>
        <a:lstStyle/>
        <a:p>
          <a:r>
            <a:rPr lang="ko-KR" dirty="0">
              <a:latin typeface="+mn-ea"/>
              <a:ea typeface="+mn-ea"/>
            </a:rPr>
            <a:t>3단계 제목</a:t>
          </a:r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ko-KR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ko-KR"/>
        </a:p>
      </dgm:t>
    </dgm:pt>
    <dgm:pt modelId="{640CA9BD-09C1-4472-8DAC-0F150EC5E678}">
      <dgm:prSet phldrT="[텍스트]"/>
      <dgm:spPr/>
      <dgm:t>
        <a:bodyPr/>
        <a:lstStyle/>
        <a:p>
          <a:r>
            <a:rPr lang="ko-KR" dirty="0">
              <a:latin typeface="+mn-ea"/>
              <a:ea typeface="+mn-ea"/>
            </a:rPr>
            <a:t>4단계 제목</a:t>
          </a:r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ko-KR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ko-KR"/>
        </a:p>
      </dgm:t>
    </dgm:pt>
    <dgm:pt modelId="{812F39FC-2D1E-4DD1-A1A6-C7F9287A4AAB}" type="pres">
      <dgm:prSet presAssocID="{2EFB202A-8611-4DDC-831D-D12EB67B6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ko-KR"/>
        </a:p>
      </dgm:t>
    </dgm:pt>
    <dgm:pt modelId="{C1682CE3-81F4-4BEA-B13D-10C7017D8387}" type="pres">
      <dgm:prSet presAssocID="{640CA9BD-09C1-4472-8DAC-0F150EC5E678}" presName="boxAndChildren" presStyleCnt="0"/>
      <dgm:spPr/>
    </dgm:pt>
    <dgm:pt modelId="{325B9957-E809-4285-A870-20AA1AEAA8D7}" type="pres">
      <dgm:prSet presAssocID="{640CA9BD-09C1-4472-8DAC-0F150EC5E678}" presName="parentTextBox" presStyleLbl="node1" presStyleIdx="0" presStyleCnt="4"/>
      <dgm:spPr/>
      <dgm:t>
        <a:bodyPr/>
        <a:lstStyle/>
        <a:p>
          <a:endParaRPr lang="ko-KR"/>
        </a:p>
      </dgm:t>
    </dgm:pt>
    <dgm:pt modelId="{2AB5853F-AA77-4431-82DF-105CEB2E1424}" type="pres">
      <dgm:prSet presAssocID="{665399A3-A410-4656-8F7E-3FAB641DE891}" presName="sp" presStyleCnt="0"/>
      <dgm:spPr/>
    </dgm:pt>
    <dgm:pt modelId="{EC667030-4855-4843-9717-7DF08446AEB5}" type="pres">
      <dgm:prSet presAssocID="{356F6FEF-38C8-437A-8562-86A5ED3F5885}" presName="arrowAndChildren" presStyleCnt="0"/>
      <dgm:spPr/>
    </dgm:pt>
    <dgm:pt modelId="{C830B7C4-5210-41AC-A88B-BECF7607C1E5}" type="pres">
      <dgm:prSet presAssocID="{356F6FEF-38C8-437A-8562-86A5ED3F5885}" presName="parentTextArrow" presStyleLbl="node1" presStyleIdx="1" presStyleCnt="4"/>
      <dgm:spPr/>
      <dgm:t>
        <a:bodyPr/>
        <a:lstStyle/>
        <a:p>
          <a:endParaRPr lang="ko-KR"/>
        </a:p>
      </dgm:t>
    </dgm:pt>
    <dgm:pt modelId="{7FB80134-CA62-4591-A6BE-C119FEAC14B6}" type="pres">
      <dgm:prSet presAssocID="{630DB5C2-135D-425B-B7D5-1F5FFE12BF3B}" presName="sp" presStyleCnt="0"/>
      <dgm:spPr/>
    </dgm:pt>
    <dgm:pt modelId="{C4866045-B43B-429F-851C-E58098BA6DB8}" type="pres">
      <dgm:prSet presAssocID="{712EDDD5-F1C9-457B-A81D-F94868058B44}" presName="arrowAndChildren" presStyleCnt="0"/>
      <dgm:spPr/>
    </dgm:pt>
    <dgm:pt modelId="{D5473CBC-EEC3-408A-B4A6-07882F253A8B}" type="pres">
      <dgm:prSet presAssocID="{712EDDD5-F1C9-457B-A81D-F94868058B44}" presName="parentTextArrow" presStyleLbl="node1" presStyleIdx="2" presStyleCnt="4"/>
      <dgm:spPr/>
      <dgm:t>
        <a:bodyPr/>
        <a:lstStyle/>
        <a:p>
          <a:endParaRPr lang="ko-KR"/>
        </a:p>
      </dgm:t>
    </dgm:pt>
    <dgm:pt modelId="{FE4F3FD3-FEDA-44E5-9944-1FF6BBD0F9E2}" type="pres">
      <dgm:prSet presAssocID="{438F37F5-E676-4BB5-A241-95D895E1B43F}" presName="sp" presStyleCnt="0"/>
      <dgm:spPr/>
    </dgm:pt>
    <dgm:pt modelId="{1C274FFF-1754-4900-887F-DFF5156E0B8D}" type="pres">
      <dgm:prSet presAssocID="{11888A7B-1E89-45E6-84F4-EF92B26189CD}" presName="arrowAndChildren" presStyleCnt="0"/>
      <dgm:spPr/>
    </dgm:pt>
    <dgm:pt modelId="{32FA43B7-34B4-4881-9A79-E3EDEC9D4CBF}" type="pres">
      <dgm:prSet presAssocID="{11888A7B-1E89-45E6-84F4-EF92B26189CD}" presName="parentTextArrow" presStyleLbl="node1" presStyleIdx="3" presStyleCnt="4"/>
      <dgm:spPr/>
      <dgm:t>
        <a:bodyPr/>
        <a:lstStyle/>
        <a:p>
          <a:endParaRPr lang="ko-KR"/>
        </a:p>
      </dgm:t>
    </dgm:pt>
  </dgm:ptLst>
  <dgm:cxnLst>
    <dgm:cxn modelId="{957C551D-31A8-4286-A3AE-C5928DB663CE}" srcId="{2EFB202A-8611-4DDC-831D-D12EB67B6CF7}" destId="{640CA9BD-09C1-4472-8DAC-0F150EC5E678}" srcOrd="3" destOrd="0" parTransId="{90609DF7-843B-4BEF-A3B5-89270E6B0951}" sibTransId="{67B503AA-82FD-4AA4-8357-3D8B59D6160B}"/>
    <dgm:cxn modelId="{4D111F6B-0B5C-40A7-BA86-973E36B2D8F2}" type="presOf" srcId="{712EDDD5-F1C9-457B-A81D-F94868058B44}" destId="{D5473CBC-EEC3-408A-B4A6-07882F253A8B}" srcOrd="0" destOrd="0" presId="urn:microsoft.com/office/officeart/2005/8/layout/process4"/>
    <dgm:cxn modelId="{AAE8F060-3E29-4C68-9A74-089916E04D67}" type="presOf" srcId="{356F6FEF-38C8-437A-8562-86A5ED3F5885}" destId="{C830B7C4-5210-41AC-A88B-BECF7607C1E5}" srcOrd="0" destOrd="0" presId="urn:microsoft.com/office/officeart/2005/8/layout/process4"/>
    <dgm:cxn modelId="{B2E3875C-D3F8-41A4-A6EA-DD49F61576A0}" type="presOf" srcId="{11888A7B-1E89-45E6-84F4-EF92B26189CD}" destId="{32FA43B7-34B4-4881-9A79-E3EDEC9D4CBF}" srcOrd="0" destOrd="0" presId="urn:microsoft.com/office/officeart/2005/8/layout/process4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79EE9E02-BFF5-41D3-86F8-33470970BFCE}" type="presOf" srcId="{2EFB202A-8611-4DDC-831D-D12EB67B6CF7}" destId="{812F39FC-2D1E-4DD1-A1A6-C7F9287A4AAB}" srcOrd="0" destOrd="0" presId="urn:microsoft.com/office/officeart/2005/8/layout/process4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67067571-6170-41AF-87A3-FB3B609D9CEA}" type="presOf" srcId="{640CA9BD-09C1-4472-8DAC-0F150EC5E678}" destId="{325B9957-E809-4285-A870-20AA1AEAA8D7}" srcOrd="0" destOrd="0" presId="urn:microsoft.com/office/officeart/2005/8/layout/process4"/>
    <dgm:cxn modelId="{5678914C-8F14-4F79-9116-C33CBC8B70E7}" type="presParOf" srcId="{812F39FC-2D1E-4DD1-A1A6-C7F9287A4AAB}" destId="{C1682CE3-81F4-4BEA-B13D-10C7017D8387}" srcOrd="0" destOrd="0" presId="urn:microsoft.com/office/officeart/2005/8/layout/process4"/>
    <dgm:cxn modelId="{B75DEEE2-790E-400B-832F-7C2526EFEEFC}" type="presParOf" srcId="{C1682CE3-81F4-4BEA-B13D-10C7017D8387}" destId="{325B9957-E809-4285-A870-20AA1AEAA8D7}" srcOrd="0" destOrd="0" presId="urn:microsoft.com/office/officeart/2005/8/layout/process4"/>
    <dgm:cxn modelId="{6FA0FB88-FED5-4DA9-8FB7-49F6DEA20B1D}" type="presParOf" srcId="{812F39FC-2D1E-4DD1-A1A6-C7F9287A4AAB}" destId="{2AB5853F-AA77-4431-82DF-105CEB2E1424}" srcOrd="1" destOrd="0" presId="urn:microsoft.com/office/officeart/2005/8/layout/process4"/>
    <dgm:cxn modelId="{52F7A226-0BC5-4418-B1BB-E2FD5547F031}" type="presParOf" srcId="{812F39FC-2D1E-4DD1-A1A6-C7F9287A4AAB}" destId="{EC667030-4855-4843-9717-7DF08446AEB5}" srcOrd="2" destOrd="0" presId="urn:microsoft.com/office/officeart/2005/8/layout/process4"/>
    <dgm:cxn modelId="{B3DA9F18-ADDC-4C31-BFC3-7AFA3D398C18}" type="presParOf" srcId="{EC667030-4855-4843-9717-7DF08446AEB5}" destId="{C830B7C4-5210-41AC-A88B-BECF7607C1E5}" srcOrd="0" destOrd="0" presId="urn:microsoft.com/office/officeart/2005/8/layout/process4"/>
    <dgm:cxn modelId="{6D5A561E-9AED-4BD0-B61C-B210C294197C}" type="presParOf" srcId="{812F39FC-2D1E-4DD1-A1A6-C7F9287A4AAB}" destId="{7FB80134-CA62-4591-A6BE-C119FEAC14B6}" srcOrd="3" destOrd="0" presId="urn:microsoft.com/office/officeart/2005/8/layout/process4"/>
    <dgm:cxn modelId="{8AA3D574-35B2-4F26-9753-43647056D5BB}" type="presParOf" srcId="{812F39FC-2D1E-4DD1-A1A6-C7F9287A4AAB}" destId="{C4866045-B43B-429F-851C-E58098BA6DB8}" srcOrd="4" destOrd="0" presId="urn:microsoft.com/office/officeart/2005/8/layout/process4"/>
    <dgm:cxn modelId="{8142E2F1-4232-4A86-BD16-A2EE21EFADF1}" type="presParOf" srcId="{C4866045-B43B-429F-851C-E58098BA6DB8}" destId="{D5473CBC-EEC3-408A-B4A6-07882F253A8B}" srcOrd="0" destOrd="0" presId="urn:microsoft.com/office/officeart/2005/8/layout/process4"/>
    <dgm:cxn modelId="{F78D174D-E461-4213-AEEB-72932703ABFC}" type="presParOf" srcId="{812F39FC-2D1E-4DD1-A1A6-C7F9287A4AAB}" destId="{FE4F3FD3-FEDA-44E5-9944-1FF6BBD0F9E2}" srcOrd="5" destOrd="0" presId="urn:microsoft.com/office/officeart/2005/8/layout/process4"/>
    <dgm:cxn modelId="{D11F7181-D05C-4ACC-A34B-6E9511FBE167}" type="presParOf" srcId="{812F39FC-2D1E-4DD1-A1A6-C7F9287A4AAB}" destId="{1C274FFF-1754-4900-887F-DFF5156E0B8D}" srcOrd="6" destOrd="0" presId="urn:microsoft.com/office/officeart/2005/8/layout/process4"/>
    <dgm:cxn modelId="{36469A82-1901-415F-8126-6D77E61422EC}" type="presParOf" srcId="{1C274FFF-1754-4900-887F-DFF5156E0B8D}" destId="{32FA43B7-34B4-4881-9A79-E3EDEC9D4C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9957-E809-4285-A870-20AA1AEAA8D7}">
      <dsp:nvSpPr>
        <dsp:cNvPr id="0" name=""/>
        <dsp:cNvSpPr/>
      </dsp:nvSpPr>
      <dsp:spPr>
        <a:xfrm>
          <a:off x="0" y="3569039"/>
          <a:ext cx="5029199" cy="780818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dirty="0">
              <a:latin typeface="+mn-ea"/>
              <a:ea typeface="+mn-ea"/>
            </a:rPr>
            <a:t>4단계 제목</a:t>
          </a:r>
        </a:p>
      </dsp:txBody>
      <dsp:txXfrm>
        <a:off x="0" y="3569039"/>
        <a:ext cx="5029199" cy="780818"/>
      </dsp:txXfrm>
    </dsp:sp>
    <dsp:sp modelId="{C830B7C4-5210-41AC-A88B-BECF7607C1E5}">
      <dsp:nvSpPr>
        <dsp:cNvPr id="0" name=""/>
        <dsp:cNvSpPr/>
      </dsp:nvSpPr>
      <dsp:spPr>
        <a:xfrm rot="10800000">
          <a:off x="0" y="2379853"/>
          <a:ext cx="5029199" cy="1200899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dirty="0">
              <a:latin typeface="+mn-ea"/>
              <a:ea typeface="+mn-ea"/>
            </a:rPr>
            <a:t>3단계 제목</a:t>
          </a:r>
        </a:p>
      </dsp:txBody>
      <dsp:txXfrm rot="10800000">
        <a:off x="0" y="2379853"/>
        <a:ext cx="5029199" cy="780308"/>
      </dsp:txXfrm>
    </dsp:sp>
    <dsp:sp modelId="{D5473CBC-EEC3-408A-B4A6-07882F253A8B}">
      <dsp:nvSpPr>
        <dsp:cNvPr id="0" name=""/>
        <dsp:cNvSpPr/>
      </dsp:nvSpPr>
      <dsp:spPr>
        <a:xfrm rot="10800000">
          <a:off x="0" y="1190666"/>
          <a:ext cx="5029199" cy="1200899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>
              <a:latin typeface="+mn-ea"/>
              <a:ea typeface="+mn-ea"/>
            </a:rPr>
            <a:t>2단계 제목</a:t>
          </a:r>
        </a:p>
      </dsp:txBody>
      <dsp:txXfrm rot="10800000">
        <a:off x="0" y="1190666"/>
        <a:ext cx="5029199" cy="780308"/>
      </dsp:txXfrm>
    </dsp:sp>
    <dsp:sp modelId="{32FA43B7-34B4-4881-9A79-E3EDEC9D4CBF}">
      <dsp:nvSpPr>
        <dsp:cNvPr id="0" name=""/>
        <dsp:cNvSpPr/>
      </dsp:nvSpPr>
      <dsp:spPr>
        <a:xfrm rot="10800000">
          <a:off x="0" y="1479"/>
          <a:ext cx="5029199" cy="1200899"/>
        </a:xfrm>
        <a:prstGeom prst="upArrowCallou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200" kern="1200" dirty="0">
              <a:latin typeface="+mn-ea"/>
              <a:ea typeface="+mn-ea"/>
            </a:rPr>
            <a:t>1단계 제목</a:t>
          </a:r>
        </a:p>
      </dsp:txBody>
      <dsp:txXfrm rot="10800000">
        <a:off x="0" y="1479"/>
        <a:ext cx="5029199" cy="780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61C5132-FFA3-4B02-9F09-22FCF40EFA74}" type="datetimeFigureOut">
              <a:rPr lang="en-US" altLang="ko-KR" smtClean="0"/>
              <a:t>9/22/2016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B3C20D7-F8F1-4196-9585-26F31AFC85C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0B6E42C9-243F-4DC5-AFF6-9D56B5FA9D63}" type="datetimeFigureOut">
              <a:t>2016-09-22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DAEC444-603B-4F09-9A06-5917518DD901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 latinLnBrk="1">
              <a:defRPr lang="ko-KR" sz="5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 sz="240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 latinLnBrk="1">
              <a:defRPr lang="ko-KR" sz="5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 latinLnBrk="1">
              <a:spcBef>
                <a:spcPts val="0"/>
              </a:spcBef>
              <a:buNone/>
              <a:defRPr lang="ko-KR" sz="24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2016-09-22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00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2016-09-22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2016-09-22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2016-09-22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2016-09-22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 latinLnBrk="1">
              <a:defRPr lang="ko-KR" sz="34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 latinLnBrk="1">
              <a:buNone/>
              <a:defRPr lang="ko-KR" sz="32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 latinLnBrk="1">
              <a:spcBef>
                <a:spcPts val="1000"/>
              </a:spcBef>
              <a:buNone/>
              <a:defRPr lang="ko-KR" sz="16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t>2016-09-22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latinLnBrk="1"/>
            <a:fld id="{B0FE2824-C2A0-4931-BB32-60B24BDBB3CC}" type="datetimeFigureOut">
              <a:pPr latinLnBrk="1"/>
              <a:t>2016-09-22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</a:rPr>
              <a:t>문화의 </a:t>
            </a:r>
            <a:r>
              <a:rPr lang="ko-KR" altLang="en-US" dirty="0" err="1" smtClean="0">
                <a:latin typeface="+mj-ea"/>
              </a:rPr>
              <a:t>속성중</a:t>
            </a:r>
            <a:r>
              <a:rPr lang="ko-KR" altLang="en-US" dirty="0" smtClean="0">
                <a:latin typeface="+mj-ea"/>
              </a:rPr>
              <a:t> 전체성의 의미와 사례</a:t>
            </a:r>
            <a:endParaRPr lang="ko-KR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1-2 4</a:t>
            </a:r>
            <a:r>
              <a:rPr lang="ko-KR" altLang="en-US" dirty="0" err="1" smtClean="0">
                <a:latin typeface="+mj-ea"/>
                <a:ea typeface="+mj-ea"/>
              </a:rPr>
              <a:t>모둠</a:t>
            </a:r>
            <a:r>
              <a:rPr lang="en-US" altLang="ko-KR" dirty="0" smtClean="0">
                <a:latin typeface="+mj-ea"/>
                <a:ea typeface="+mj-ea"/>
              </a:rPr>
              <a:t>.                               </a:t>
            </a:r>
            <a:r>
              <a:rPr lang="ko-KR" altLang="en-US" dirty="0" err="1" smtClean="0">
                <a:latin typeface="+mj-ea"/>
                <a:ea typeface="+mj-ea"/>
              </a:rPr>
              <a:t>모둠원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smtClean="0">
                <a:latin typeface="+mj-ea"/>
                <a:ea typeface="+mj-ea"/>
              </a:rPr>
              <a:t>박민찬</a:t>
            </a:r>
            <a:r>
              <a:rPr lang="en-US" altLang="ko-KR" dirty="0" smtClean="0">
                <a:latin typeface="+mj-ea"/>
                <a:ea typeface="+mj-ea"/>
              </a:rPr>
              <a:t>_</a:t>
            </a:r>
            <a:r>
              <a:rPr lang="ko-KR" altLang="en-US" dirty="0" smtClean="0">
                <a:latin typeface="+mj-ea"/>
                <a:ea typeface="+mj-ea"/>
              </a:rPr>
              <a:t>조장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정호찬</a:t>
            </a:r>
            <a:r>
              <a:rPr lang="en-US" altLang="ko-KR" dirty="0" smtClean="0">
                <a:latin typeface="+mj-ea"/>
                <a:ea typeface="+mj-ea"/>
              </a:rPr>
              <a:t>_</a:t>
            </a:r>
            <a:r>
              <a:rPr lang="ko-KR" altLang="en-US" dirty="0" smtClean="0">
                <a:latin typeface="+mj-ea"/>
                <a:ea typeface="+mj-ea"/>
              </a:rPr>
              <a:t>발표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박상훈</a:t>
            </a:r>
            <a:r>
              <a:rPr lang="en-US" altLang="ko-KR" dirty="0" smtClean="0">
                <a:latin typeface="+mj-ea"/>
                <a:ea typeface="+mj-ea"/>
              </a:rPr>
              <a:t>_</a:t>
            </a:r>
            <a:r>
              <a:rPr lang="ko-KR" altLang="en-US" dirty="0" smtClean="0">
                <a:latin typeface="+mj-ea"/>
                <a:ea typeface="+mj-ea"/>
              </a:rPr>
              <a:t>글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+mj-ea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차례</a:t>
            </a:r>
            <a:r>
              <a:rPr lang="en-US" altLang="ko-KR" dirty="0" smtClean="0">
                <a:latin typeface="+mj-ea"/>
              </a:rPr>
              <a:t>.</a:t>
            </a:r>
            <a:endParaRPr lang="ko-KR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16832"/>
            <a:ext cx="10515600" cy="4351338"/>
          </a:xfrm>
        </p:spPr>
        <p:txBody>
          <a:bodyPr/>
          <a:lstStyle/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문</a:t>
            </a:r>
            <a:r>
              <a:rPr lang="ko-KR" altLang="en-US" dirty="0" smtClean="0">
                <a:latin typeface="+mj-ea"/>
                <a:ea typeface="+mj-ea"/>
              </a:rPr>
              <a:t>화의 </a:t>
            </a:r>
            <a:r>
              <a:rPr lang="ko-KR" altLang="en-US" dirty="0" err="1" smtClean="0">
                <a:latin typeface="+mj-ea"/>
                <a:ea typeface="+mj-ea"/>
              </a:rPr>
              <a:t>속설중</a:t>
            </a:r>
            <a:r>
              <a:rPr lang="ko-KR" altLang="en-US" dirty="0" smtClean="0">
                <a:latin typeface="+mj-ea"/>
                <a:ea typeface="+mj-ea"/>
              </a:rPr>
              <a:t> 전체성의 의미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smtClean="0">
                <a:latin typeface="+mj-ea"/>
                <a:ea typeface="+mj-ea"/>
              </a:rPr>
              <a:t>문화의 </a:t>
            </a:r>
            <a:r>
              <a:rPr lang="ko-KR" altLang="en-US" dirty="0" err="1" smtClean="0">
                <a:latin typeface="+mj-ea"/>
                <a:ea typeface="+mj-ea"/>
              </a:rPr>
              <a:t>속성중</a:t>
            </a:r>
            <a:r>
              <a:rPr lang="ko-KR" altLang="en-US" dirty="0" smtClean="0">
                <a:latin typeface="+mj-ea"/>
                <a:ea typeface="+mj-ea"/>
              </a:rPr>
              <a:t> 전체성의 사례</a:t>
            </a:r>
            <a:endParaRPr 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문화는 물질</a:t>
            </a:r>
            <a:r>
              <a:rPr lang="en-US" altLang="ko-KR" dirty="0"/>
              <a:t>, </a:t>
            </a:r>
            <a:r>
              <a:rPr lang="ko-KR" altLang="en-US" dirty="0"/>
              <a:t>제도</a:t>
            </a:r>
            <a:r>
              <a:rPr lang="en-US" altLang="ko-KR" dirty="0"/>
              <a:t>, </a:t>
            </a:r>
            <a:r>
              <a:rPr lang="ko-KR" altLang="en-US" dirty="0"/>
              <a:t>정신 등 다양한 요소들로 구성되어있다 이러한 요소들은 </a:t>
            </a:r>
            <a:r>
              <a:rPr lang="ko-KR" altLang="en-US" dirty="0" smtClean="0"/>
              <a:t>서로 </a:t>
            </a:r>
            <a:r>
              <a:rPr lang="ko-KR" altLang="en-US" dirty="0"/>
              <a:t>밀접하게 되어있는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+mj-ea"/>
              </a:rPr>
              <a:t>제목 및 내용 레이아웃(표 포함)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dirty="0">
                <a:latin typeface="+mj-ea"/>
                <a:ea typeface="+mj-ea"/>
              </a:rPr>
              <a:t>첫 번째 글머리 기호 위치</a:t>
            </a:r>
          </a:p>
          <a:p>
            <a:r>
              <a:rPr lang="ko-KR" dirty="0">
                <a:latin typeface="+mj-ea"/>
                <a:ea typeface="+mj-ea"/>
              </a:rPr>
              <a:t>두 번째 글머리 기호 위치</a:t>
            </a:r>
          </a:p>
          <a:p>
            <a:r>
              <a:rPr lang="ko-KR" dirty="0">
                <a:latin typeface="+mj-ea"/>
                <a:ea typeface="+mj-ea"/>
              </a:rPr>
              <a:t>세 번째 글머리 기호 위치</a:t>
            </a:r>
          </a:p>
        </p:txBody>
      </p:sp>
      <p:graphicFrame>
        <p:nvGraphicFramePr>
          <p:cNvPr id="5" name="내용 개체 틀 4" descr="열이 3개, 행이 4개인 예제 표" title="표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968980"/>
              </p:ext>
            </p:extLst>
          </p:nvPr>
        </p:nvGraphicFramePr>
        <p:xfrm>
          <a:off x="6324600" y="1825623"/>
          <a:ext cx="5029200" cy="22891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76400"/>
                <a:gridCol w="1676400"/>
                <a:gridCol w="1676400"/>
              </a:tblGrid>
              <a:tr h="572294">
                <a:tc>
                  <a:txBody>
                    <a:bodyPr/>
                    <a:lstStyle/>
                    <a:p>
                      <a:pPr algn="ctr" latinLnBrk="1"/>
                      <a:endParaRPr lang="ko-KR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>
                          <a:latin typeface="+mn-ea"/>
                          <a:ea typeface="+mn-ea"/>
                        </a:rPr>
                        <a:t>그룹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>
                          <a:latin typeface="+mn-ea"/>
                          <a:ea typeface="+mn-ea"/>
                        </a:rPr>
                        <a:t>그룹 2</a:t>
                      </a:r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 latinLnBrk="1"/>
                      <a:r>
                        <a:rPr lang="ko-KR" dirty="0">
                          <a:latin typeface="+mn-ea"/>
                          <a:ea typeface="+mn-ea"/>
                        </a:rPr>
                        <a:t>클래스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dirty="0">
                          <a:latin typeface="+mn-ea"/>
                          <a:ea typeface="+mn-ea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>
                          <a:latin typeface="+mn-ea"/>
                          <a:ea typeface="+mn-ea"/>
                        </a:rPr>
                        <a:t>95</a:t>
                      </a:r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 latinLnBrk="1"/>
                      <a:r>
                        <a:rPr lang="ko-KR">
                          <a:latin typeface="+mn-ea"/>
                          <a:ea typeface="+mn-ea"/>
                        </a:rPr>
                        <a:t>클래스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dirty="0">
                          <a:latin typeface="+mn-ea"/>
                          <a:ea typeface="+mn-ea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>
                          <a:latin typeface="+mn-ea"/>
                          <a:ea typeface="+mn-ea"/>
                        </a:rPr>
                        <a:t>88</a:t>
                      </a:r>
                    </a:p>
                  </a:txBody>
                  <a:tcPr anchor="ctr"/>
                </a:tc>
              </a:tr>
              <a:tr h="572294">
                <a:tc>
                  <a:txBody>
                    <a:bodyPr/>
                    <a:lstStyle/>
                    <a:p>
                      <a:pPr algn="ctr" latinLnBrk="1"/>
                      <a:r>
                        <a:rPr lang="ko-KR">
                          <a:latin typeface="+mn-ea"/>
                          <a:ea typeface="+mn-ea"/>
                        </a:rPr>
                        <a:t>클래스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>
                          <a:latin typeface="+mn-ea"/>
                          <a:ea typeface="+mn-ea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dirty="0">
                          <a:latin typeface="+mn-ea"/>
                          <a:ea typeface="+mn-ea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latin typeface="+mj-ea"/>
              </a:rPr>
              <a:t>콘텐츠</a:t>
            </a:r>
            <a:r>
              <a:rPr lang="ko-KR" dirty="0">
                <a:latin typeface="+mj-ea"/>
              </a:rPr>
              <a:t> 2개 레이아웃(SmartArt 포함)</a:t>
            </a:r>
          </a:p>
        </p:txBody>
      </p:sp>
      <p:graphicFrame>
        <p:nvGraphicFramePr>
          <p:cNvPr id="6" name="내용 개체 틀 5" descr="세그먼트 프로세스형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6594225"/>
              </p:ext>
            </p:extLst>
          </p:nvPr>
        </p:nvGraphicFramePr>
        <p:xfrm>
          <a:off x="6324600" y="1825625"/>
          <a:ext cx="5029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>
                <a:latin typeface="+mj-ea"/>
                <a:ea typeface="+mj-ea"/>
              </a:rPr>
              <a:t>첫 번째 글머리 기호 위치</a:t>
            </a:r>
          </a:p>
          <a:p>
            <a:r>
              <a:rPr lang="ko-KR">
                <a:latin typeface="+mj-ea"/>
                <a:ea typeface="+mj-ea"/>
              </a:rPr>
              <a:t>두 번째 글머리 기호 위치</a:t>
            </a:r>
          </a:p>
          <a:p>
            <a:r>
              <a:rPr lang="ko-KR">
                <a:latin typeface="+mj-ea"/>
                <a:ea typeface="+mj-ea"/>
              </a:rPr>
              <a:t>세 번째 글머리 기호 위치</a:t>
            </a: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+mj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+mj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01CA4B-B4BC-49F6-B362-70BDCD867B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도시 스케치 프레젠테이션(와이드스크린)</Template>
  <TotalTime>0</TotalTime>
  <Words>123</Words>
  <Application>Microsoft Office PowerPoint</Application>
  <PresentationFormat>와이드스크린</PresentationFormat>
  <Paragraphs>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Century Schoolbook</vt:lpstr>
      <vt:lpstr>CITY SKETCH 16X9</vt:lpstr>
      <vt:lpstr>문화의 속성중 전체성의 의미와 사례</vt:lpstr>
      <vt:lpstr>차례.</vt:lpstr>
      <vt:lpstr>PowerPoint 프레젠테이션</vt:lpstr>
      <vt:lpstr>제목 및 내용 레이아웃(표 포함)</vt:lpstr>
      <vt:lpstr>콘텐츠 2개 레이아웃(SmartArt 포함)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2016-09-22T01:16:50Z</dcterms:created>
  <dcterms:modified xsi:type="dcterms:W3CDTF">2016-09-22T01:29:33Z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