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</p:sldIdLst>
  <p:sldSz cx="10080625" cy="7559675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1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8B67-A2B3-468E-9586-55999FD8D404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2EF1-2F0C-451B-81BB-BFFDFFD78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80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D32E-E583-46BF-A089-3F4BAB66392F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FB42-2638-4AE2-8E6E-274FB1BB47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32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8B67-A2B3-468E-9586-55999FD8D404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F2EF1-2F0C-451B-81BB-BFFDFFD78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60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ash.gholami@mail.utoronto.c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rash-gholami-b4889aa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260078" y="1872656"/>
                <a:ext cx="7560469" cy="1754463"/>
              </a:xfrm>
            </p:spPr>
            <p:txBody>
              <a:bodyPr/>
              <a:lstStyle/>
              <a:p>
                <a:r>
                  <a:rPr lang="en-US" sz="8000" b="1" dirty="0">
                    <a:latin typeface="Bodoni MT Black" panose="02070A03080606020203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sz="8000" b="1" dirty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sz="8000" b="1" dirty="0">
                    <a:latin typeface="Bodoni MT Black" panose="02070A03080606020203" pitchFamily="18" charset="0"/>
                  </a:rPr>
                  <a:t>T0x66</a:t>
                </a:r>
                <a:br>
                  <a:rPr lang="en-US" sz="5457" b="1" dirty="0">
                    <a:latin typeface="Bodoni MT Black" panose="02070A03080606020203" pitchFamily="18" charset="0"/>
                  </a:rPr>
                </a:br>
                <a:r>
                  <a:rPr lang="en-US" sz="2400" b="1" dirty="0"/>
                  <a:t>of course in base 16</a:t>
                </a:r>
                <a:endParaRPr lang="de-DE" sz="24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260078" y="1872656"/>
                <a:ext cx="7560469" cy="1754463"/>
              </a:xfrm>
              <a:blipFill>
                <a:blip r:embed="rId2"/>
                <a:stretch>
                  <a:fillRect t="-8333" b="-135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22908"/>
            <a:ext cx="7560469" cy="3361812"/>
          </a:xfrm>
        </p:spPr>
        <p:txBody>
          <a:bodyPr>
            <a:normAutofit/>
          </a:bodyPr>
          <a:lstStyle/>
          <a:p>
            <a:r>
              <a:rPr lang="EN-US" sz="4217" b="1" dirty="0"/>
              <a:t>Arash Gholami</a:t>
            </a:r>
          </a:p>
          <a:p>
            <a:r>
              <a:rPr lang="EN-US" sz="3142" b="1" dirty="0">
                <a:solidFill>
                  <a:srgbClr val="000000"/>
                </a:solidFill>
                <a:latin typeface="Calibri"/>
              </a:rPr>
              <a:t>Email: </a:t>
            </a:r>
            <a:r>
              <a:rPr lang="EN-US" sz="3142" dirty="0">
                <a:solidFill>
                  <a:srgbClr val="000000"/>
                </a:solidFill>
                <a:latin typeface="Calibri"/>
                <a:hlinkClick r:id="rId3"/>
              </a:rPr>
              <a:t>arash.gholami@mail.utoronto.ca</a:t>
            </a:r>
            <a:endParaRPr lang="en-US" sz="3142" dirty="0">
              <a:solidFill>
                <a:srgbClr val="000000"/>
              </a:solidFill>
              <a:latin typeface="Calibri"/>
            </a:endParaRPr>
          </a:p>
          <a:p>
            <a:r>
              <a:rPr lang="EN-US" sz="3721" dirty="0"/>
              <a:t>Tutorial 6</a:t>
            </a:r>
            <a:endParaRPr lang="en-US" sz="3721" dirty="0"/>
          </a:p>
          <a:p>
            <a:r>
              <a:rPr lang="en-US" sz="3721" dirty="0">
                <a:hlinkClick r:id="rId4"/>
              </a:rPr>
              <a:t>LinkedIn</a:t>
            </a:r>
            <a:endParaRPr lang="EN-US" sz="3721" dirty="0"/>
          </a:p>
          <a:p>
            <a:r>
              <a:rPr lang="en-US" sz="4000" dirty="0"/>
              <a:t>Credits to Larry Zhang</a:t>
            </a:r>
            <a:endParaRPr lang="de-DE" sz="4000" dirty="0"/>
          </a:p>
          <a:p>
            <a:endParaRPr lang="EN-US" sz="3721" dirty="0"/>
          </a:p>
        </p:txBody>
      </p:sp>
    </p:spTree>
    <p:extLst>
      <p:ext uri="{BB962C8B-B14F-4D97-AF65-F5344CB8AC3E}">
        <p14:creationId xmlns:p14="http://schemas.microsoft.com/office/powerpoint/2010/main" val="61231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Example 2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9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CA"/>
              <a:t>Example 2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CA"/>
              <a:t>Example 2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CA"/>
              <a:t>Example 2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1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CA"/>
              <a:t>Exercise 3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2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Example 3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8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Example 3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54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Example 3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60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Example 3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91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CF10-0576-462B-857A-A4A3439E8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872657"/>
            <a:ext cx="7560469" cy="684905"/>
          </a:xfrm>
        </p:spPr>
        <p:txBody>
          <a:bodyPr>
            <a:normAutofit fontScale="90000"/>
          </a:bodyPr>
          <a:lstStyle/>
          <a:p>
            <a:r>
              <a:rPr lang="en-US" dirty="0"/>
              <a:t>Citations: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7ABA5-34D4-47A7-B8CD-A7A20EB4B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2557561"/>
            <a:ext cx="7560469" cy="273437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Book</a:t>
            </a:r>
          </a:p>
          <a:p>
            <a:r>
              <a:rPr lang="en-CA" dirty="0"/>
              <a:t>Mathematical Thinking: Problem-solving and Proofs</a:t>
            </a:r>
          </a:p>
          <a:p>
            <a:r>
              <a:rPr lang="en-CA" dirty="0"/>
              <a:t>D'Angelo, J.P.</a:t>
            </a:r>
          </a:p>
          <a:p>
            <a:r>
              <a:rPr lang="en-CA" dirty="0"/>
              <a:t>West, D.B.</a:t>
            </a:r>
          </a:p>
          <a:p>
            <a:r>
              <a:rPr lang="en-CA" dirty="0"/>
              <a:t>9780130144126</a:t>
            </a:r>
          </a:p>
          <a:p>
            <a:r>
              <a:rPr lang="en-CA" dirty="0"/>
              <a:t>https://books.google.ca/books?id=fL6nQgAACAAJ</a:t>
            </a:r>
          </a:p>
          <a:p>
            <a:r>
              <a:rPr lang="en-CA" dirty="0"/>
              <a:t>2000</a:t>
            </a:r>
          </a:p>
          <a:p>
            <a:r>
              <a:rPr lang="en-CA" dirty="0"/>
              <a:t>Prentice Hall</a:t>
            </a:r>
          </a:p>
        </p:txBody>
      </p:sp>
    </p:spTree>
    <p:extLst>
      <p:ext uri="{BB962C8B-B14F-4D97-AF65-F5344CB8AC3E}">
        <p14:creationId xmlns:p14="http://schemas.microsoft.com/office/powerpoint/2010/main" val="290787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Principle of Simple Induction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0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/>
              <a:t>Recipe for writing a proof using simple induction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3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Example 1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9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CA"/>
              <a:t>Example 1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5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CA"/>
              <a:t>Example 1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4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CA"/>
              <a:t>Example 1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8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CA"/>
              <a:t>Example 2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9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Example 2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3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Custom</PresentationFormat>
  <Paragraphs>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Bodoni MT Black</vt:lpstr>
      <vt:lpstr>Calibri</vt:lpstr>
      <vt:lpstr>Calibri Light</vt:lpstr>
      <vt:lpstr>Cambria Math</vt:lpstr>
      <vt:lpstr>StarSymbol</vt:lpstr>
      <vt:lpstr>Office Theme</vt:lpstr>
      <vt:lpstr>MΔT0x66 of course in base 16</vt:lpstr>
      <vt:lpstr>Principle of Simple Induction</vt:lpstr>
      <vt:lpstr>Recipe for writing a proof using simple induction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Exercise 3</vt:lpstr>
      <vt:lpstr>Example 3</vt:lpstr>
      <vt:lpstr>Example 3</vt:lpstr>
      <vt:lpstr>Example 3</vt:lpstr>
      <vt:lpstr>Example 3</vt:lpstr>
      <vt:lpstr>Citations: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of Simple Induction</dc:title>
  <dc:creator>Arash Gholami</dc:creator>
  <cp:lastModifiedBy>Arash Gholami</cp:lastModifiedBy>
  <cp:revision>6</cp:revision>
  <dcterms:created xsi:type="dcterms:W3CDTF">2017-03-02T04:38:07Z</dcterms:created>
  <dcterms:modified xsi:type="dcterms:W3CDTF">2017-12-30T20:40:46Z</dcterms:modified>
</cp:coreProperties>
</file>