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258" r:id="rId3"/>
    <p:sldId id="28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2"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9C167-FF08-4FBF-9CB6-1838149D8E98}" type="datetimeFigureOut">
              <a:rPr lang="en-US" smtClean="0"/>
              <a:t>8/22/2018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C06FF-1DCB-40B9-AE0B-455A07B6591A}" type="slidenum">
              <a:rPr lang="en-US" smtClean="0"/>
              <a:t>‹#›</a:t>
            </a:fld>
            <a:endParaRPr lang="en-US"/>
          </a:p>
        </p:txBody>
      </p:sp>
    </p:spTree>
    <p:extLst>
      <p:ext uri="{BB962C8B-B14F-4D97-AF65-F5344CB8AC3E}">
        <p14:creationId xmlns:p14="http://schemas.microsoft.com/office/powerpoint/2010/main" val="319584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common measurements involve placing a layer near a gate that can generate an electric field. We can bias the layer relative to the </a:t>
            </a:r>
            <a:r>
              <a:rPr lang="en-US" dirty="0" err="1"/>
              <a:t>backgate</a:t>
            </a:r>
            <a:r>
              <a:rPr lang="en-US" dirty="0"/>
              <a:t>. If the back gate is turned off, the layers are neutral. </a:t>
            </a:r>
          </a:p>
        </p:txBody>
      </p:sp>
      <p:sp>
        <p:nvSpPr>
          <p:cNvPr id="4" name="Slide Number Placeholder 3"/>
          <p:cNvSpPr>
            <a:spLocks noGrp="1"/>
          </p:cNvSpPr>
          <p:nvPr>
            <p:ph type="sldNum" sz="quarter" idx="10"/>
          </p:nvPr>
        </p:nvSpPr>
        <p:spPr/>
        <p:txBody>
          <a:bodyPr/>
          <a:lstStyle/>
          <a:p>
            <a:fld id="{9722CBC7-CF53-46FA-AEEE-DD35F935B0C2}" type="slidenum">
              <a:rPr lang="en-US" smtClean="0"/>
              <a:t>1</a:t>
            </a:fld>
            <a:endParaRPr lang="en-US"/>
          </a:p>
        </p:txBody>
      </p:sp>
    </p:spTree>
    <p:extLst>
      <p:ext uri="{BB962C8B-B14F-4D97-AF65-F5344CB8AC3E}">
        <p14:creationId xmlns:p14="http://schemas.microsoft.com/office/powerpoint/2010/main" val="409947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because of the effect of doping. Under tip, we dope the sample and change band structure.  Also graphene under tip at diff electrostatic potential than at the contact. VQ because related to quantum capacitance.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4A2FBB-A181-4F6A-9823-5692D3BBBE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517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A50E-5F26-424E-8604-28589EE891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3F1003-8ABB-4CF6-8EBD-36B6B31D8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43536B-A60A-4612-9D25-F8098A8D7111}"/>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7FD88B72-CB50-4DAB-807F-4C71D943E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B46B3-F272-4513-AAAD-335FE560892A}"/>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258201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451B-8D9A-43E9-9928-6FB49D8A5D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2ED1C6-6569-4940-A38F-00596EAF75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81C2F-80A0-4D0C-97CC-5EA62FAC2C62}"/>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3BE181C0-A627-46F4-8DB8-10EA6C958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5DBC5-6367-42F0-B5BD-27605DA20C46}"/>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414701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A9487-7C28-4009-B585-3A5C914B9F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94E6B-9A7E-4243-98B8-05065D3BDC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60FB6-6F76-4501-BD10-D9E701E67D4E}"/>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1747CD05-897A-4070-A702-F8A370F4A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89A88-AAEB-4335-A13A-3E6AA0445591}"/>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3793766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5A6-9D95-4492-BE2B-8A8433CB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8D0095-28AA-43E8-BEC2-72928B4DE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3DB3FF-8A19-4C6C-B277-47C0D5D4DB23}"/>
              </a:ext>
            </a:extLst>
          </p:cNvPr>
          <p:cNvSpPr>
            <a:spLocks noGrp="1"/>
          </p:cNvSpPr>
          <p:nvPr>
            <p:ph type="dt" sz="half" idx="10"/>
          </p:nvPr>
        </p:nvSpPr>
        <p:spPr/>
        <p:txBody>
          <a:bodyPr/>
          <a:lstStyle/>
          <a:p>
            <a:fld id="{5FE59410-9D11-40E6-8C40-E0AA19D6FBBE}" type="datetime1">
              <a:rPr lang="en-US" smtClean="0"/>
              <a:t>8/22/2018</a:t>
            </a:fld>
            <a:endParaRPr lang="en-US"/>
          </a:p>
        </p:txBody>
      </p:sp>
      <p:sp>
        <p:nvSpPr>
          <p:cNvPr id="5" name="Footer Placeholder 4">
            <a:extLst>
              <a:ext uri="{FF2B5EF4-FFF2-40B4-BE49-F238E27FC236}">
                <a16:creationId xmlns:a16="http://schemas.microsoft.com/office/drawing/2014/main" id="{10D7F8EA-4C63-4EDC-8AD9-6C5591989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81256-E4EA-4CDE-94CC-3D77B4C678B8}"/>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2569322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5672-773E-49F2-A83E-77A1A5BE8B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01983-66EB-401E-87F2-73CBAD404B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7338A-E1A2-44CF-989C-9E2ACC384E71}"/>
              </a:ext>
            </a:extLst>
          </p:cNvPr>
          <p:cNvSpPr>
            <a:spLocks noGrp="1"/>
          </p:cNvSpPr>
          <p:nvPr>
            <p:ph type="dt" sz="half" idx="10"/>
          </p:nvPr>
        </p:nvSpPr>
        <p:spPr/>
        <p:txBody>
          <a:bodyPr/>
          <a:lstStyle/>
          <a:p>
            <a:fld id="{727F438E-B783-4A49-B497-1BA9E91D77E5}" type="datetime1">
              <a:rPr lang="en-US" smtClean="0"/>
              <a:t>8/22/2018</a:t>
            </a:fld>
            <a:endParaRPr lang="en-US"/>
          </a:p>
        </p:txBody>
      </p:sp>
      <p:sp>
        <p:nvSpPr>
          <p:cNvPr id="5" name="Footer Placeholder 4">
            <a:extLst>
              <a:ext uri="{FF2B5EF4-FFF2-40B4-BE49-F238E27FC236}">
                <a16:creationId xmlns:a16="http://schemas.microsoft.com/office/drawing/2014/main" id="{D1BDB858-9DBA-4A91-B873-43B412A43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F1DFF-DF72-4A8C-BF67-FD870DFA00AE}"/>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3433834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CB95-CD92-4AF9-9211-0A70D4DE1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DB471A-5470-4C4B-A0E9-32D08EF9F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40AEFB-F076-4403-9852-548461678133}"/>
              </a:ext>
            </a:extLst>
          </p:cNvPr>
          <p:cNvSpPr>
            <a:spLocks noGrp="1"/>
          </p:cNvSpPr>
          <p:nvPr>
            <p:ph type="dt" sz="half" idx="10"/>
          </p:nvPr>
        </p:nvSpPr>
        <p:spPr/>
        <p:txBody>
          <a:bodyPr/>
          <a:lstStyle/>
          <a:p>
            <a:fld id="{6FE0AA79-CA64-4991-9CC9-BFEDC342187A}" type="datetime1">
              <a:rPr lang="en-US" smtClean="0"/>
              <a:t>8/22/2018</a:t>
            </a:fld>
            <a:endParaRPr lang="en-US"/>
          </a:p>
        </p:txBody>
      </p:sp>
      <p:sp>
        <p:nvSpPr>
          <p:cNvPr id="5" name="Footer Placeholder 4">
            <a:extLst>
              <a:ext uri="{FF2B5EF4-FFF2-40B4-BE49-F238E27FC236}">
                <a16:creationId xmlns:a16="http://schemas.microsoft.com/office/drawing/2014/main" id="{05F63A20-06D4-4213-9D78-59F7C8E26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1F007-D298-47CA-945A-55A912364C60}"/>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306837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5DB7-34E3-42FF-A517-3B5226EFC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9695E-BF0A-4361-AF45-EB339B5707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C0D70B-CFAD-47AE-B696-7E88240B95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EB009-2E68-4CEE-9F28-CB085AE58A80}"/>
              </a:ext>
            </a:extLst>
          </p:cNvPr>
          <p:cNvSpPr>
            <a:spLocks noGrp="1"/>
          </p:cNvSpPr>
          <p:nvPr>
            <p:ph type="dt" sz="half" idx="10"/>
          </p:nvPr>
        </p:nvSpPr>
        <p:spPr/>
        <p:txBody>
          <a:bodyPr/>
          <a:lstStyle/>
          <a:p>
            <a:fld id="{581F43D4-AF6B-4218-B5FA-CFC26E5A1E96}" type="datetime1">
              <a:rPr lang="en-US" smtClean="0"/>
              <a:t>8/22/2018</a:t>
            </a:fld>
            <a:endParaRPr lang="en-US"/>
          </a:p>
        </p:txBody>
      </p:sp>
      <p:sp>
        <p:nvSpPr>
          <p:cNvPr id="6" name="Footer Placeholder 5">
            <a:extLst>
              <a:ext uri="{FF2B5EF4-FFF2-40B4-BE49-F238E27FC236}">
                <a16:creationId xmlns:a16="http://schemas.microsoft.com/office/drawing/2014/main" id="{C136ED82-5519-45EC-896C-808E1FA5D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7377B-4FF1-46C6-AE8D-E121274CBE7D}"/>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4046724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AF98-22AB-446D-BE31-DE88CAF668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AF3479-EA0D-4A46-AF78-78863E062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4A6395-DE96-4C0C-8A27-80FC270B89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50D5C8-2E04-4E50-8B69-3C3E7505F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12ABCA-E84C-4507-A0DF-B90B323B68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BC3965-6BB0-49BC-913D-9E3E6209291D}"/>
              </a:ext>
            </a:extLst>
          </p:cNvPr>
          <p:cNvSpPr>
            <a:spLocks noGrp="1"/>
          </p:cNvSpPr>
          <p:nvPr>
            <p:ph type="dt" sz="half" idx="10"/>
          </p:nvPr>
        </p:nvSpPr>
        <p:spPr/>
        <p:txBody>
          <a:bodyPr/>
          <a:lstStyle/>
          <a:p>
            <a:fld id="{A4870FF7-32F3-414E-BF45-6249340C54CC}" type="datetime1">
              <a:rPr lang="en-US" smtClean="0"/>
              <a:t>8/22/2018</a:t>
            </a:fld>
            <a:endParaRPr lang="en-US"/>
          </a:p>
        </p:txBody>
      </p:sp>
      <p:sp>
        <p:nvSpPr>
          <p:cNvPr id="8" name="Footer Placeholder 7">
            <a:extLst>
              <a:ext uri="{FF2B5EF4-FFF2-40B4-BE49-F238E27FC236}">
                <a16:creationId xmlns:a16="http://schemas.microsoft.com/office/drawing/2014/main" id="{4F0A9FE0-5B6D-4387-97FE-51B7679EB5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56888-F990-46BA-A479-62FB0DDE2B9B}"/>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416326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1F87-79DE-4A55-B43F-6A426D868B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B3E208-F735-401C-A03B-A5D0E91371CA}"/>
              </a:ext>
            </a:extLst>
          </p:cNvPr>
          <p:cNvSpPr>
            <a:spLocks noGrp="1"/>
          </p:cNvSpPr>
          <p:nvPr>
            <p:ph type="dt" sz="half" idx="10"/>
          </p:nvPr>
        </p:nvSpPr>
        <p:spPr/>
        <p:txBody>
          <a:bodyPr/>
          <a:lstStyle/>
          <a:p>
            <a:fld id="{CD39F277-2D76-4210-936C-9061A1433E18}" type="datetime1">
              <a:rPr lang="en-US" smtClean="0"/>
              <a:t>8/22/2018</a:t>
            </a:fld>
            <a:endParaRPr lang="en-US"/>
          </a:p>
        </p:txBody>
      </p:sp>
      <p:sp>
        <p:nvSpPr>
          <p:cNvPr id="4" name="Footer Placeholder 3">
            <a:extLst>
              <a:ext uri="{FF2B5EF4-FFF2-40B4-BE49-F238E27FC236}">
                <a16:creationId xmlns:a16="http://schemas.microsoft.com/office/drawing/2014/main" id="{32DE76A9-C7F7-43FA-96DF-CE2B4263C3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C54A95-EACF-412C-B59A-0429B761E758}"/>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1545611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9046E-687D-4E7E-AE8A-4D7299314BF6}"/>
              </a:ext>
            </a:extLst>
          </p:cNvPr>
          <p:cNvSpPr>
            <a:spLocks noGrp="1"/>
          </p:cNvSpPr>
          <p:nvPr>
            <p:ph type="dt" sz="half" idx="10"/>
          </p:nvPr>
        </p:nvSpPr>
        <p:spPr/>
        <p:txBody>
          <a:bodyPr/>
          <a:lstStyle/>
          <a:p>
            <a:fld id="{0CD7D084-8572-4317-8B68-9E7F229B636C}" type="datetime1">
              <a:rPr lang="en-US" smtClean="0"/>
              <a:t>8/22/2018</a:t>
            </a:fld>
            <a:endParaRPr lang="en-US"/>
          </a:p>
        </p:txBody>
      </p:sp>
      <p:sp>
        <p:nvSpPr>
          <p:cNvPr id="3" name="Footer Placeholder 2">
            <a:extLst>
              <a:ext uri="{FF2B5EF4-FFF2-40B4-BE49-F238E27FC236}">
                <a16:creationId xmlns:a16="http://schemas.microsoft.com/office/drawing/2014/main" id="{3EFE68BF-7507-473E-8294-3AAE794FE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CB0B81-420E-463D-8077-43FC841E35AA}"/>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1780311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2E2-773B-40A6-8E80-0AB1F4684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D6FB15-EAA8-421B-A1E8-B331EC890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F0535D-ACA3-44F9-AB29-2A07FC20C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AADDA3-180D-453B-9904-C3EFE2944FBE}"/>
              </a:ext>
            </a:extLst>
          </p:cNvPr>
          <p:cNvSpPr>
            <a:spLocks noGrp="1"/>
          </p:cNvSpPr>
          <p:nvPr>
            <p:ph type="dt" sz="half" idx="10"/>
          </p:nvPr>
        </p:nvSpPr>
        <p:spPr/>
        <p:txBody>
          <a:bodyPr/>
          <a:lstStyle/>
          <a:p>
            <a:fld id="{79D3351D-6A7D-425F-A81F-66DDD302E69D}" type="datetime1">
              <a:rPr lang="en-US" smtClean="0"/>
              <a:t>8/22/2018</a:t>
            </a:fld>
            <a:endParaRPr lang="en-US"/>
          </a:p>
        </p:txBody>
      </p:sp>
      <p:sp>
        <p:nvSpPr>
          <p:cNvPr id="6" name="Footer Placeholder 5">
            <a:extLst>
              <a:ext uri="{FF2B5EF4-FFF2-40B4-BE49-F238E27FC236}">
                <a16:creationId xmlns:a16="http://schemas.microsoft.com/office/drawing/2014/main" id="{78BA2BF3-D0A3-4CEF-B812-8F9DCED07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4BD1F-A30F-46EE-80CB-8CBD924C7985}"/>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76075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8E33-5A99-45F0-9D13-C5DB6F34D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58C19-0428-4FC3-A3B8-2A622D312C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D12FD-30E2-4D6C-97CC-19DA36830F09}"/>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89C4A4E9-1A4F-4559-9EDC-B303F49C8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C1A39-B9A3-41C0-8264-579E96E026FC}"/>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3556004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0836-C304-4398-9524-71760FA1F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C42418-463B-4AE9-A38C-97FF15726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776258-3B70-4222-AB34-C24EED414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DBBB17-1EA0-4262-B0A7-E8770BB13324}"/>
              </a:ext>
            </a:extLst>
          </p:cNvPr>
          <p:cNvSpPr>
            <a:spLocks noGrp="1"/>
          </p:cNvSpPr>
          <p:nvPr>
            <p:ph type="dt" sz="half" idx="10"/>
          </p:nvPr>
        </p:nvSpPr>
        <p:spPr/>
        <p:txBody>
          <a:bodyPr/>
          <a:lstStyle/>
          <a:p>
            <a:fld id="{EFF9ED29-39B6-465F-A93F-190A7FF56E18}" type="datetime1">
              <a:rPr lang="en-US" smtClean="0"/>
              <a:t>8/22/2018</a:t>
            </a:fld>
            <a:endParaRPr lang="en-US"/>
          </a:p>
        </p:txBody>
      </p:sp>
      <p:sp>
        <p:nvSpPr>
          <p:cNvPr id="6" name="Footer Placeholder 5">
            <a:extLst>
              <a:ext uri="{FF2B5EF4-FFF2-40B4-BE49-F238E27FC236}">
                <a16:creationId xmlns:a16="http://schemas.microsoft.com/office/drawing/2014/main" id="{D03AE69F-C70C-4A5A-9CFB-17344F239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CECC2-EDFD-4877-93CB-36C2E06FABC2}"/>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861793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8741-2FDA-4A2E-BAAD-11CCD28532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9074AF-861A-4C68-8A1C-2B64DC5D0F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22E69-0DD2-4840-92C7-70111276756F}"/>
              </a:ext>
            </a:extLst>
          </p:cNvPr>
          <p:cNvSpPr>
            <a:spLocks noGrp="1"/>
          </p:cNvSpPr>
          <p:nvPr>
            <p:ph type="dt" sz="half" idx="10"/>
          </p:nvPr>
        </p:nvSpPr>
        <p:spPr/>
        <p:txBody>
          <a:bodyPr/>
          <a:lstStyle/>
          <a:p>
            <a:fld id="{CFE310B6-C7D4-4487-8CB2-75BA2E9A9E2C}" type="datetime1">
              <a:rPr lang="en-US" smtClean="0"/>
              <a:t>8/22/2018</a:t>
            </a:fld>
            <a:endParaRPr lang="en-US"/>
          </a:p>
        </p:txBody>
      </p:sp>
      <p:sp>
        <p:nvSpPr>
          <p:cNvPr id="5" name="Footer Placeholder 4">
            <a:extLst>
              <a:ext uri="{FF2B5EF4-FFF2-40B4-BE49-F238E27FC236}">
                <a16:creationId xmlns:a16="http://schemas.microsoft.com/office/drawing/2014/main" id="{4F457282-730B-4713-824F-2E2CF773C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A93DA-8CCD-4564-85CC-4BF302C4E3DA}"/>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3436550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59D0D-F30B-46B1-9C99-30C43BDF05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B888D1-DB87-466B-9AF5-4E75F3C57D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8EFDE-BA39-4C88-AF1D-63DB4E0BAEF7}"/>
              </a:ext>
            </a:extLst>
          </p:cNvPr>
          <p:cNvSpPr>
            <a:spLocks noGrp="1"/>
          </p:cNvSpPr>
          <p:nvPr>
            <p:ph type="dt" sz="half" idx="10"/>
          </p:nvPr>
        </p:nvSpPr>
        <p:spPr/>
        <p:txBody>
          <a:bodyPr/>
          <a:lstStyle/>
          <a:p>
            <a:fld id="{4F763F9D-B850-47DB-8F4F-972DEBE444D1}" type="datetime1">
              <a:rPr lang="en-US" smtClean="0"/>
              <a:t>8/22/2018</a:t>
            </a:fld>
            <a:endParaRPr lang="en-US"/>
          </a:p>
        </p:txBody>
      </p:sp>
      <p:sp>
        <p:nvSpPr>
          <p:cNvPr id="5" name="Footer Placeholder 4">
            <a:extLst>
              <a:ext uri="{FF2B5EF4-FFF2-40B4-BE49-F238E27FC236}">
                <a16:creationId xmlns:a16="http://schemas.microsoft.com/office/drawing/2014/main" id="{C5D96363-310C-4618-8BBD-A56DEA10C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D2B50-692E-4CCB-B472-084D6F4A319A}"/>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106484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E4FF-A699-4B64-9731-35F1300C3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C1DF76-4397-4E44-89A9-2A0C18CAC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307DF2-620C-495C-9979-6539D0E251EC}"/>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E7E851F9-4248-4C4E-BD84-CC8E12899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7B730-E91B-4062-8061-0040321C065C}"/>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2746066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668D-0EAB-4DD7-B2D1-D9722EC92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4C6F6D-053A-4DF2-9452-CA1CE5A7BC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E9A7D0-23E9-4910-90D7-23EC0766F0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C654FE-E712-4FD2-9E4D-23C3961FE95C}"/>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6" name="Footer Placeholder 5">
            <a:extLst>
              <a:ext uri="{FF2B5EF4-FFF2-40B4-BE49-F238E27FC236}">
                <a16:creationId xmlns:a16="http://schemas.microsoft.com/office/drawing/2014/main" id="{EC753BE4-FD1C-4F9E-A663-16AB08E53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82D4E-CF6F-4FB6-8F51-5813796BFEA7}"/>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52013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2421-EFD7-4299-9BFD-02723EBD49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EA016-5D1F-40DE-851F-1E07B00C8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3614F3-7203-470A-AC02-324851A80B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B02DD2-D635-4055-985F-58265C04B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FBE8E-4BEA-4714-974F-56FD6B9CC2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BA373E-6730-42DB-B309-B075DE533858}"/>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8" name="Footer Placeholder 7">
            <a:extLst>
              <a:ext uri="{FF2B5EF4-FFF2-40B4-BE49-F238E27FC236}">
                <a16:creationId xmlns:a16="http://schemas.microsoft.com/office/drawing/2014/main" id="{E9C05F59-531E-43DC-B29A-52B618D148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0EC97B-D88C-48C1-968B-F1A25F3FBAA2}"/>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332665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BECE-D295-4001-B117-5B9211600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42977E-A693-4920-960C-7976ED981000}"/>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4" name="Footer Placeholder 3">
            <a:extLst>
              <a:ext uri="{FF2B5EF4-FFF2-40B4-BE49-F238E27FC236}">
                <a16:creationId xmlns:a16="http://schemas.microsoft.com/office/drawing/2014/main" id="{23EA0B63-96A3-40CD-B77F-37CDE416CA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7CEC2C-3777-4CF4-82D2-92197474077B}"/>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416364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2D9A1-EE28-4D24-92A6-CB2A21401BF2}"/>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3" name="Footer Placeholder 2">
            <a:extLst>
              <a:ext uri="{FF2B5EF4-FFF2-40B4-BE49-F238E27FC236}">
                <a16:creationId xmlns:a16="http://schemas.microsoft.com/office/drawing/2014/main" id="{7757DFD0-EF4A-4165-BC1D-2293F9A7B3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263EA8-AE7F-4E21-9D05-5AB608962AF5}"/>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251418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3BBF-5F38-41A7-9FD7-B9200A6EB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43E6BB-7AC4-4482-99CC-B4871EDB82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01E655-D20F-49F7-898E-8A999586D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F54907-19A7-4DB2-A688-3A58CE284E72}"/>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6" name="Footer Placeholder 5">
            <a:extLst>
              <a:ext uri="{FF2B5EF4-FFF2-40B4-BE49-F238E27FC236}">
                <a16:creationId xmlns:a16="http://schemas.microsoft.com/office/drawing/2014/main" id="{362007CA-1B85-4F17-8141-D38EBAA32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613CD-00DB-4602-AFA7-5D86A7F2CA03}"/>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103955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806-B760-4B2F-B136-9A00271D7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2BD2B5-A33D-4870-A1B9-2254B0508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4B1F73-E7E7-4B89-B13C-5678B6B04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DF9D5D-597A-47E8-BA65-5292A720FACB}"/>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6" name="Footer Placeholder 5">
            <a:extLst>
              <a:ext uri="{FF2B5EF4-FFF2-40B4-BE49-F238E27FC236}">
                <a16:creationId xmlns:a16="http://schemas.microsoft.com/office/drawing/2014/main" id="{DFA4125C-B7B5-493B-B45E-3458751B70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2278A-969B-4D42-BE09-82DF0A1822EF}"/>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286607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11022-83E1-41D2-BC34-E10557316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00C3DC-28EA-4CF0-9025-FF0BCB948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C381C-2D58-4F16-8CBC-82215940A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AF07856A-EC12-4FE0-A9A9-D05D12034E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92CF8-B36D-47A0-8437-194357D4D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FBBB8-428B-4EB2-ADC8-3BD2339AF25D}" type="slidenum">
              <a:rPr lang="en-US" smtClean="0"/>
              <a:t>‹#›</a:t>
            </a:fld>
            <a:endParaRPr lang="en-US"/>
          </a:p>
        </p:txBody>
      </p:sp>
    </p:spTree>
    <p:extLst>
      <p:ext uri="{BB962C8B-B14F-4D97-AF65-F5344CB8AC3E}">
        <p14:creationId xmlns:p14="http://schemas.microsoft.com/office/powerpoint/2010/main" val="3660916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BF25BD-80C8-46B9-95CE-B25E45847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584F4-70CB-49AB-81AC-DE437B2635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9194C-CF18-41E3-A550-9566C35BA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397C8-E578-450D-85D0-5C62BA0C85E9}" type="datetime1">
              <a:rPr lang="en-US" smtClean="0"/>
              <a:t>8/22/2018</a:t>
            </a:fld>
            <a:endParaRPr lang="en-US"/>
          </a:p>
        </p:txBody>
      </p:sp>
      <p:sp>
        <p:nvSpPr>
          <p:cNvPr id="5" name="Footer Placeholder 4">
            <a:extLst>
              <a:ext uri="{FF2B5EF4-FFF2-40B4-BE49-F238E27FC236}">
                <a16:creationId xmlns:a16="http://schemas.microsoft.com/office/drawing/2014/main" id="{646DA2E5-1562-417E-A12F-1607D324F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2A29B4-B40E-4216-9007-8F93EA1FC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C3516-8C24-49AA-86FA-AE97094E310F}" type="slidenum">
              <a:rPr lang="en-US" smtClean="0"/>
              <a:t>‹#›</a:t>
            </a:fld>
            <a:endParaRPr lang="en-US"/>
          </a:p>
        </p:txBody>
      </p:sp>
    </p:spTree>
    <p:extLst>
      <p:ext uri="{BB962C8B-B14F-4D97-AF65-F5344CB8AC3E}">
        <p14:creationId xmlns:p14="http://schemas.microsoft.com/office/powerpoint/2010/main" val="3744284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41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DE2BC441-D889-48EC-A2EB-0F144D8FFADB}"/>
              </a:ext>
            </a:extLst>
          </p:cNvPr>
          <p:cNvSpPr txBox="1"/>
          <p:nvPr/>
        </p:nvSpPr>
        <p:spPr>
          <a:xfrm>
            <a:off x="169419" y="5091763"/>
            <a:ext cx="1626637" cy="369332"/>
          </a:xfrm>
          <a:prstGeom prst="rect">
            <a:avLst/>
          </a:prstGeom>
          <a:noFill/>
        </p:spPr>
        <p:txBody>
          <a:bodyPr wrap="square" rtlCol="0">
            <a:spAutoFit/>
          </a:bodyPr>
          <a:lstStyle/>
          <a:p>
            <a:r>
              <a:rPr lang="en-US" dirty="0">
                <a:solidFill>
                  <a:schemeClr val="bg1"/>
                </a:solidFill>
              </a:rPr>
              <a:t>BACKGATE</a:t>
            </a:r>
          </a:p>
        </p:txBody>
      </p:sp>
      <p:cxnSp>
        <p:nvCxnSpPr>
          <p:cNvPr id="37" name="Straight Connector 36">
            <a:extLst>
              <a:ext uri="{FF2B5EF4-FFF2-40B4-BE49-F238E27FC236}">
                <a16:creationId xmlns:a16="http://schemas.microsoft.com/office/drawing/2014/main" id="{38F7CD17-0137-40AA-B5A5-23CE447DEB78}"/>
              </a:ext>
            </a:extLst>
          </p:cNvPr>
          <p:cNvCxnSpPr>
            <a:cxnSpLocks/>
          </p:cNvCxnSpPr>
          <p:nvPr/>
        </p:nvCxnSpPr>
        <p:spPr>
          <a:xfrm flipH="1">
            <a:off x="550377" y="4177436"/>
            <a:ext cx="805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DF7019F-11D1-4647-BA11-3DBD6189AE19}"/>
                  </a:ext>
                </a:extLst>
              </p:cNvPr>
              <p:cNvSpPr txBox="1"/>
              <p:nvPr/>
            </p:nvSpPr>
            <p:spPr>
              <a:xfrm>
                <a:off x="751867" y="4752497"/>
                <a:ext cx="10535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𝑩</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oMath>
                  </m:oMathPara>
                </a14:m>
                <a:endParaRPr lang="en-US" sz="1600" b="1" dirty="0"/>
              </a:p>
            </p:txBody>
          </p:sp>
        </mc:Choice>
        <mc:Fallback xmlns="">
          <p:sp>
            <p:nvSpPr>
              <p:cNvPr id="52" name="TextBox 51">
                <a:extLst>
                  <a:ext uri="{FF2B5EF4-FFF2-40B4-BE49-F238E27FC236}">
                    <a16:creationId xmlns:a16="http://schemas.microsoft.com/office/drawing/2014/main" id="{2DF7019F-11D1-4647-BA11-3DBD6189AE19}"/>
                  </a:ext>
                </a:extLst>
              </p:cNvPr>
              <p:cNvSpPr txBox="1">
                <a:spLocks noRot="1" noChangeAspect="1" noMove="1" noResize="1" noEditPoints="1" noAdjustHandles="1" noChangeArrowheads="1" noChangeShapeType="1" noTextEdit="1"/>
              </p:cNvSpPr>
              <p:nvPr/>
            </p:nvSpPr>
            <p:spPr>
              <a:xfrm>
                <a:off x="751867" y="4752497"/>
                <a:ext cx="1053533" cy="338554"/>
              </a:xfrm>
              <a:prstGeom prst="rect">
                <a:avLst/>
              </a:prstGeom>
              <a:blipFill>
                <a:blip r:embed="rId3"/>
                <a:stretch>
                  <a:fillRect/>
                </a:stretch>
              </a:blipFill>
            </p:spPr>
            <p:txBody>
              <a:bodyPr/>
              <a:lstStyle/>
              <a:p>
                <a:r>
                  <a:rPr lang="en-US">
                    <a:noFill/>
                  </a:rPr>
                  <a:t> </a:t>
                </a:r>
              </a:p>
            </p:txBody>
          </p:sp>
        </mc:Fallback>
      </mc:AlternateContent>
      <p:sp>
        <p:nvSpPr>
          <p:cNvPr id="66" name="Rectangle 65">
            <a:extLst>
              <a:ext uri="{FF2B5EF4-FFF2-40B4-BE49-F238E27FC236}">
                <a16:creationId xmlns:a16="http://schemas.microsoft.com/office/drawing/2014/main" id="{5868696D-7A86-48F2-B1E6-461218312606}"/>
              </a:ext>
            </a:extLst>
          </p:cNvPr>
          <p:cNvSpPr/>
          <p:nvPr/>
        </p:nvSpPr>
        <p:spPr>
          <a:xfrm>
            <a:off x="1395025" y="5349123"/>
            <a:ext cx="4085464" cy="47579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9E3564B1-83B1-442D-A500-4200DF70C77B}"/>
              </a:ext>
            </a:extLst>
          </p:cNvPr>
          <p:cNvGrpSpPr/>
          <p:nvPr/>
        </p:nvGrpSpPr>
        <p:grpSpPr>
          <a:xfrm>
            <a:off x="1355497" y="3973190"/>
            <a:ext cx="4199605" cy="405012"/>
            <a:chOff x="6981081" y="3963859"/>
            <a:chExt cx="4199605" cy="405012"/>
          </a:xfrm>
        </p:grpSpPr>
        <p:sp>
          <p:nvSpPr>
            <p:cNvPr id="70" name="Oval 69">
              <a:extLst>
                <a:ext uri="{FF2B5EF4-FFF2-40B4-BE49-F238E27FC236}">
                  <a16:creationId xmlns:a16="http://schemas.microsoft.com/office/drawing/2014/main" id="{9F8B5BAD-64A0-4DBC-99EE-B26DA3AD756E}"/>
                </a:ext>
              </a:extLst>
            </p:cNvPr>
            <p:cNvSpPr/>
            <p:nvPr/>
          </p:nvSpPr>
          <p:spPr>
            <a:xfrm>
              <a:off x="8605166"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41C99EC0-4634-4D24-87ED-B5FE9F7D9BC9}"/>
                </a:ext>
              </a:extLst>
            </p:cNvPr>
            <p:cNvCxnSpPr>
              <a:cxnSpLocks/>
            </p:cNvCxnSpPr>
            <p:nvPr/>
          </p:nvCxnSpPr>
          <p:spPr>
            <a:xfrm>
              <a:off x="8671247"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39A86972-4E6F-49DD-BD3E-BC335D01C009}"/>
                </a:ext>
              </a:extLst>
            </p:cNvPr>
            <p:cNvSpPr/>
            <p:nvPr/>
          </p:nvSpPr>
          <p:spPr>
            <a:xfrm>
              <a:off x="9416865" y="4220783"/>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9437029-84B5-46AC-BA18-B149D0120F21}"/>
                </a:ext>
              </a:extLst>
            </p:cNvPr>
            <p:cNvSpPr/>
            <p:nvPr/>
          </p:nvSpPr>
          <p:spPr>
            <a:xfrm>
              <a:off x="7791540"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DA2D8513-BDF4-4A70-9001-0AB8200544F0}"/>
                </a:ext>
              </a:extLst>
            </p:cNvPr>
            <p:cNvCxnSpPr>
              <a:cxnSpLocks/>
            </p:cNvCxnSpPr>
            <p:nvPr/>
          </p:nvCxnSpPr>
          <p:spPr>
            <a:xfrm>
              <a:off x="7857621"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7EF1F76-A7D0-4E9D-A10E-600FFE217040}"/>
                </a:ext>
              </a:extLst>
            </p:cNvPr>
            <p:cNvCxnSpPr>
              <a:cxnSpLocks/>
            </p:cNvCxnSpPr>
            <p:nvPr/>
          </p:nvCxnSpPr>
          <p:spPr>
            <a:xfrm>
              <a:off x="9476063"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5986B1F0-2B18-4E09-A95E-096B2D4F09EA}"/>
                </a:ext>
              </a:extLst>
            </p:cNvPr>
            <p:cNvSpPr/>
            <p:nvPr/>
          </p:nvSpPr>
          <p:spPr>
            <a:xfrm>
              <a:off x="10221682" y="4220783"/>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7E5FC02E-3292-43BF-B6D1-C5B56C9C8BD8}"/>
                </a:ext>
              </a:extLst>
            </p:cNvPr>
            <p:cNvCxnSpPr>
              <a:cxnSpLocks/>
            </p:cNvCxnSpPr>
            <p:nvPr/>
          </p:nvCxnSpPr>
          <p:spPr>
            <a:xfrm>
              <a:off x="10296573" y="4298968"/>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C1FA461B-48AE-45BF-9177-81ADCF8057F1}"/>
                </a:ext>
              </a:extLst>
            </p:cNvPr>
            <p:cNvSpPr/>
            <p:nvPr/>
          </p:nvSpPr>
          <p:spPr>
            <a:xfrm>
              <a:off x="11042192"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7A3F8A6-F4F4-4294-80B3-B5F2191D8ABF}"/>
                </a:ext>
              </a:extLst>
            </p:cNvPr>
            <p:cNvSpPr/>
            <p:nvPr/>
          </p:nvSpPr>
          <p:spPr>
            <a:xfrm>
              <a:off x="8608744"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2D1A513C-2D75-406D-BFE3-C398E706C78C}"/>
                </a:ext>
              </a:extLst>
            </p:cNvPr>
            <p:cNvCxnSpPr>
              <a:cxnSpLocks/>
            </p:cNvCxnSpPr>
            <p:nvPr/>
          </p:nvCxnSpPr>
          <p:spPr>
            <a:xfrm>
              <a:off x="8674825"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D48EA1B1-9001-44F0-ACB0-73CDE08FCE31}"/>
                </a:ext>
              </a:extLst>
            </p:cNvPr>
            <p:cNvSpPr/>
            <p:nvPr/>
          </p:nvSpPr>
          <p:spPr>
            <a:xfrm>
              <a:off x="9420444" y="3963859"/>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99C888FC-76A1-4380-952C-8F966E6679F2}"/>
                </a:ext>
              </a:extLst>
            </p:cNvPr>
            <p:cNvSpPr/>
            <p:nvPr/>
          </p:nvSpPr>
          <p:spPr>
            <a:xfrm>
              <a:off x="7795117"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400C2629-A5CD-4956-84D0-83C68FB8200D}"/>
                </a:ext>
              </a:extLst>
            </p:cNvPr>
            <p:cNvCxnSpPr>
              <a:cxnSpLocks/>
            </p:cNvCxnSpPr>
            <p:nvPr/>
          </p:nvCxnSpPr>
          <p:spPr>
            <a:xfrm>
              <a:off x="7861198"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43EC0CB-C8C0-4066-9BC5-6B3C408A7B71}"/>
                </a:ext>
              </a:extLst>
            </p:cNvPr>
            <p:cNvCxnSpPr>
              <a:cxnSpLocks/>
            </p:cNvCxnSpPr>
            <p:nvPr/>
          </p:nvCxnSpPr>
          <p:spPr>
            <a:xfrm>
              <a:off x="9479640"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AFF8862-562E-44CE-9325-7A95D0358CC3}"/>
                </a:ext>
              </a:extLst>
            </p:cNvPr>
            <p:cNvSpPr/>
            <p:nvPr/>
          </p:nvSpPr>
          <p:spPr>
            <a:xfrm>
              <a:off x="10225260" y="3963859"/>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96397ABA-B27D-4E54-AAE2-CD49C362C507}"/>
                </a:ext>
              </a:extLst>
            </p:cNvPr>
            <p:cNvCxnSpPr>
              <a:cxnSpLocks/>
            </p:cNvCxnSpPr>
            <p:nvPr/>
          </p:nvCxnSpPr>
          <p:spPr>
            <a:xfrm>
              <a:off x="10300150" y="4042044"/>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CC4B5152-7BFE-4B55-BCD0-AF65C0D1887A}"/>
                </a:ext>
              </a:extLst>
            </p:cNvPr>
            <p:cNvSpPr/>
            <p:nvPr/>
          </p:nvSpPr>
          <p:spPr>
            <a:xfrm>
              <a:off x="11045770"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85D21DE-DAE8-40D0-9719-CA478DC6B9D4}"/>
                </a:ext>
              </a:extLst>
            </p:cNvPr>
            <p:cNvSpPr/>
            <p:nvPr/>
          </p:nvSpPr>
          <p:spPr>
            <a:xfrm>
              <a:off x="6992502" y="3970992"/>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D599FDFE-971C-4239-B585-D0B683E649A3}"/>
                </a:ext>
              </a:extLst>
            </p:cNvPr>
            <p:cNvCxnSpPr>
              <a:cxnSpLocks/>
            </p:cNvCxnSpPr>
            <p:nvPr/>
          </p:nvCxnSpPr>
          <p:spPr>
            <a:xfrm>
              <a:off x="7058583" y="4032615"/>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88047F06-860F-4B00-A4B5-F05F0BA93DA8}"/>
                </a:ext>
              </a:extLst>
            </p:cNvPr>
            <p:cNvSpPr/>
            <p:nvPr/>
          </p:nvSpPr>
          <p:spPr>
            <a:xfrm>
              <a:off x="6981081"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C348F0C8-C7ED-44EA-8BF9-3610DE667924}"/>
                </a:ext>
              </a:extLst>
            </p:cNvPr>
            <p:cNvCxnSpPr>
              <a:cxnSpLocks/>
            </p:cNvCxnSpPr>
            <p:nvPr/>
          </p:nvCxnSpPr>
          <p:spPr>
            <a:xfrm>
              <a:off x="7047162"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grpSp>
      <p:pic>
        <p:nvPicPr>
          <p:cNvPr id="99" name="Picture 98">
            <a:extLst>
              <a:ext uri="{FF2B5EF4-FFF2-40B4-BE49-F238E27FC236}">
                <a16:creationId xmlns:a16="http://schemas.microsoft.com/office/drawing/2014/main" id="{7FBA6D76-8B21-4D56-B1F7-362FAC1D3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60" y="843192"/>
            <a:ext cx="2173657" cy="1450744"/>
          </a:xfrm>
          <a:prstGeom prst="rect">
            <a:avLst/>
          </a:prstGeom>
          <a:ln w="0">
            <a:solidFill>
              <a:schemeClr val="tx1"/>
            </a:solidFill>
          </a:ln>
        </p:spPr>
      </p:pic>
      <p:sp>
        <p:nvSpPr>
          <p:cNvPr id="96" name="Rectangle 95">
            <a:extLst>
              <a:ext uri="{FF2B5EF4-FFF2-40B4-BE49-F238E27FC236}">
                <a16:creationId xmlns:a16="http://schemas.microsoft.com/office/drawing/2014/main" id="{7BAD9533-BD76-4933-BAD5-4467F496AC42}"/>
              </a:ext>
            </a:extLst>
          </p:cNvPr>
          <p:cNvSpPr/>
          <p:nvPr/>
        </p:nvSpPr>
        <p:spPr>
          <a:xfrm>
            <a:off x="1395025" y="2979088"/>
            <a:ext cx="4088528" cy="47579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ED8CD90-1338-409C-9C72-96D14D254E94}"/>
              </a:ext>
            </a:extLst>
          </p:cNvPr>
          <p:cNvGrpSpPr/>
          <p:nvPr/>
        </p:nvGrpSpPr>
        <p:grpSpPr>
          <a:xfrm>
            <a:off x="295536" y="3216986"/>
            <a:ext cx="1137589" cy="564493"/>
            <a:chOff x="267677" y="3168282"/>
            <a:chExt cx="1137589" cy="564493"/>
          </a:xfrm>
        </p:grpSpPr>
        <p:cxnSp>
          <p:nvCxnSpPr>
            <p:cNvPr id="101" name="Straight Connector 100">
              <a:extLst>
                <a:ext uri="{FF2B5EF4-FFF2-40B4-BE49-F238E27FC236}">
                  <a16:creationId xmlns:a16="http://schemas.microsoft.com/office/drawing/2014/main" id="{853795C6-75BB-413F-B32E-89B38278C3EF}"/>
                </a:ext>
              </a:extLst>
            </p:cNvPr>
            <p:cNvCxnSpPr>
              <a:cxnSpLocks/>
            </p:cNvCxnSpPr>
            <p:nvPr/>
          </p:nvCxnSpPr>
          <p:spPr>
            <a:xfrm flipH="1">
              <a:off x="267677" y="3645244"/>
              <a:ext cx="5357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BE919F1-94E9-4877-948E-5157217D5DCC}"/>
                </a:ext>
              </a:extLst>
            </p:cNvPr>
            <p:cNvCxnSpPr>
              <a:cxnSpLocks/>
            </p:cNvCxnSpPr>
            <p:nvPr/>
          </p:nvCxnSpPr>
          <p:spPr>
            <a:xfrm flipH="1">
              <a:off x="403406" y="3732775"/>
              <a:ext cx="2562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668A888-8FBE-49E6-B977-1257572A12C4}"/>
                </a:ext>
              </a:extLst>
            </p:cNvPr>
            <p:cNvCxnSpPr>
              <a:cxnSpLocks/>
              <a:endCxn id="96" idx="1"/>
            </p:cNvCxnSpPr>
            <p:nvPr/>
          </p:nvCxnSpPr>
          <p:spPr>
            <a:xfrm>
              <a:off x="569609" y="3168283"/>
              <a:ext cx="8356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0A62212-C4EB-4346-A1C9-058D8E557D52}"/>
                </a:ext>
              </a:extLst>
            </p:cNvPr>
            <p:cNvCxnSpPr>
              <a:cxnSpLocks/>
            </p:cNvCxnSpPr>
            <p:nvPr/>
          </p:nvCxnSpPr>
          <p:spPr>
            <a:xfrm flipV="1">
              <a:off x="535551" y="3168282"/>
              <a:ext cx="0" cy="490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18CDD15C-60C7-4216-BBD5-78738D0AED6D}"/>
                  </a:ext>
                </a:extLst>
              </p:cNvPr>
              <p:cNvSpPr txBox="1"/>
              <p:nvPr/>
            </p:nvSpPr>
            <p:spPr>
              <a:xfrm>
                <a:off x="751867" y="3523506"/>
                <a:ext cx="10535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𝑻</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oMath>
                  </m:oMathPara>
                </a14:m>
                <a:endParaRPr lang="en-US" sz="1600" b="1" dirty="0"/>
              </a:p>
            </p:txBody>
          </p:sp>
        </mc:Choice>
        <mc:Fallback xmlns="">
          <p:sp>
            <p:nvSpPr>
              <p:cNvPr id="106" name="TextBox 105">
                <a:extLst>
                  <a:ext uri="{FF2B5EF4-FFF2-40B4-BE49-F238E27FC236}">
                    <a16:creationId xmlns:a16="http://schemas.microsoft.com/office/drawing/2014/main" id="{18CDD15C-60C7-4216-BBD5-78738D0AED6D}"/>
                  </a:ext>
                </a:extLst>
              </p:cNvPr>
              <p:cNvSpPr txBox="1">
                <a:spLocks noRot="1" noChangeAspect="1" noMove="1" noResize="1" noEditPoints="1" noAdjustHandles="1" noChangeArrowheads="1" noChangeShapeType="1" noTextEdit="1"/>
              </p:cNvSpPr>
              <p:nvPr/>
            </p:nvSpPr>
            <p:spPr>
              <a:xfrm>
                <a:off x="751867" y="3523506"/>
                <a:ext cx="1053533" cy="338554"/>
              </a:xfrm>
              <a:prstGeom prst="rect">
                <a:avLst/>
              </a:prstGeom>
              <a:blipFill>
                <a:blip r:embed="rId5"/>
                <a:stretch>
                  <a:fillRect/>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51B544C7-6FD5-4238-BCCA-7BEE1A6BBBA4}"/>
              </a:ext>
            </a:extLst>
          </p:cNvPr>
          <p:cNvSpPr>
            <a:spLocks noGrp="1"/>
          </p:cNvSpPr>
          <p:nvPr>
            <p:ph type="sldNum" sz="quarter" idx="12"/>
          </p:nvPr>
        </p:nvSpPr>
        <p:spPr/>
        <p:txBody>
          <a:bodyPr/>
          <a:lstStyle/>
          <a:p>
            <a:fld id="{A7AC3516-8C24-49AA-86FA-AE97094E310F}" type="slidenum">
              <a:rPr lang="en-US" smtClean="0"/>
              <a:t>1</a:t>
            </a:fld>
            <a:endParaRPr lang="en-US"/>
          </a:p>
        </p:txBody>
      </p:sp>
      <p:grpSp>
        <p:nvGrpSpPr>
          <p:cNvPr id="45" name="Group 44">
            <a:extLst>
              <a:ext uri="{FF2B5EF4-FFF2-40B4-BE49-F238E27FC236}">
                <a16:creationId xmlns:a16="http://schemas.microsoft.com/office/drawing/2014/main" id="{95E9F17C-4D7B-450F-B0B2-7C4FC728DE18}"/>
              </a:ext>
            </a:extLst>
          </p:cNvPr>
          <p:cNvGrpSpPr/>
          <p:nvPr/>
        </p:nvGrpSpPr>
        <p:grpSpPr>
          <a:xfrm rot="5400000">
            <a:off x="136136" y="3929775"/>
            <a:ext cx="463598" cy="507553"/>
            <a:chOff x="5637238" y="4203321"/>
            <a:chExt cx="695946" cy="587493"/>
          </a:xfrm>
        </p:grpSpPr>
        <p:cxnSp>
          <p:nvCxnSpPr>
            <p:cNvPr id="159" name="Straight Connector 158">
              <a:extLst>
                <a:ext uri="{FF2B5EF4-FFF2-40B4-BE49-F238E27FC236}">
                  <a16:creationId xmlns:a16="http://schemas.microsoft.com/office/drawing/2014/main" id="{6F74C893-2736-41BF-8BEC-AF7F61BF1D6B}"/>
                </a:ext>
              </a:extLst>
            </p:cNvPr>
            <p:cNvCxnSpPr>
              <a:cxnSpLocks/>
            </p:cNvCxnSpPr>
            <p:nvPr/>
          </p:nvCxnSpPr>
          <p:spPr>
            <a:xfrm rot="10800000" flipH="1">
              <a:off x="5637238" y="4569687"/>
              <a:ext cx="6959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BDAEBD9-3C60-460E-93E5-4E718B70F21F}"/>
                </a:ext>
              </a:extLst>
            </p:cNvPr>
            <p:cNvCxnSpPr>
              <a:cxnSpLocks/>
            </p:cNvCxnSpPr>
            <p:nvPr/>
          </p:nvCxnSpPr>
          <p:spPr>
            <a:xfrm rot="10800000" flipH="1">
              <a:off x="5783231" y="4680405"/>
              <a:ext cx="384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58E8543-4A1A-4EA0-9273-55FED05135CA}"/>
                </a:ext>
              </a:extLst>
            </p:cNvPr>
            <p:cNvCxnSpPr>
              <a:cxnSpLocks/>
            </p:cNvCxnSpPr>
            <p:nvPr/>
          </p:nvCxnSpPr>
          <p:spPr>
            <a:xfrm flipV="1">
              <a:off x="5985210" y="4203321"/>
              <a:ext cx="0" cy="3663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015C36E-6F1D-48BB-A512-24FB08E4AFDC}"/>
                </a:ext>
              </a:extLst>
            </p:cNvPr>
            <p:cNvCxnSpPr>
              <a:cxnSpLocks/>
            </p:cNvCxnSpPr>
            <p:nvPr/>
          </p:nvCxnSpPr>
          <p:spPr>
            <a:xfrm>
              <a:off x="5859430" y="4790814"/>
              <a:ext cx="2321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8" name="Group 167">
            <a:extLst>
              <a:ext uri="{FF2B5EF4-FFF2-40B4-BE49-F238E27FC236}">
                <a16:creationId xmlns:a16="http://schemas.microsoft.com/office/drawing/2014/main" id="{CD1B85E5-D3B5-4902-9467-369C4F9B7F89}"/>
              </a:ext>
            </a:extLst>
          </p:cNvPr>
          <p:cNvGrpSpPr/>
          <p:nvPr/>
        </p:nvGrpSpPr>
        <p:grpSpPr>
          <a:xfrm rot="10800000" flipH="1">
            <a:off x="259260" y="5066875"/>
            <a:ext cx="1126422" cy="564493"/>
            <a:chOff x="267677" y="3168282"/>
            <a:chExt cx="1099489" cy="564493"/>
          </a:xfrm>
        </p:grpSpPr>
        <p:cxnSp>
          <p:nvCxnSpPr>
            <p:cNvPr id="169" name="Straight Connector 168">
              <a:extLst>
                <a:ext uri="{FF2B5EF4-FFF2-40B4-BE49-F238E27FC236}">
                  <a16:creationId xmlns:a16="http://schemas.microsoft.com/office/drawing/2014/main" id="{10C312C6-7F88-4A64-BF09-E250301C564C}"/>
                </a:ext>
              </a:extLst>
            </p:cNvPr>
            <p:cNvCxnSpPr>
              <a:cxnSpLocks/>
            </p:cNvCxnSpPr>
            <p:nvPr/>
          </p:nvCxnSpPr>
          <p:spPr>
            <a:xfrm flipH="1">
              <a:off x="267677" y="3645244"/>
              <a:ext cx="5357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812D023-1BBB-4E57-AFB9-12CE2B14D042}"/>
                </a:ext>
              </a:extLst>
            </p:cNvPr>
            <p:cNvCxnSpPr>
              <a:cxnSpLocks/>
            </p:cNvCxnSpPr>
            <p:nvPr/>
          </p:nvCxnSpPr>
          <p:spPr>
            <a:xfrm flipH="1">
              <a:off x="403406" y="3732775"/>
              <a:ext cx="2562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CA8AA67-CCCF-49EE-ACB7-1191B33B5ACD}"/>
                </a:ext>
              </a:extLst>
            </p:cNvPr>
            <p:cNvCxnSpPr>
              <a:cxnSpLocks/>
            </p:cNvCxnSpPr>
            <p:nvPr/>
          </p:nvCxnSpPr>
          <p:spPr>
            <a:xfrm>
              <a:off x="531509" y="3168283"/>
              <a:ext cx="8356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0A7427F-1B12-49E6-A65B-D5156DDCDEED}"/>
                </a:ext>
              </a:extLst>
            </p:cNvPr>
            <p:cNvCxnSpPr>
              <a:cxnSpLocks/>
            </p:cNvCxnSpPr>
            <p:nvPr/>
          </p:nvCxnSpPr>
          <p:spPr>
            <a:xfrm flipV="1">
              <a:off x="535551" y="3168282"/>
              <a:ext cx="0" cy="490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3" name="Straight Connector 172">
            <a:extLst>
              <a:ext uri="{FF2B5EF4-FFF2-40B4-BE49-F238E27FC236}">
                <a16:creationId xmlns:a16="http://schemas.microsoft.com/office/drawing/2014/main" id="{B1480C1E-096A-495A-AF68-A00D77022C82}"/>
              </a:ext>
            </a:extLst>
          </p:cNvPr>
          <p:cNvCxnSpPr>
            <a:cxnSpLocks/>
          </p:cNvCxnSpPr>
          <p:nvPr/>
        </p:nvCxnSpPr>
        <p:spPr>
          <a:xfrm flipV="1">
            <a:off x="550377" y="3802402"/>
            <a:ext cx="0" cy="1264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3A767CAC-987C-4E89-ABCE-D6227B3F39CA}"/>
              </a:ext>
            </a:extLst>
          </p:cNvPr>
          <p:cNvSpPr txBox="1"/>
          <p:nvPr/>
        </p:nvSpPr>
        <p:spPr>
          <a:xfrm>
            <a:off x="6013658" y="5065878"/>
            <a:ext cx="1626637" cy="369332"/>
          </a:xfrm>
          <a:prstGeom prst="rect">
            <a:avLst/>
          </a:prstGeom>
          <a:noFill/>
        </p:spPr>
        <p:txBody>
          <a:bodyPr wrap="square" rtlCol="0">
            <a:spAutoFit/>
          </a:bodyPr>
          <a:lstStyle/>
          <a:p>
            <a:r>
              <a:rPr lang="en-US" dirty="0">
                <a:solidFill>
                  <a:schemeClr val="bg1"/>
                </a:solidFill>
              </a:rPr>
              <a:t>BACKGATE</a:t>
            </a:r>
          </a:p>
        </p:txBody>
      </p:sp>
      <p:cxnSp>
        <p:nvCxnSpPr>
          <p:cNvPr id="175" name="Straight Connector 174">
            <a:extLst>
              <a:ext uri="{FF2B5EF4-FFF2-40B4-BE49-F238E27FC236}">
                <a16:creationId xmlns:a16="http://schemas.microsoft.com/office/drawing/2014/main" id="{8F01D762-E72F-4448-9D99-078FB5598A54}"/>
              </a:ext>
            </a:extLst>
          </p:cNvPr>
          <p:cNvCxnSpPr>
            <a:cxnSpLocks/>
          </p:cNvCxnSpPr>
          <p:nvPr/>
        </p:nvCxnSpPr>
        <p:spPr>
          <a:xfrm flipH="1">
            <a:off x="6394616" y="4151551"/>
            <a:ext cx="805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6D7E83D8-3DA4-485B-8115-40B65DF9E78A}"/>
                  </a:ext>
                </a:extLst>
              </p:cNvPr>
              <p:cNvSpPr txBox="1"/>
              <p:nvPr/>
            </p:nvSpPr>
            <p:spPr>
              <a:xfrm>
                <a:off x="6596106" y="4726612"/>
                <a:ext cx="10535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𝑩</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oMath>
                  </m:oMathPara>
                </a14:m>
                <a:endParaRPr lang="en-US" sz="1600" b="1" dirty="0"/>
              </a:p>
            </p:txBody>
          </p:sp>
        </mc:Choice>
        <mc:Fallback xmlns="">
          <p:sp>
            <p:nvSpPr>
              <p:cNvPr id="176" name="TextBox 175">
                <a:extLst>
                  <a:ext uri="{FF2B5EF4-FFF2-40B4-BE49-F238E27FC236}">
                    <a16:creationId xmlns:a16="http://schemas.microsoft.com/office/drawing/2014/main" id="{6D7E83D8-3DA4-485B-8115-40B65DF9E78A}"/>
                  </a:ext>
                </a:extLst>
              </p:cNvPr>
              <p:cNvSpPr txBox="1">
                <a:spLocks noRot="1" noChangeAspect="1" noMove="1" noResize="1" noEditPoints="1" noAdjustHandles="1" noChangeArrowheads="1" noChangeShapeType="1" noTextEdit="1"/>
              </p:cNvSpPr>
              <p:nvPr/>
            </p:nvSpPr>
            <p:spPr>
              <a:xfrm>
                <a:off x="6596106" y="4726612"/>
                <a:ext cx="1053533" cy="338554"/>
              </a:xfrm>
              <a:prstGeom prst="rect">
                <a:avLst/>
              </a:prstGeom>
              <a:blipFill>
                <a:blip r:embed="rId6"/>
                <a:stretch>
                  <a:fillRect/>
                </a:stretch>
              </a:blipFill>
            </p:spPr>
            <p:txBody>
              <a:bodyPr/>
              <a:lstStyle/>
              <a:p>
                <a:r>
                  <a:rPr lang="en-US">
                    <a:noFill/>
                  </a:rPr>
                  <a:t> </a:t>
                </a:r>
              </a:p>
            </p:txBody>
          </p:sp>
        </mc:Fallback>
      </mc:AlternateContent>
      <p:sp>
        <p:nvSpPr>
          <p:cNvPr id="177" name="Rectangle 176">
            <a:extLst>
              <a:ext uri="{FF2B5EF4-FFF2-40B4-BE49-F238E27FC236}">
                <a16:creationId xmlns:a16="http://schemas.microsoft.com/office/drawing/2014/main" id="{709FF6CC-7C4E-4633-B4D4-EF09E2A66277}"/>
              </a:ext>
            </a:extLst>
          </p:cNvPr>
          <p:cNvSpPr/>
          <p:nvPr/>
        </p:nvSpPr>
        <p:spPr>
          <a:xfrm>
            <a:off x="7239264" y="5323238"/>
            <a:ext cx="4085464" cy="47579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9" name="Group 178">
            <a:extLst>
              <a:ext uri="{FF2B5EF4-FFF2-40B4-BE49-F238E27FC236}">
                <a16:creationId xmlns:a16="http://schemas.microsoft.com/office/drawing/2014/main" id="{3B1C55FF-28E5-4446-BDBE-39CFD68B0D67}"/>
              </a:ext>
            </a:extLst>
          </p:cNvPr>
          <p:cNvGrpSpPr/>
          <p:nvPr/>
        </p:nvGrpSpPr>
        <p:grpSpPr>
          <a:xfrm>
            <a:off x="7199736" y="3947305"/>
            <a:ext cx="4199605" cy="405012"/>
            <a:chOff x="6981081" y="3963859"/>
            <a:chExt cx="4199605" cy="405012"/>
          </a:xfrm>
        </p:grpSpPr>
        <p:sp>
          <p:nvSpPr>
            <p:cNvPr id="180" name="Oval 179">
              <a:extLst>
                <a:ext uri="{FF2B5EF4-FFF2-40B4-BE49-F238E27FC236}">
                  <a16:creationId xmlns:a16="http://schemas.microsoft.com/office/drawing/2014/main" id="{49054625-D8EF-4FC0-8B5A-A2A90BB22486}"/>
                </a:ext>
              </a:extLst>
            </p:cNvPr>
            <p:cNvSpPr/>
            <p:nvPr/>
          </p:nvSpPr>
          <p:spPr>
            <a:xfrm>
              <a:off x="8605166"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Straight Connector 180">
              <a:extLst>
                <a:ext uri="{FF2B5EF4-FFF2-40B4-BE49-F238E27FC236}">
                  <a16:creationId xmlns:a16="http://schemas.microsoft.com/office/drawing/2014/main" id="{1682F836-92FA-4D31-9407-C38A5134B344}"/>
                </a:ext>
              </a:extLst>
            </p:cNvPr>
            <p:cNvCxnSpPr>
              <a:cxnSpLocks/>
            </p:cNvCxnSpPr>
            <p:nvPr/>
          </p:nvCxnSpPr>
          <p:spPr>
            <a:xfrm>
              <a:off x="8671247"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946D0005-5375-4D10-BC6A-DE959AE2CC3E}"/>
                </a:ext>
              </a:extLst>
            </p:cNvPr>
            <p:cNvSpPr/>
            <p:nvPr/>
          </p:nvSpPr>
          <p:spPr>
            <a:xfrm>
              <a:off x="9416865" y="4220783"/>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93269D4-0968-43BC-ACA8-70473D11F89D}"/>
                </a:ext>
              </a:extLst>
            </p:cNvPr>
            <p:cNvSpPr/>
            <p:nvPr/>
          </p:nvSpPr>
          <p:spPr>
            <a:xfrm>
              <a:off x="7791540"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a:extLst>
                <a:ext uri="{FF2B5EF4-FFF2-40B4-BE49-F238E27FC236}">
                  <a16:creationId xmlns:a16="http://schemas.microsoft.com/office/drawing/2014/main" id="{976D40FF-4A45-462C-A7DD-809600747C12}"/>
                </a:ext>
              </a:extLst>
            </p:cNvPr>
            <p:cNvCxnSpPr>
              <a:cxnSpLocks/>
            </p:cNvCxnSpPr>
            <p:nvPr/>
          </p:nvCxnSpPr>
          <p:spPr>
            <a:xfrm>
              <a:off x="7857621"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FEA1880-9B31-4F82-A057-703071EAB5DB}"/>
                </a:ext>
              </a:extLst>
            </p:cNvPr>
            <p:cNvCxnSpPr>
              <a:cxnSpLocks/>
            </p:cNvCxnSpPr>
            <p:nvPr/>
          </p:nvCxnSpPr>
          <p:spPr>
            <a:xfrm>
              <a:off x="9476063"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186" name="Oval 185">
              <a:extLst>
                <a:ext uri="{FF2B5EF4-FFF2-40B4-BE49-F238E27FC236}">
                  <a16:creationId xmlns:a16="http://schemas.microsoft.com/office/drawing/2014/main" id="{63D68F18-62B4-4C64-9669-776CCF3F7B05}"/>
                </a:ext>
              </a:extLst>
            </p:cNvPr>
            <p:cNvSpPr/>
            <p:nvPr/>
          </p:nvSpPr>
          <p:spPr>
            <a:xfrm>
              <a:off x="10221682" y="4220783"/>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B629AB75-B3BC-4F5B-BA9B-3B6D9B3F1048}"/>
                </a:ext>
              </a:extLst>
            </p:cNvPr>
            <p:cNvCxnSpPr>
              <a:cxnSpLocks/>
            </p:cNvCxnSpPr>
            <p:nvPr/>
          </p:nvCxnSpPr>
          <p:spPr>
            <a:xfrm>
              <a:off x="10296573" y="4298968"/>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188" name="Oval 187">
              <a:extLst>
                <a:ext uri="{FF2B5EF4-FFF2-40B4-BE49-F238E27FC236}">
                  <a16:creationId xmlns:a16="http://schemas.microsoft.com/office/drawing/2014/main" id="{781A3BB0-620B-4A55-9887-6E83B3D439F1}"/>
                </a:ext>
              </a:extLst>
            </p:cNvPr>
            <p:cNvSpPr/>
            <p:nvPr/>
          </p:nvSpPr>
          <p:spPr>
            <a:xfrm>
              <a:off x="11042192"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EC3F74F3-52A2-433C-A204-6658C4F77329}"/>
                </a:ext>
              </a:extLst>
            </p:cNvPr>
            <p:cNvSpPr/>
            <p:nvPr/>
          </p:nvSpPr>
          <p:spPr>
            <a:xfrm>
              <a:off x="8608744"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98A32BA6-43B6-4735-AD12-1A8BF2516ABE}"/>
                </a:ext>
              </a:extLst>
            </p:cNvPr>
            <p:cNvCxnSpPr>
              <a:cxnSpLocks/>
            </p:cNvCxnSpPr>
            <p:nvPr/>
          </p:nvCxnSpPr>
          <p:spPr>
            <a:xfrm>
              <a:off x="8674825"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31979C62-2A6D-4269-9FBA-B2E7E12760FF}"/>
                </a:ext>
              </a:extLst>
            </p:cNvPr>
            <p:cNvSpPr/>
            <p:nvPr/>
          </p:nvSpPr>
          <p:spPr>
            <a:xfrm>
              <a:off x="9420444" y="3963859"/>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E843B642-97CC-498A-BBFB-6963FD0B044F}"/>
                </a:ext>
              </a:extLst>
            </p:cNvPr>
            <p:cNvSpPr/>
            <p:nvPr/>
          </p:nvSpPr>
          <p:spPr>
            <a:xfrm>
              <a:off x="7795117"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a:extLst>
                <a:ext uri="{FF2B5EF4-FFF2-40B4-BE49-F238E27FC236}">
                  <a16:creationId xmlns:a16="http://schemas.microsoft.com/office/drawing/2014/main" id="{0C8E4C4D-BE95-4A9D-BE15-02676A8B0EE7}"/>
                </a:ext>
              </a:extLst>
            </p:cNvPr>
            <p:cNvCxnSpPr>
              <a:cxnSpLocks/>
            </p:cNvCxnSpPr>
            <p:nvPr/>
          </p:nvCxnSpPr>
          <p:spPr>
            <a:xfrm>
              <a:off x="7861198"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8A5356C-F0A2-470B-9162-90865862CD84}"/>
                </a:ext>
              </a:extLst>
            </p:cNvPr>
            <p:cNvCxnSpPr>
              <a:cxnSpLocks/>
            </p:cNvCxnSpPr>
            <p:nvPr/>
          </p:nvCxnSpPr>
          <p:spPr>
            <a:xfrm>
              <a:off x="9479640"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5" name="Oval 194">
              <a:extLst>
                <a:ext uri="{FF2B5EF4-FFF2-40B4-BE49-F238E27FC236}">
                  <a16:creationId xmlns:a16="http://schemas.microsoft.com/office/drawing/2014/main" id="{E4029E68-D97A-4283-A076-4834A72AB8C2}"/>
                </a:ext>
              </a:extLst>
            </p:cNvPr>
            <p:cNvSpPr/>
            <p:nvPr/>
          </p:nvSpPr>
          <p:spPr>
            <a:xfrm>
              <a:off x="10225260" y="3963859"/>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4E352874-4FC8-4A14-B64F-C241CA2A3A5F}"/>
                </a:ext>
              </a:extLst>
            </p:cNvPr>
            <p:cNvCxnSpPr>
              <a:cxnSpLocks/>
            </p:cNvCxnSpPr>
            <p:nvPr/>
          </p:nvCxnSpPr>
          <p:spPr>
            <a:xfrm>
              <a:off x="10300150" y="4042044"/>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7" name="Oval 196">
              <a:extLst>
                <a:ext uri="{FF2B5EF4-FFF2-40B4-BE49-F238E27FC236}">
                  <a16:creationId xmlns:a16="http://schemas.microsoft.com/office/drawing/2014/main" id="{0F7801B2-C827-43B6-8520-EDB8A9AD3FB5}"/>
                </a:ext>
              </a:extLst>
            </p:cNvPr>
            <p:cNvSpPr/>
            <p:nvPr/>
          </p:nvSpPr>
          <p:spPr>
            <a:xfrm>
              <a:off x="11045770"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21249CE0-AAB3-44BF-B7AE-FA569592FE32}"/>
                </a:ext>
              </a:extLst>
            </p:cNvPr>
            <p:cNvSpPr/>
            <p:nvPr/>
          </p:nvSpPr>
          <p:spPr>
            <a:xfrm>
              <a:off x="6992502" y="3970992"/>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090D8B37-5E75-459B-A577-3C0CBD90C9DD}"/>
                </a:ext>
              </a:extLst>
            </p:cNvPr>
            <p:cNvCxnSpPr>
              <a:cxnSpLocks/>
            </p:cNvCxnSpPr>
            <p:nvPr/>
          </p:nvCxnSpPr>
          <p:spPr>
            <a:xfrm>
              <a:off x="7058583" y="4032615"/>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0" name="Oval 199">
              <a:extLst>
                <a:ext uri="{FF2B5EF4-FFF2-40B4-BE49-F238E27FC236}">
                  <a16:creationId xmlns:a16="http://schemas.microsoft.com/office/drawing/2014/main" id="{F4ABC201-1E53-4E44-8968-AAE3CE37DDD8}"/>
                </a:ext>
              </a:extLst>
            </p:cNvPr>
            <p:cNvSpPr/>
            <p:nvPr/>
          </p:nvSpPr>
          <p:spPr>
            <a:xfrm>
              <a:off x="6981081"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a:extLst>
                <a:ext uri="{FF2B5EF4-FFF2-40B4-BE49-F238E27FC236}">
                  <a16:creationId xmlns:a16="http://schemas.microsoft.com/office/drawing/2014/main" id="{186D9BAC-F098-4E74-97F4-F36F18177BCA}"/>
                </a:ext>
              </a:extLst>
            </p:cNvPr>
            <p:cNvCxnSpPr>
              <a:cxnSpLocks/>
            </p:cNvCxnSpPr>
            <p:nvPr/>
          </p:nvCxnSpPr>
          <p:spPr>
            <a:xfrm>
              <a:off x="7047162"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grpSp>
      <p:pic>
        <p:nvPicPr>
          <p:cNvPr id="202" name="Picture 201">
            <a:extLst>
              <a:ext uri="{FF2B5EF4-FFF2-40B4-BE49-F238E27FC236}">
                <a16:creationId xmlns:a16="http://schemas.microsoft.com/office/drawing/2014/main" id="{39E44275-2C06-46B5-A74E-56A168CAC2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3057" y="817307"/>
            <a:ext cx="2160941" cy="1450744"/>
          </a:xfrm>
          <a:prstGeom prst="rect">
            <a:avLst/>
          </a:prstGeom>
          <a:ln w="0">
            <a:solidFill>
              <a:schemeClr val="tx1"/>
            </a:solidFill>
          </a:ln>
        </p:spPr>
      </p:pic>
      <p:sp>
        <p:nvSpPr>
          <p:cNvPr id="203" name="Rectangle 202">
            <a:extLst>
              <a:ext uri="{FF2B5EF4-FFF2-40B4-BE49-F238E27FC236}">
                <a16:creationId xmlns:a16="http://schemas.microsoft.com/office/drawing/2014/main" id="{FDC0CC23-F8E7-4E80-837B-1EBFF48E4B4E}"/>
              </a:ext>
            </a:extLst>
          </p:cNvPr>
          <p:cNvSpPr/>
          <p:nvPr/>
        </p:nvSpPr>
        <p:spPr>
          <a:xfrm>
            <a:off x="7239264" y="2953203"/>
            <a:ext cx="4088528" cy="47579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 name="Group 204">
            <a:extLst>
              <a:ext uri="{FF2B5EF4-FFF2-40B4-BE49-F238E27FC236}">
                <a16:creationId xmlns:a16="http://schemas.microsoft.com/office/drawing/2014/main" id="{A00E4880-1593-4006-81DA-E221F5546248}"/>
              </a:ext>
            </a:extLst>
          </p:cNvPr>
          <p:cNvGrpSpPr/>
          <p:nvPr/>
        </p:nvGrpSpPr>
        <p:grpSpPr>
          <a:xfrm>
            <a:off x="6103498" y="3201600"/>
            <a:ext cx="535745" cy="564493"/>
            <a:chOff x="267677" y="3168282"/>
            <a:chExt cx="535745" cy="564493"/>
          </a:xfrm>
        </p:grpSpPr>
        <p:cxnSp>
          <p:nvCxnSpPr>
            <p:cNvPr id="206" name="Straight Connector 205">
              <a:extLst>
                <a:ext uri="{FF2B5EF4-FFF2-40B4-BE49-F238E27FC236}">
                  <a16:creationId xmlns:a16="http://schemas.microsoft.com/office/drawing/2014/main" id="{642893EA-4E58-4EFC-A2D3-E172C31853A3}"/>
                </a:ext>
              </a:extLst>
            </p:cNvPr>
            <p:cNvCxnSpPr>
              <a:cxnSpLocks/>
            </p:cNvCxnSpPr>
            <p:nvPr/>
          </p:nvCxnSpPr>
          <p:spPr>
            <a:xfrm flipH="1">
              <a:off x="267677" y="3645244"/>
              <a:ext cx="5357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B566533-1AB3-4F77-8CD0-55A2E1F2084E}"/>
                </a:ext>
              </a:extLst>
            </p:cNvPr>
            <p:cNvCxnSpPr>
              <a:cxnSpLocks/>
            </p:cNvCxnSpPr>
            <p:nvPr/>
          </p:nvCxnSpPr>
          <p:spPr>
            <a:xfrm flipH="1">
              <a:off x="403406" y="3732775"/>
              <a:ext cx="2562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7FA5610-2254-468C-95B0-E6FD22D3B97B}"/>
                </a:ext>
              </a:extLst>
            </p:cNvPr>
            <p:cNvCxnSpPr>
              <a:cxnSpLocks/>
            </p:cNvCxnSpPr>
            <p:nvPr/>
          </p:nvCxnSpPr>
          <p:spPr>
            <a:xfrm flipV="1">
              <a:off x="535551" y="3168282"/>
              <a:ext cx="0" cy="490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A03E5534-2344-47E1-8313-EAFC540CAF38}"/>
                  </a:ext>
                </a:extLst>
              </p:cNvPr>
              <p:cNvSpPr txBox="1"/>
              <p:nvPr/>
            </p:nvSpPr>
            <p:spPr>
              <a:xfrm>
                <a:off x="6596106" y="3497621"/>
                <a:ext cx="10535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𝑻</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oMath>
                  </m:oMathPara>
                </a14:m>
                <a:endParaRPr lang="en-US" sz="1600" b="1" dirty="0"/>
              </a:p>
            </p:txBody>
          </p:sp>
        </mc:Choice>
        <mc:Fallback xmlns="">
          <p:sp>
            <p:nvSpPr>
              <p:cNvPr id="210" name="TextBox 209">
                <a:extLst>
                  <a:ext uri="{FF2B5EF4-FFF2-40B4-BE49-F238E27FC236}">
                    <a16:creationId xmlns:a16="http://schemas.microsoft.com/office/drawing/2014/main" id="{A03E5534-2344-47E1-8313-EAFC540CAF38}"/>
                  </a:ext>
                </a:extLst>
              </p:cNvPr>
              <p:cNvSpPr txBox="1">
                <a:spLocks noRot="1" noChangeAspect="1" noMove="1" noResize="1" noEditPoints="1" noAdjustHandles="1" noChangeArrowheads="1" noChangeShapeType="1" noTextEdit="1"/>
              </p:cNvSpPr>
              <p:nvPr/>
            </p:nvSpPr>
            <p:spPr>
              <a:xfrm>
                <a:off x="6596106" y="3497621"/>
                <a:ext cx="1053533" cy="338554"/>
              </a:xfrm>
              <a:prstGeom prst="rect">
                <a:avLst/>
              </a:prstGeom>
              <a:blipFill>
                <a:blip r:embed="rId8"/>
                <a:stretch>
                  <a:fillRect/>
                </a:stretch>
              </a:blipFill>
            </p:spPr>
            <p:txBody>
              <a:bodyPr/>
              <a:lstStyle/>
              <a:p>
                <a:r>
                  <a:rPr lang="en-US">
                    <a:noFill/>
                  </a:rPr>
                  <a:t> </a:t>
                </a:r>
              </a:p>
            </p:txBody>
          </p:sp>
        </mc:Fallback>
      </mc:AlternateContent>
      <p:grpSp>
        <p:nvGrpSpPr>
          <p:cNvPr id="211" name="Group 210">
            <a:extLst>
              <a:ext uri="{FF2B5EF4-FFF2-40B4-BE49-F238E27FC236}">
                <a16:creationId xmlns:a16="http://schemas.microsoft.com/office/drawing/2014/main" id="{CD92AB97-B19F-45E1-88C6-2B8E11AE1B49}"/>
              </a:ext>
            </a:extLst>
          </p:cNvPr>
          <p:cNvGrpSpPr/>
          <p:nvPr/>
        </p:nvGrpSpPr>
        <p:grpSpPr>
          <a:xfrm rot="5400000">
            <a:off x="5980375" y="3894559"/>
            <a:ext cx="463598" cy="507553"/>
            <a:chOff x="5637238" y="4203321"/>
            <a:chExt cx="695946" cy="587493"/>
          </a:xfrm>
        </p:grpSpPr>
        <p:cxnSp>
          <p:nvCxnSpPr>
            <p:cNvPr id="212" name="Straight Connector 211">
              <a:extLst>
                <a:ext uri="{FF2B5EF4-FFF2-40B4-BE49-F238E27FC236}">
                  <a16:creationId xmlns:a16="http://schemas.microsoft.com/office/drawing/2014/main" id="{DE9FDC73-26F5-4674-B286-F20D6370E5B2}"/>
                </a:ext>
              </a:extLst>
            </p:cNvPr>
            <p:cNvCxnSpPr>
              <a:cxnSpLocks/>
            </p:cNvCxnSpPr>
            <p:nvPr/>
          </p:nvCxnSpPr>
          <p:spPr>
            <a:xfrm rot="10800000" flipH="1">
              <a:off x="5637238" y="4569687"/>
              <a:ext cx="6959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80DDF2F-28E0-4403-8BE9-8417EFB9910E}"/>
                </a:ext>
              </a:extLst>
            </p:cNvPr>
            <p:cNvCxnSpPr>
              <a:cxnSpLocks/>
            </p:cNvCxnSpPr>
            <p:nvPr/>
          </p:nvCxnSpPr>
          <p:spPr>
            <a:xfrm rot="10800000" flipH="1">
              <a:off x="5783231" y="4680405"/>
              <a:ext cx="384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5927E6E-1D52-4011-88DE-6C908C6BC9C7}"/>
                </a:ext>
              </a:extLst>
            </p:cNvPr>
            <p:cNvCxnSpPr>
              <a:cxnSpLocks/>
            </p:cNvCxnSpPr>
            <p:nvPr/>
          </p:nvCxnSpPr>
          <p:spPr>
            <a:xfrm flipV="1">
              <a:off x="5985210" y="4203321"/>
              <a:ext cx="0" cy="3663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EB61D7D-BAE6-4B56-A0DD-918531D40378}"/>
                </a:ext>
              </a:extLst>
            </p:cNvPr>
            <p:cNvCxnSpPr>
              <a:cxnSpLocks/>
            </p:cNvCxnSpPr>
            <p:nvPr/>
          </p:nvCxnSpPr>
          <p:spPr>
            <a:xfrm>
              <a:off x="5859430" y="4790814"/>
              <a:ext cx="2321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6" name="Group 215">
            <a:extLst>
              <a:ext uri="{FF2B5EF4-FFF2-40B4-BE49-F238E27FC236}">
                <a16:creationId xmlns:a16="http://schemas.microsoft.com/office/drawing/2014/main" id="{340CEE23-7378-4E4B-A21D-9DC10E76462A}"/>
              </a:ext>
            </a:extLst>
          </p:cNvPr>
          <p:cNvGrpSpPr/>
          <p:nvPr/>
        </p:nvGrpSpPr>
        <p:grpSpPr>
          <a:xfrm rot="10800000" flipH="1">
            <a:off x="6103499" y="5040990"/>
            <a:ext cx="1126422" cy="564493"/>
            <a:chOff x="267677" y="3168282"/>
            <a:chExt cx="1099489" cy="564493"/>
          </a:xfrm>
        </p:grpSpPr>
        <p:cxnSp>
          <p:nvCxnSpPr>
            <p:cNvPr id="217" name="Straight Connector 216">
              <a:extLst>
                <a:ext uri="{FF2B5EF4-FFF2-40B4-BE49-F238E27FC236}">
                  <a16:creationId xmlns:a16="http://schemas.microsoft.com/office/drawing/2014/main" id="{7DC954C4-5DA3-4ED7-92E1-8E762B0E51D8}"/>
                </a:ext>
              </a:extLst>
            </p:cNvPr>
            <p:cNvCxnSpPr>
              <a:cxnSpLocks/>
            </p:cNvCxnSpPr>
            <p:nvPr/>
          </p:nvCxnSpPr>
          <p:spPr>
            <a:xfrm flipH="1">
              <a:off x="267677" y="3645244"/>
              <a:ext cx="5357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67BE7F2-A151-4428-BE97-99FB504992EF}"/>
                </a:ext>
              </a:extLst>
            </p:cNvPr>
            <p:cNvCxnSpPr>
              <a:cxnSpLocks/>
            </p:cNvCxnSpPr>
            <p:nvPr/>
          </p:nvCxnSpPr>
          <p:spPr>
            <a:xfrm flipH="1">
              <a:off x="403406" y="3732775"/>
              <a:ext cx="2562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C8D3905-21D8-442F-85F7-203C7CB66963}"/>
                </a:ext>
              </a:extLst>
            </p:cNvPr>
            <p:cNvCxnSpPr>
              <a:cxnSpLocks/>
            </p:cNvCxnSpPr>
            <p:nvPr/>
          </p:nvCxnSpPr>
          <p:spPr>
            <a:xfrm>
              <a:off x="531509" y="3168283"/>
              <a:ext cx="8356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FB86154-52B6-4EC2-B2CD-DEC37F9FA73C}"/>
                </a:ext>
              </a:extLst>
            </p:cNvPr>
            <p:cNvCxnSpPr>
              <a:cxnSpLocks/>
            </p:cNvCxnSpPr>
            <p:nvPr/>
          </p:nvCxnSpPr>
          <p:spPr>
            <a:xfrm flipV="1">
              <a:off x="535551" y="3168282"/>
              <a:ext cx="0" cy="490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1" name="Straight Connector 220">
            <a:extLst>
              <a:ext uri="{FF2B5EF4-FFF2-40B4-BE49-F238E27FC236}">
                <a16:creationId xmlns:a16="http://schemas.microsoft.com/office/drawing/2014/main" id="{ADB188EE-FB03-456E-9683-C1AD62BF6C66}"/>
              </a:ext>
            </a:extLst>
          </p:cNvPr>
          <p:cNvCxnSpPr>
            <a:cxnSpLocks/>
          </p:cNvCxnSpPr>
          <p:nvPr/>
        </p:nvCxnSpPr>
        <p:spPr>
          <a:xfrm flipV="1">
            <a:off x="6394616" y="3776517"/>
            <a:ext cx="0" cy="1264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A183A9D-9516-40C8-9335-8DEFFD8D3D33}"/>
              </a:ext>
            </a:extLst>
          </p:cNvPr>
          <p:cNvCxnSpPr>
            <a:cxnSpLocks/>
            <a:endCxn id="203" idx="1"/>
          </p:cNvCxnSpPr>
          <p:nvPr/>
        </p:nvCxnSpPr>
        <p:spPr>
          <a:xfrm>
            <a:off x="6373793" y="3191102"/>
            <a:ext cx="8654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A22A75A5-E4CF-4E69-9356-5A2E791B4C38}"/>
              </a:ext>
            </a:extLst>
          </p:cNvPr>
          <p:cNvCxnSpPr>
            <a:cxnSpLocks/>
          </p:cNvCxnSpPr>
          <p:nvPr/>
        </p:nvCxnSpPr>
        <p:spPr>
          <a:xfrm>
            <a:off x="8555295" y="3507826"/>
            <a:ext cx="0" cy="4859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39A5C6BA-1230-479E-BAFB-7F66BA32A54E}"/>
              </a:ext>
            </a:extLst>
          </p:cNvPr>
          <p:cNvCxnSpPr>
            <a:cxnSpLocks/>
          </p:cNvCxnSpPr>
          <p:nvPr/>
        </p:nvCxnSpPr>
        <p:spPr>
          <a:xfrm flipV="1">
            <a:off x="8558706" y="4360392"/>
            <a:ext cx="0" cy="92373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58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3829A49-BA57-46EE-81C2-67447503450A}"/>
              </a:ext>
            </a:extLst>
          </p:cNvPr>
          <p:cNvSpPr/>
          <p:nvPr/>
        </p:nvSpPr>
        <p:spPr>
          <a:xfrm>
            <a:off x="2499600" y="3144058"/>
            <a:ext cx="7091979" cy="23991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id="{BEBDE184-B25B-4890-A3D0-95115521C027}"/>
              </a:ext>
            </a:extLst>
          </p:cNvPr>
          <p:cNvSpPr txBox="1"/>
          <p:nvPr/>
        </p:nvSpPr>
        <p:spPr>
          <a:xfrm>
            <a:off x="3898534" y="3976180"/>
            <a:ext cx="10797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rPr>
              <a:t>ε</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sp>
        <p:nvSpPr>
          <p:cNvPr id="4" name="Rectangle 3">
            <a:extLst>
              <a:ext uri="{FF2B5EF4-FFF2-40B4-BE49-F238E27FC236}">
                <a16:creationId xmlns:a16="http://schemas.microsoft.com/office/drawing/2014/main" id="{F05BDFA2-26B4-485C-A977-4EAD17105799}"/>
              </a:ext>
            </a:extLst>
          </p:cNvPr>
          <p:cNvSpPr/>
          <p:nvPr/>
        </p:nvSpPr>
        <p:spPr>
          <a:xfrm>
            <a:off x="2499600" y="5551529"/>
            <a:ext cx="7092000" cy="77144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C4F0A200-F001-48F2-BEC3-2B74CFF9D2CC}"/>
              </a:ext>
            </a:extLst>
          </p:cNvPr>
          <p:cNvSpPr txBox="1"/>
          <p:nvPr/>
        </p:nvSpPr>
        <p:spPr>
          <a:xfrm>
            <a:off x="9884185" y="2805672"/>
            <a:ext cx="126067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BLG</a:t>
            </a:r>
          </a:p>
        </p:txBody>
      </p:sp>
      <p:cxnSp>
        <p:nvCxnSpPr>
          <p:cNvPr id="20" name="Straight Connector 19">
            <a:extLst>
              <a:ext uri="{FF2B5EF4-FFF2-40B4-BE49-F238E27FC236}">
                <a16:creationId xmlns:a16="http://schemas.microsoft.com/office/drawing/2014/main" id="{950A0D7B-13C5-438F-AA58-369CF39E214D}"/>
              </a:ext>
            </a:extLst>
          </p:cNvPr>
          <p:cNvCxnSpPr>
            <a:cxnSpLocks/>
            <a:endCxn id="42" idx="1"/>
          </p:cNvCxnSpPr>
          <p:nvPr/>
        </p:nvCxnSpPr>
        <p:spPr>
          <a:xfrm flipV="1">
            <a:off x="455515" y="3030312"/>
            <a:ext cx="2044084" cy="372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AD645F0-A2E3-4126-B205-659725B4430A}"/>
              </a:ext>
            </a:extLst>
          </p:cNvPr>
          <p:cNvCxnSpPr>
            <a:cxnSpLocks/>
          </p:cNvCxnSpPr>
          <p:nvPr/>
        </p:nvCxnSpPr>
        <p:spPr>
          <a:xfrm>
            <a:off x="1047135" y="1429966"/>
            <a:ext cx="0" cy="37828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C38E6AC-7402-40FD-AA78-16087056B83F}"/>
              </a:ext>
            </a:extLst>
          </p:cNvPr>
          <p:cNvCxnSpPr/>
          <p:nvPr/>
        </p:nvCxnSpPr>
        <p:spPr>
          <a:xfrm>
            <a:off x="1047135" y="6040485"/>
            <a:ext cx="145246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F105234-3498-4025-A5FC-DBF10D93B3FC}"/>
              </a:ext>
            </a:extLst>
          </p:cNvPr>
          <p:cNvCxnSpPr>
            <a:cxnSpLocks/>
          </p:cNvCxnSpPr>
          <p:nvPr/>
        </p:nvCxnSpPr>
        <p:spPr>
          <a:xfrm>
            <a:off x="453830" y="3039890"/>
            <a:ext cx="0" cy="59897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4397CD5-D56B-4620-86C4-886D4F1830EC}"/>
              </a:ext>
            </a:extLst>
          </p:cNvPr>
          <p:cNvCxnSpPr>
            <a:cxnSpLocks/>
          </p:cNvCxnSpPr>
          <p:nvPr/>
        </p:nvCxnSpPr>
        <p:spPr>
          <a:xfrm>
            <a:off x="125927" y="3631995"/>
            <a:ext cx="6445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07EDAFB-A61F-4A9D-B900-A407EA644424}"/>
              </a:ext>
            </a:extLst>
          </p:cNvPr>
          <p:cNvCxnSpPr>
            <a:cxnSpLocks/>
          </p:cNvCxnSpPr>
          <p:nvPr/>
        </p:nvCxnSpPr>
        <p:spPr>
          <a:xfrm>
            <a:off x="273997" y="3730180"/>
            <a:ext cx="35966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4BA0CA-3884-4BC9-AA85-AEE3ACD25616}"/>
              </a:ext>
            </a:extLst>
          </p:cNvPr>
          <p:cNvCxnSpPr>
            <a:cxnSpLocks/>
          </p:cNvCxnSpPr>
          <p:nvPr/>
        </p:nvCxnSpPr>
        <p:spPr>
          <a:xfrm>
            <a:off x="371764" y="3844187"/>
            <a:ext cx="14688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304C41E-4EB3-4243-95E8-2FA267D9E6DE}"/>
              </a:ext>
            </a:extLst>
          </p:cNvPr>
          <p:cNvCxnSpPr>
            <a:cxnSpLocks/>
          </p:cNvCxnSpPr>
          <p:nvPr/>
        </p:nvCxnSpPr>
        <p:spPr>
          <a:xfrm>
            <a:off x="678898" y="5399255"/>
            <a:ext cx="73647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EC15E63-2179-49C7-8DD6-2F13D4EFE59A}"/>
              </a:ext>
            </a:extLst>
          </p:cNvPr>
          <p:cNvCxnSpPr>
            <a:cxnSpLocks/>
          </p:cNvCxnSpPr>
          <p:nvPr/>
        </p:nvCxnSpPr>
        <p:spPr>
          <a:xfrm>
            <a:off x="678897" y="1228882"/>
            <a:ext cx="73647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E4DCB77-0BD6-4EA7-B683-4D7811FF8377}"/>
              </a:ext>
            </a:extLst>
          </p:cNvPr>
          <p:cNvCxnSpPr>
            <a:cxnSpLocks/>
          </p:cNvCxnSpPr>
          <p:nvPr/>
        </p:nvCxnSpPr>
        <p:spPr>
          <a:xfrm>
            <a:off x="852438" y="1409194"/>
            <a:ext cx="36823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A786957-C70E-4694-879F-1B2368066603}"/>
              </a:ext>
            </a:extLst>
          </p:cNvPr>
          <p:cNvCxnSpPr>
            <a:cxnSpLocks/>
          </p:cNvCxnSpPr>
          <p:nvPr/>
        </p:nvCxnSpPr>
        <p:spPr>
          <a:xfrm>
            <a:off x="863015" y="5212800"/>
            <a:ext cx="36823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7D686CE-F8BB-4B58-A734-FC2ECF922123}"/>
              </a:ext>
            </a:extLst>
          </p:cNvPr>
          <p:cNvCxnSpPr>
            <a:cxnSpLocks/>
          </p:cNvCxnSpPr>
          <p:nvPr/>
        </p:nvCxnSpPr>
        <p:spPr>
          <a:xfrm>
            <a:off x="1052886" y="5441506"/>
            <a:ext cx="0" cy="59897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62D57C-AE67-4410-A2C9-3B5A37431ADC}"/>
              </a:ext>
            </a:extLst>
          </p:cNvPr>
          <p:cNvCxnSpPr>
            <a:cxnSpLocks/>
          </p:cNvCxnSpPr>
          <p:nvPr/>
        </p:nvCxnSpPr>
        <p:spPr>
          <a:xfrm>
            <a:off x="1047134" y="817514"/>
            <a:ext cx="1" cy="4300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EA71095-A1A4-42AC-8F50-9A92F25CE1C0}"/>
              </a:ext>
            </a:extLst>
          </p:cNvPr>
          <p:cNvSpPr txBox="1"/>
          <p:nvPr/>
        </p:nvSpPr>
        <p:spPr>
          <a:xfrm>
            <a:off x="1575626" y="1087017"/>
            <a:ext cx="81088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6753878F-0F36-4744-B090-30B81384FE8E}"/>
              </a:ext>
            </a:extLst>
          </p:cNvPr>
          <p:cNvSpPr txBox="1"/>
          <p:nvPr/>
        </p:nvSpPr>
        <p:spPr>
          <a:xfrm>
            <a:off x="1461843" y="5028309"/>
            <a:ext cx="81088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G</a:t>
            </a:r>
          </a:p>
        </p:txBody>
      </p:sp>
      <p:sp>
        <p:nvSpPr>
          <p:cNvPr id="36" name="TextBox 35">
            <a:extLst>
              <a:ext uri="{FF2B5EF4-FFF2-40B4-BE49-F238E27FC236}">
                <a16:creationId xmlns:a16="http://schemas.microsoft.com/office/drawing/2014/main" id="{F78608B7-7BD3-43EC-A474-13B2F15830DA}"/>
              </a:ext>
            </a:extLst>
          </p:cNvPr>
          <p:cNvSpPr txBox="1"/>
          <p:nvPr/>
        </p:nvSpPr>
        <p:spPr>
          <a:xfrm>
            <a:off x="9884186" y="5740995"/>
            <a:ext cx="1855719"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Back Gate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821814A0-429B-4014-9143-11248430F6EE}"/>
              </a:ext>
            </a:extLst>
          </p:cNvPr>
          <p:cNvSpPr txBox="1"/>
          <p:nvPr/>
        </p:nvSpPr>
        <p:spPr>
          <a:xfrm>
            <a:off x="9988456" y="527678"/>
            <a:ext cx="19224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Tip</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8" name="Straight Arrow Connector 37">
            <a:extLst>
              <a:ext uri="{FF2B5EF4-FFF2-40B4-BE49-F238E27FC236}">
                <a16:creationId xmlns:a16="http://schemas.microsoft.com/office/drawing/2014/main" id="{AD685687-1D3F-4C26-85E5-065A999250FD}"/>
              </a:ext>
            </a:extLst>
          </p:cNvPr>
          <p:cNvCxnSpPr>
            <a:cxnSpLocks/>
          </p:cNvCxnSpPr>
          <p:nvPr/>
        </p:nvCxnSpPr>
        <p:spPr>
          <a:xfrm flipH="1">
            <a:off x="8362162" y="3144058"/>
            <a:ext cx="8355" cy="2407471"/>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5AEB20B-4FB0-4A15-8F34-0291007A5B6B}"/>
              </a:ext>
            </a:extLst>
          </p:cNvPr>
          <p:cNvCxnSpPr>
            <a:cxnSpLocks/>
          </p:cNvCxnSpPr>
          <p:nvPr/>
        </p:nvCxnSpPr>
        <p:spPr>
          <a:xfrm flipH="1">
            <a:off x="8362162" y="1228882"/>
            <a:ext cx="8355" cy="1761624"/>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53A65BF-11CB-447B-AA64-645961756976}"/>
              </a:ext>
            </a:extLst>
          </p:cNvPr>
          <p:cNvSpPr txBox="1"/>
          <p:nvPr/>
        </p:nvSpPr>
        <p:spPr>
          <a:xfrm>
            <a:off x="8511813" y="2237095"/>
            <a:ext cx="10797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1</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E2A3E7F2-5DB6-4F7A-89BF-7009906DC7D9}"/>
              </a:ext>
            </a:extLst>
          </p:cNvPr>
          <p:cNvSpPr txBox="1"/>
          <p:nvPr/>
        </p:nvSpPr>
        <p:spPr>
          <a:xfrm>
            <a:off x="8632982" y="4007373"/>
            <a:ext cx="133868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ight Brace 61">
            <a:extLst>
              <a:ext uri="{FF2B5EF4-FFF2-40B4-BE49-F238E27FC236}">
                <a16:creationId xmlns:a16="http://schemas.microsoft.com/office/drawing/2014/main" id="{698CA340-9009-41FB-B7F5-980151039FD6}"/>
              </a:ext>
            </a:extLst>
          </p:cNvPr>
          <p:cNvSpPr/>
          <p:nvPr/>
        </p:nvSpPr>
        <p:spPr>
          <a:xfrm>
            <a:off x="9619571" y="1247534"/>
            <a:ext cx="448160" cy="1742972"/>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Right Brace 62">
            <a:extLst>
              <a:ext uri="{FF2B5EF4-FFF2-40B4-BE49-F238E27FC236}">
                <a16:creationId xmlns:a16="http://schemas.microsoft.com/office/drawing/2014/main" id="{BD3DBC74-C39A-430B-885F-028DA2D69D94}"/>
              </a:ext>
            </a:extLst>
          </p:cNvPr>
          <p:cNvSpPr/>
          <p:nvPr/>
        </p:nvSpPr>
        <p:spPr>
          <a:xfrm>
            <a:off x="9619570" y="3157538"/>
            <a:ext cx="438339" cy="2407471"/>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7F54D41A-4D74-4F7F-A7BA-5A1AF73508E0}"/>
              </a:ext>
            </a:extLst>
          </p:cNvPr>
          <p:cNvSpPr/>
          <p:nvPr/>
        </p:nvSpPr>
        <p:spPr>
          <a:xfrm>
            <a:off x="2499600" y="3077251"/>
            <a:ext cx="7091977" cy="45719"/>
          </a:xfrm>
          <a:prstGeom prst="rect">
            <a:avLst/>
          </a:prstGeom>
          <a:solidFill>
            <a:srgbClr val="CD93C1"/>
          </a:solidFill>
          <a:ln>
            <a:solidFill>
              <a:srgbClr val="CD9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highlight>
                <a:srgbClr val="FFFF00"/>
              </a:highligh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CE3F4EA-D9B1-4D5D-9275-B3A24F897915}"/>
              </a:ext>
            </a:extLst>
          </p:cNvPr>
          <p:cNvSpPr/>
          <p:nvPr/>
        </p:nvSpPr>
        <p:spPr>
          <a:xfrm>
            <a:off x="2499599" y="3007452"/>
            <a:ext cx="7091977" cy="45719"/>
          </a:xfrm>
          <a:prstGeom prst="rect">
            <a:avLst/>
          </a:prstGeom>
          <a:solidFill>
            <a:srgbClr val="CD93C1"/>
          </a:solidFill>
          <a:ln>
            <a:solidFill>
              <a:srgbClr val="CD9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highlight>
                <a:srgbClr val="FFFF00"/>
              </a:highligh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784A4F42-5EA6-4C47-A2EA-398E0F94E25B}"/>
              </a:ext>
            </a:extLst>
          </p:cNvPr>
          <p:cNvSpPr txBox="1"/>
          <p:nvPr/>
        </p:nvSpPr>
        <p:spPr>
          <a:xfrm>
            <a:off x="9042580" y="1342077"/>
            <a:ext cx="65895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rPr>
              <a:t>ε</a:t>
            </a:r>
            <a:r>
              <a:rPr lang="en-US" sz="2800" baseline="-25000" dirty="0">
                <a:solidFill>
                  <a:prstClr val="black"/>
                </a:solidFill>
                <a:latin typeface="Calibri" panose="020F0502020204030204"/>
              </a:rPr>
              <a:t>1</a:t>
            </a:r>
            <a:endPar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pic>
        <p:nvPicPr>
          <p:cNvPr id="40" name="Picture 39">
            <a:extLst>
              <a:ext uri="{FF2B5EF4-FFF2-40B4-BE49-F238E27FC236}">
                <a16:creationId xmlns:a16="http://schemas.microsoft.com/office/drawing/2014/main" id="{C9B13F52-FE0D-4CC3-ACE2-FD3A88CFE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146" y="3485069"/>
            <a:ext cx="1564604" cy="1033230"/>
          </a:xfrm>
          <a:prstGeom prst="rect">
            <a:avLst/>
          </a:prstGeom>
          <a:ln w="15875">
            <a:solidFill>
              <a:schemeClr val="tx1"/>
            </a:solidFill>
          </a:ln>
        </p:spPr>
      </p:pic>
      <p:pic>
        <p:nvPicPr>
          <p:cNvPr id="43" name="Picture 42">
            <a:extLst>
              <a:ext uri="{FF2B5EF4-FFF2-40B4-BE49-F238E27FC236}">
                <a16:creationId xmlns:a16="http://schemas.microsoft.com/office/drawing/2014/main" id="{FB11692D-2CA8-40FD-9A84-3D8CE5F1D6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049" y="3494970"/>
            <a:ext cx="1564605" cy="1033230"/>
          </a:xfrm>
          <a:prstGeom prst="rect">
            <a:avLst/>
          </a:prstGeom>
          <a:noFill/>
          <a:ln w="15875">
            <a:solidFill>
              <a:schemeClr val="tx1"/>
            </a:solidFill>
          </a:ln>
        </p:spPr>
      </p:pic>
      <p:pic>
        <p:nvPicPr>
          <p:cNvPr id="44" name="Picture 43">
            <a:extLst>
              <a:ext uri="{FF2B5EF4-FFF2-40B4-BE49-F238E27FC236}">
                <a16:creationId xmlns:a16="http://schemas.microsoft.com/office/drawing/2014/main" id="{A7D12235-6E1F-4843-8B8C-55B441B57A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977" y="3490732"/>
            <a:ext cx="1564605" cy="1033230"/>
          </a:xfrm>
          <a:prstGeom prst="rect">
            <a:avLst/>
          </a:prstGeom>
          <a:ln w="15875">
            <a:solidFill>
              <a:schemeClr val="tx1"/>
            </a:solidFill>
          </a:ln>
        </p:spPr>
      </p:pic>
      <p:sp>
        <p:nvSpPr>
          <p:cNvPr id="45" name="Oval 44">
            <a:extLst>
              <a:ext uri="{FF2B5EF4-FFF2-40B4-BE49-F238E27FC236}">
                <a16:creationId xmlns:a16="http://schemas.microsoft.com/office/drawing/2014/main" id="{DC1C5066-C213-4019-9A2D-4314513293C0}"/>
              </a:ext>
            </a:extLst>
          </p:cNvPr>
          <p:cNvSpPr/>
          <p:nvPr/>
        </p:nvSpPr>
        <p:spPr>
          <a:xfrm>
            <a:off x="8198757" y="2932968"/>
            <a:ext cx="310761" cy="25996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A862912E-AF22-4D83-9C47-1AFDF74BD5A6}"/>
              </a:ext>
            </a:extLst>
          </p:cNvPr>
          <p:cNvCxnSpPr>
            <a:cxnSpLocks/>
            <a:stCxn id="40" idx="0"/>
            <a:endCxn id="45" idx="1"/>
          </p:cNvCxnSpPr>
          <p:nvPr/>
        </p:nvCxnSpPr>
        <p:spPr>
          <a:xfrm flipV="1">
            <a:off x="6897448" y="2971039"/>
            <a:ext cx="1346819" cy="5140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F551591-E134-405B-BE2E-807CA35B3626}"/>
              </a:ext>
            </a:extLst>
          </p:cNvPr>
          <p:cNvCxnSpPr>
            <a:cxnSpLocks/>
            <a:stCxn id="40" idx="3"/>
            <a:endCxn id="45" idx="4"/>
          </p:cNvCxnSpPr>
          <p:nvPr/>
        </p:nvCxnSpPr>
        <p:spPr>
          <a:xfrm flipV="1">
            <a:off x="7679750" y="3192932"/>
            <a:ext cx="674388" cy="80875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CD73BB11-39CE-49F9-B19A-D63D6B30EB6E}"/>
              </a:ext>
            </a:extLst>
          </p:cNvPr>
          <p:cNvSpPr/>
          <p:nvPr/>
        </p:nvSpPr>
        <p:spPr>
          <a:xfrm>
            <a:off x="4779767" y="2934818"/>
            <a:ext cx="310761" cy="25996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59BDF2D5-9CC0-48D8-9F2E-1F4D7DF70254}"/>
              </a:ext>
            </a:extLst>
          </p:cNvPr>
          <p:cNvCxnSpPr>
            <a:cxnSpLocks/>
            <a:endCxn id="50" idx="1"/>
          </p:cNvCxnSpPr>
          <p:nvPr/>
        </p:nvCxnSpPr>
        <p:spPr>
          <a:xfrm flipV="1">
            <a:off x="4009859" y="2972889"/>
            <a:ext cx="815418" cy="4994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6A261CC-01C0-46BB-81C2-D66BA6DC5B4B}"/>
              </a:ext>
            </a:extLst>
          </p:cNvPr>
          <p:cNvCxnSpPr>
            <a:cxnSpLocks/>
            <a:endCxn id="50" idx="7"/>
          </p:cNvCxnSpPr>
          <p:nvPr/>
        </p:nvCxnSpPr>
        <p:spPr>
          <a:xfrm flipH="1" flipV="1">
            <a:off x="5045018" y="2972889"/>
            <a:ext cx="549660" cy="496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308A47DC-ACAC-4F75-9594-5E6892962190}"/>
              </a:ext>
            </a:extLst>
          </p:cNvPr>
          <p:cNvSpPr/>
          <p:nvPr/>
        </p:nvSpPr>
        <p:spPr>
          <a:xfrm>
            <a:off x="2436900" y="2944546"/>
            <a:ext cx="310761" cy="25996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5" name="Straight Connector 54">
            <a:extLst>
              <a:ext uri="{FF2B5EF4-FFF2-40B4-BE49-F238E27FC236}">
                <a16:creationId xmlns:a16="http://schemas.microsoft.com/office/drawing/2014/main" id="{94F2917C-D15A-492D-BE34-53140BCFC610}"/>
              </a:ext>
            </a:extLst>
          </p:cNvPr>
          <p:cNvCxnSpPr>
            <a:cxnSpLocks/>
            <a:endCxn id="54" idx="1"/>
          </p:cNvCxnSpPr>
          <p:nvPr/>
        </p:nvCxnSpPr>
        <p:spPr>
          <a:xfrm flipV="1">
            <a:off x="1592623" y="2982617"/>
            <a:ext cx="889787" cy="51235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8F3EF9B-77CB-480B-AB2F-3C0C6F5BC81B}"/>
              </a:ext>
            </a:extLst>
          </p:cNvPr>
          <p:cNvCxnSpPr>
            <a:cxnSpLocks/>
            <a:endCxn id="54" idx="6"/>
          </p:cNvCxnSpPr>
          <p:nvPr/>
        </p:nvCxnSpPr>
        <p:spPr>
          <a:xfrm flipH="1" flipV="1">
            <a:off x="2747661" y="3074528"/>
            <a:ext cx="425946" cy="41054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451C8826-8E23-4A94-A2A7-D7617BE0A29F}"/>
                  </a:ext>
                </a:extLst>
              </p:cNvPr>
              <p:cNvSpPr txBox="1"/>
              <p:nvPr/>
            </p:nvSpPr>
            <p:spPr>
              <a:xfrm>
                <a:off x="4810691" y="1639563"/>
                <a:ext cx="1861101" cy="8880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𝜖</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m:t>
                              </m:r>
                            </m:sub>
                          </m:sSub>
                        </m:num>
                        <m:den>
                          <m:d>
                            <m:dPr>
                              <m:begChr m:val="|"/>
                              <m:end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d>
                        </m:den>
                      </m:f>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75" name="TextBox 74">
                <a:extLst>
                  <a:ext uri="{FF2B5EF4-FFF2-40B4-BE49-F238E27FC236}">
                    <a16:creationId xmlns:a16="http://schemas.microsoft.com/office/drawing/2014/main" id="{451C8826-8E23-4A94-A2A7-D7617BE0A29F}"/>
                  </a:ext>
                </a:extLst>
              </p:cNvPr>
              <p:cNvSpPr txBox="1">
                <a:spLocks noRot="1" noChangeAspect="1" noMove="1" noResize="1" noEditPoints="1" noAdjustHandles="1" noChangeArrowheads="1" noChangeShapeType="1" noTextEdit="1"/>
              </p:cNvSpPr>
              <p:nvPr/>
            </p:nvSpPr>
            <p:spPr>
              <a:xfrm>
                <a:off x="4810691" y="1639563"/>
                <a:ext cx="1861101" cy="888064"/>
              </a:xfrm>
              <a:prstGeom prst="rect">
                <a:avLst/>
              </a:prstGeom>
              <a:blipFill>
                <a:blip r:embed="rId6"/>
                <a:stretch>
                  <a:fillRect/>
                </a:stretch>
              </a:blipFill>
            </p:spPr>
            <p:txBody>
              <a:bodyPr/>
              <a:lstStyle/>
              <a:p>
                <a:r>
                  <a:rPr lang="en-US">
                    <a:noFill/>
                  </a:rPr>
                  <a:t> </a:t>
                </a:r>
              </a:p>
            </p:txBody>
          </p:sp>
        </mc:Fallback>
      </mc:AlternateContent>
      <p:sp>
        <p:nvSpPr>
          <p:cNvPr id="76" name="Left Brace 75">
            <a:extLst>
              <a:ext uri="{FF2B5EF4-FFF2-40B4-BE49-F238E27FC236}">
                <a16:creationId xmlns:a16="http://schemas.microsoft.com/office/drawing/2014/main" id="{076D5454-575D-49FD-9C96-9EEA412314CE}"/>
              </a:ext>
            </a:extLst>
          </p:cNvPr>
          <p:cNvSpPr/>
          <p:nvPr/>
        </p:nvSpPr>
        <p:spPr>
          <a:xfrm rot="5400000">
            <a:off x="5127543" y="-141440"/>
            <a:ext cx="231139" cy="5663088"/>
          </a:xfrm>
          <a:prstGeom prst="leftBrace">
            <a:avLst>
              <a:gd name="adj1" fmla="val 8333"/>
              <a:gd name="adj2" fmla="val 4102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2ADA0C41-345F-4C12-971E-08633358F9C4}"/>
              </a:ext>
            </a:extLst>
          </p:cNvPr>
          <p:cNvSpPr/>
          <p:nvPr/>
        </p:nvSpPr>
        <p:spPr>
          <a:xfrm>
            <a:off x="7362339" y="527678"/>
            <a:ext cx="2229238" cy="612621"/>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4" name="Straight Connector 63">
            <a:extLst>
              <a:ext uri="{FF2B5EF4-FFF2-40B4-BE49-F238E27FC236}">
                <a16:creationId xmlns:a16="http://schemas.microsoft.com/office/drawing/2014/main" id="{0D98F938-65B4-497D-9A36-B1855380601E}"/>
              </a:ext>
            </a:extLst>
          </p:cNvPr>
          <p:cNvCxnSpPr>
            <a:cxnSpLocks/>
            <a:endCxn id="59" idx="1"/>
          </p:cNvCxnSpPr>
          <p:nvPr/>
        </p:nvCxnSpPr>
        <p:spPr>
          <a:xfrm flipV="1">
            <a:off x="1047134" y="833989"/>
            <a:ext cx="6315205" cy="807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E9249F6-7B2F-4787-92DA-9B1892EEFE1D}"/>
                  </a:ext>
                </a:extLst>
              </p:cNvPr>
              <p:cNvSpPr txBox="1"/>
              <p:nvPr/>
            </p:nvSpPr>
            <p:spPr>
              <a:xfrm>
                <a:off x="9826957" y="1805351"/>
                <a:ext cx="131790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𝑑</m:t>
                      </m:r>
                      <m:r>
                        <a:rPr kumimoji="0" lang="en-US" sz="2800" b="0" i="1" u="none" strike="noStrike" kern="1200" cap="none" spc="0" normalizeH="0" baseline="-25000" noProof="0" dirty="0">
                          <a:ln>
                            <a:noFill/>
                          </a:ln>
                          <a:solidFill>
                            <a:prstClr val="black"/>
                          </a:solidFill>
                          <a:effectLst/>
                          <a:uLnTx/>
                          <a:uFillTx/>
                          <a:latin typeface="Cambria Math" panose="02040503050406030204" pitchFamily="18" charset="0"/>
                          <a:ea typeface="+mn-ea"/>
                          <a:cs typeface="+mn-cs"/>
                        </a:rPr>
                        <m:t>1</m:t>
                      </m:r>
                    </m:oMath>
                  </m:oMathPara>
                </a14:m>
                <a:endPar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mc:Choice>
        <mc:Fallback xmlns="">
          <p:sp>
            <p:nvSpPr>
              <p:cNvPr id="65" name="TextBox 64">
                <a:extLst>
                  <a:ext uri="{FF2B5EF4-FFF2-40B4-BE49-F238E27FC236}">
                    <a16:creationId xmlns:a16="http://schemas.microsoft.com/office/drawing/2014/main" id="{7E9249F6-7B2F-4787-92DA-9B1892EEFE1D}"/>
                  </a:ext>
                </a:extLst>
              </p:cNvPr>
              <p:cNvSpPr txBox="1">
                <a:spLocks noRot="1" noChangeAspect="1" noMove="1" noResize="1" noEditPoints="1" noAdjustHandles="1" noChangeArrowheads="1" noChangeShapeType="1" noTextEdit="1"/>
              </p:cNvSpPr>
              <p:nvPr/>
            </p:nvSpPr>
            <p:spPr>
              <a:xfrm>
                <a:off x="9826957" y="1805351"/>
                <a:ext cx="1317907"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F56AF4CF-DBCA-4D89-B508-9011BBDCC4B8}"/>
                  </a:ext>
                </a:extLst>
              </p:cNvPr>
              <p:cNvSpPr txBox="1"/>
              <p:nvPr/>
            </p:nvSpPr>
            <p:spPr>
              <a:xfrm>
                <a:off x="10190255" y="4085149"/>
                <a:ext cx="6358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𝑑</m:t>
                      </m:r>
                      <m:r>
                        <a:rPr kumimoji="0" lang="en-US" sz="2800" b="0" i="1" u="none" strike="noStrike" kern="1200" cap="none" spc="0" normalizeH="0" baseline="-25000" noProof="0" dirty="0" smtClean="0">
                          <a:ln>
                            <a:noFill/>
                          </a:ln>
                          <a:solidFill>
                            <a:prstClr val="black"/>
                          </a:solidFill>
                          <a:effectLst/>
                          <a:uLnTx/>
                          <a:uFillTx/>
                          <a:latin typeface="Cambria Math" panose="02040503050406030204" pitchFamily="18" charset="0"/>
                          <a:ea typeface="+mn-ea"/>
                          <a:cs typeface="+mn-cs"/>
                        </a:rPr>
                        <m:t>2</m:t>
                      </m:r>
                    </m:oMath>
                  </m:oMathPara>
                </a14:m>
                <a:endPar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mc:Choice>
        <mc:Fallback>
          <p:sp>
            <p:nvSpPr>
              <p:cNvPr id="66" name="TextBox 65">
                <a:extLst>
                  <a:ext uri="{FF2B5EF4-FFF2-40B4-BE49-F238E27FC236}">
                    <a16:creationId xmlns:a16="http://schemas.microsoft.com/office/drawing/2014/main" id="{F56AF4CF-DBCA-4D89-B508-9011BBDCC4B8}"/>
                  </a:ext>
                </a:extLst>
              </p:cNvPr>
              <p:cNvSpPr txBox="1">
                <a:spLocks noRot="1" noChangeAspect="1" noMove="1" noResize="1" noEditPoints="1" noAdjustHandles="1" noChangeArrowheads="1" noChangeShapeType="1" noTextEdit="1"/>
              </p:cNvSpPr>
              <p:nvPr/>
            </p:nvSpPr>
            <p:spPr>
              <a:xfrm>
                <a:off x="10190255" y="4085149"/>
                <a:ext cx="635863" cy="523220"/>
              </a:xfrm>
              <a:prstGeom prst="rect">
                <a:avLst/>
              </a:prstGeom>
              <a:blipFill>
                <a:blip r:embed="rId8"/>
                <a:stretch>
                  <a:fillRect/>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E82236AF-6CD4-41DA-9246-45A3C8FEBC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AC3516-8C24-49AA-86FA-AE97094E310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61C85908-7C63-4255-BF33-76E4381EF9DB}"/>
              </a:ext>
            </a:extLst>
          </p:cNvPr>
          <p:cNvSpPr txBox="1"/>
          <p:nvPr/>
        </p:nvSpPr>
        <p:spPr>
          <a:xfrm>
            <a:off x="8960597" y="3339186"/>
            <a:ext cx="65895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rPr>
              <a:t>ε</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spTree>
    <p:extLst>
      <p:ext uri="{BB962C8B-B14F-4D97-AF65-F5344CB8AC3E}">
        <p14:creationId xmlns:p14="http://schemas.microsoft.com/office/powerpoint/2010/main" val="3231656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121</Words>
  <Application>Microsoft Office PowerPoint</Application>
  <PresentationFormat>Widescreen</PresentationFormat>
  <Paragraphs>25</Paragraphs>
  <Slides>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Calibri</vt:lpstr>
      <vt:lpstr>Calibri Light</vt:lpstr>
      <vt:lpstr>Cambria Math</vt:lpstr>
      <vt:lpstr>Office Theme</vt:lpstr>
      <vt:lpstr>1_Office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Holdman</dc:creator>
  <cp:lastModifiedBy>Gregory Holdman</cp:lastModifiedBy>
  <cp:revision>10</cp:revision>
  <dcterms:created xsi:type="dcterms:W3CDTF">2018-06-21T16:09:20Z</dcterms:created>
  <dcterms:modified xsi:type="dcterms:W3CDTF">2018-08-22T19:29:35Z</dcterms:modified>
</cp:coreProperties>
</file>