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9C167-FF08-4FBF-9CB6-1838149D8E98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C06FF-1DCB-40B9-AE0B-455A07B65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48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common measurements involve placing a layer near a gate that can generate an electric field. We can bias the layer relative to the </a:t>
            </a:r>
            <a:r>
              <a:rPr lang="en-US" dirty="0" err="1"/>
              <a:t>backgate</a:t>
            </a:r>
            <a:r>
              <a:rPr lang="en-US" dirty="0"/>
              <a:t>. If the back gate is turned off, the layers are neutral.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2CBC7-CF53-46FA-AEEE-DD35F935B0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75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6A50E-5F26-424E-8604-28589EE89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F1003-8ABB-4CF6-8EBD-36B6B31D8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3536B-A60A-4612-9D25-F8098A8D7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7DF5-E343-4B6B-B315-5C0477F75847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88B72-CB50-4DAB-807F-4C71D943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B46B3-F272-4513-AAAD-335FE560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BBB8-428B-4EB2-ADC8-3BD2339AF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1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451B-8D9A-43E9-9928-6FB49D8A5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ED1C6-6569-4940-A38F-00596EAF7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81C2F-80A0-4D0C-97CC-5EA62FAC2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7DF5-E343-4B6B-B315-5C0477F75847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181C0-A627-46F4-8DB8-10EA6C95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5DBC5-6367-42F0-B5BD-27605DA2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BBB8-428B-4EB2-ADC8-3BD2339AF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1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4A9487-7C28-4009-B585-3A5C914B9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94E6B-9A7E-4243-98B8-05065D3BD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60FB6-6F76-4501-BD10-D9E701E6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7DF5-E343-4B6B-B315-5C0477F75847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7CD05-897A-4070-A702-F8A370F4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89A88-AAEB-4335-A13A-3E6AA044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BBB8-428B-4EB2-ADC8-3BD2339AF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6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8E33-5A99-45F0-9D13-C5DB6F34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58C19-0428-4FC3-A3B8-2A622D312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D12FD-30E2-4D6C-97CC-19DA3683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7DF5-E343-4B6B-B315-5C0477F75847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4A4E9-1A4F-4559-9EDC-B303F49C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C1A39-B9A3-41C0-8264-579E96E0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BBB8-428B-4EB2-ADC8-3BD2339AF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0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E4FF-A699-4B64-9731-35F1300C3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DF76-4397-4E44-89A9-2A0C18CAC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07DF2-620C-495C-9979-6539D0E25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7DF5-E343-4B6B-B315-5C0477F75847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851F9-4248-4C4E-BD84-CC8E1289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7B730-E91B-4062-8061-0040321C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BBB8-428B-4EB2-ADC8-3BD2339AF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6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8668D-0EAB-4DD7-B2D1-D9722EC9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C6F6D-053A-4DF2-9452-CA1CE5A7B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9A7D0-23E9-4910-90D7-23EC0766F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654FE-E712-4FD2-9E4D-23C3961F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7DF5-E343-4B6B-B315-5C0477F75847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53BE4-FD1C-4F9E-A663-16AB08E5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82D4E-CF6F-4FB6-8F51-5813796B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BBB8-428B-4EB2-ADC8-3BD2339AF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3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2421-EFD7-4299-9BFD-02723EBD4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EA016-5D1F-40DE-851F-1E07B00C8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614F3-7203-470A-AC02-324851A80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B02DD2-D635-4055-985F-58265C04B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FBE8E-4BEA-4714-974F-56FD6B9CC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A373E-6730-42DB-B309-B075DE533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7DF5-E343-4B6B-B315-5C0477F75847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C05F59-531E-43DC-B29A-52B618D14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0EC97B-D88C-48C1-968B-F1A25F3F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BBB8-428B-4EB2-ADC8-3BD2339AF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5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9BECE-D295-4001-B117-5B921160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42977E-A693-4920-960C-7976ED98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7DF5-E343-4B6B-B315-5C0477F75847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A0B63-96A3-40CD-B77F-37CDE416C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CEC2C-3777-4CF4-82D2-92197474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BBB8-428B-4EB2-ADC8-3BD2339AF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4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2D9A1-EE28-4D24-92A6-CB2A21401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7DF5-E343-4B6B-B315-5C0477F75847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57DFD0-EF4A-4165-BC1D-2293F9A7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3EA8-AE7F-4E21-9D05-5AB60896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BBB8-428B-4EB2-ADC8-3BD2339AF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8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A3BBF-5F38-41A7-9FD7-B9200A6EB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3E6BB-7AC4-4482-99CC-B4871EDB8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1E655-D20F-49F7-898E-8A999586D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54907-19A7-4DB2-A688-3A58CE28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7DF5-E343-4B6B-B315-5C0477F75847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007CA-1B85-4F17-8141-D38EBAA3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613CD-00DB-4602-AFA7-5D86A7F2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BBB8-428B-4EB2-ADC8-3BD2339AF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5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B1806-B760-4B2F-B136-9A00271D7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BD2B5-A33D-4870-A1B9-2254B0508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B1F73-E7E7-4B89-B13C-5678B6B04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F9D5D-597A-47E8-BA65-5292A72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7DF5-E343-4B6B-B315-5C0477F75847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4125C-B7B5-493B-B45E-3458751B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2278A-969B-4D42-BE09-82DF0A18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BBB8-428B-4EB2-ADC8-3BD2339AF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7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D11022-83E1-41D2-BC34-E105573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0C3DC-28EA-4CF0-9025-FF0BCB948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C381C-2D58-4F16-8CBC-82215940A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27DF5-E343-4B6B-B315-5C0477F75847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7856A-EC12-4FE0-A9A9-D05D12034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92CF8-B36D-47A0-8437-194357D4D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FBBB8-428B-4EB2-ADC8-3BD2339AF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1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DE2BC441-D889-48EC-A2EB-0F144D8FFADB}"/>
              </a:ext>
            </a:extLst>
          </p:cNvPr>
          <p:cNvSpPr txBox="1"/>
          <p:nvPr/>
        </p:nvSpPr>
        <p:spPr>
          <a:xfrm>
            <a:off x="169419" y="5091763"/>
            <a:ext cx="162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BACKGATE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F7CD17-0137-40AA-B5A5-23CE447DEB78}"/>
              </a:ext>
            </a:extLst>
          </p:cNvPr>
          <p:cNvCxnSpPr>
            <a:cxnSpLocks/>
          </p:cNvCxnSpPr>
          <p:nvPr/>
        </p:nvCxnSpPr>
        <p:spPr>
          <a:xfrm flipH="1">
            <a:off x="550377" y="4177436"/>
            <a:ext cx="8051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DF7019F-11D1-4647-BA11-3DBD6189AE19}"/>
                  </a:ext>
                </a:extLst>
              </p:cNvPr>
              <p:cNvSpPr txBox="1"/>
              <p:nvPr/>
            </p:nvSpPr>
            <p:spPr>
              <a:xfrm>
                <a:off x="751867" y="4752497"/>
                <a:ext cx="10535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DF7019F-11D1-4647-BA11-3DBD6189A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67" y="4752497"/>
                <a:ext cx="1053533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5868696D-7A86-48F2-B1E6-461218312606}"/>
              </a:ext>
            </a:extLst>
          </p:cNvPr>
          <p:cNvSpPr/>
          <p:nvPr/>
        </p:nvSpPr>
        <p:spPr>
          <a:xfrm>
            <a:off x="1395025" y="5349123"/>
            <a:ext cx="4085464" cy="4757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3564B1-83B1-442D-A500-4200DF70C77B}"/>
              </a:ext>
            </a:extLst>
          </p:cNvPr>
          <p:cNvGrpSpPr/>
          <p:nvPr/>
        </p:nvGrpSpPr>
        <p:grpSpPr>
          <a:xfrm>
            <a:off x="1355497" y="3973190"/>
            <a:ext cx="4199605" cy="405012"/>
            <a:chOff x="6981081" y="3963859"/>
            <a:chExt cx="4199605" cy="405012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F8B5BAD-64A0-4DBC-99EE-B26DA3AD756E}"/>
                </a:ext>
              </a:extLst>
            </p:cNvPr>
            <p:cNvSpPr/>
            <p:nvPr/>
          </p:nvSpPr>
          <p:spPr>
            <a:xfrm>
              <a:off x="8605166" y="4229064"/>
              <a:ext cx="134916" cy="139807"/>
            </a:xfrm>
            <a:prstGeom prst="ellipse">
              <a:avLst/>
            </a:prstGeom>
            <a:solidFill>
              <a:srgbClr val="E27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1C99EC0-4634-4D24-87ED-B5FE9F7D9BC9}"/>
                </a:ext>
              </a:extLst>
            </p:cNvPr>
            <p:cNvCxnSpPr>
              <a:cxnSpLocks/>
            </p:cNvCxnSpPr>
            <p:nvPr/>
          </p:nvCxnSpPr>
          <p:spPr>
            <a:xfrm>
              <a:off x="8671247" y="4290686"/>
              <a:ext cx="809500" cy="0"/>
            </a:xfrm>
            <a:prstGeom prst="line">
              <a:avLst/>
            </a:prstGeom>
            <a:ln w="25400">
              <a:solidFill>
                <a:srgbClr val="E274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9A86972-4E6F-49DD-BD3E-BC335D01C009}"/>
                </a:ext>
              </a:extLst>
            </p:cNvPr>
            <p:cNvSpPr/>
            <p:nvPr/>
          </p:nvSpPr>
          <p:spPr>
            <a:xfrm>
              <a:off x="9416865" y="4220783"/>
              <a:ext cx="134916" cy="139807"/>
            </a:xfrm>
            <a:prstGeom prst="ellipse">
              <a:avLst/>
            </a:prstGeom>
            <a:solidFill>
              <a:srgbClr val="E27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9437029-84B5-46AC-BA18-B149D0120F21}"/>
                </a:ext>
              </a:extLst>
            </p:cNvPr>
            <p:cNvSpPr/>
            <p:nvPr/>
          </p:nvSpPr>
          <p:spPr>
            <a:xfrm>
              <a:off x="7791540" y="4229064"/>
              <a:ext cx="134916" cy="139807"/>
            </a:xfrm>
            <a:prstGeom prst="ellipse">
              <a:avLst/>
            </a:prstGeom>
            <a:solidFill>
              <a:srgbClr val="E27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A2D8513-BDF4-4A70-9001-0AB8200544F0}"/>
                </a:ext>
              </a:extLst>
            </p:cNvPr>
            <p:cNvCxnSpPr>
              <a:cxnSpLocks/>
            </p:cNvCxnSpPr>
            <p:nvPr/>
          </p:nvCxnSpPr>
          <p:spPr>
            <a:xfrm>
              <a:off x="7857621" y="4290686"/>
              <a:ext cx="809500" cy="0"/>
            </a:xfrm>
            <a:prstGeom prst="line">
              <a:avLst/>
            </a:prstGeom>
            <a:ln w="25400">
              <a:solidFill>
                <a:srgbClr val="E274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7EF1F76-A7D0-4E9D-A10E-600FFE217040}"/>
                </a:ext>
              </a:extLst>
            </p:cNvPr>
            <p:cNvCxnSpPr>
              <a:cxnSpLocks/>
            </p:cNvCxnSpPr>
            <p:nvPr/>
          </p:nvCxnSpPr>
          <p:spPr>
            <a:xfrm>
              <a:off x="9476063" y="4290686"/>
              <a:ext cx="809500" cy="0"/>
            </a:xfrm>
            <a:prstGeom prst="line">
              <a:avLst/>
            </a:prstGeom>
            <a:ln w="25400">
              <a:solidFill>
                <a:srgbClr val="E274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986B1F0-2B18-4E09-A95E-096B2D4F09EA}"/>
                </a:ext>
              </a:extLst>
            </p:cNvPr>
            <p:cNvSpPr/>
            <p:nvPr/>
          </p:nvSpPr>
          <p:spPr>
            <a:xfrm>
              <a:off x="10221682" y="4220783"/>
              <a:ext cx="134916" cy="139807"/>
            </a:xfrm>
            <a:prstGeom prst="ellipse">
              <a:avLst/>
            </a:prstGeom>
            <a:solidFill>
              <a:srgbClr val="E27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E5FC02E-3292-43BF-B6D1-C5B56C9C8BD8}"/>
                </a:ext>
              </a:extLst>
            </p:cNvPr>
            <p:cNvCxnSpPr>
              <a:cxnSpLocks/>
            </p:cNvCxnSpPr>
            <p:nvPr/>
          </p:nvCxnSpPr>
          <p:spPr>
            <a:xfrm>
              <a:off x="10296573" y="4298968"/>
              <a:ext cx="809500" cy="0"/>
            </a:xfrm>
            <a:prstGeom prst="line">
              <a:avLst/>
            </a:prstGeom>
            <a:ln w="25400">
              <a:solidFill>
                <a:srgbClr val="E274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1FA461B-48AE-45BF-9177-81ADCF8057F1}"/>
                </a:ext>
              </a:extLst>
            </p:cNvPr>
            <p:cNvSpPr/>
            <p:nvPr/>
          </p:nvSpPr>
          <p:spPr>
            <a:xfrm>
              <a:off x="11042192" y="4229064"/>
              <a:ext cx="134916" cy="139807"/>
            </a:xfrm>
            <a:prstGeom prst="ellipse">
              <a:avLst/>
            </a:prstGeom>
            <a:solidFill>
              <a:srgbClr val="E27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7A3F8A6-F4F4-4294-80B3-B5F2191D8ABF}"/>
                </a:ext>
              </a:extLst>
            </p:cNvPr>
            <p:cNvSpPr/>
            <p:nvPr/>
          </p:nvSpPr>
          <p:spPr>
            <a:xfrm>
              <a:off x="8608744" y="3972141"/>
              <a:ext cx="134916" cy="13980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D1A513C-2D75-406D-BFE3-C398E706C78C}"/>
                </a:ext>
              </a:extLst>
            </p:cNvPr>
            <p:cNvCxnSpPr>
              <a:cxnSpLocks/>
            </p:cNvCxnSpPr>
            <p:nvPr/>
          </p:nvCxnSpPr>
          <p:spPr>
            <a:xfrm>
              <a:off x="8674825" y="4033762"/>
              <a:ext cx="8095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48EA1B1-9001-44F0-ACB0-73CDE08FCE31}"/>
                </a:ext>
              </a:extLst>
            </p:cNvPr>
            <p:cNvSpPr/>
            <p:nvPr/>
          </p:nvSpPr>
          <p:spPr>
            <a:xfrm>
              <a:off x="9420444" y="3963859"/>
              <a:ext cx="134916" cy="13980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9C888FC-76A1-4380-952C-8F966E6679F2}"/>
                </a:ext>
              </a:extLst>
            </p:cNvPr>
            <p:cNvSpPr/>
            <p:nvPr/>
          </p:nvSpPr>
          <p:spPr>
            <a:xfrm>
              <a:off x="7795117" y="3972141"/>
              <a:ext cx="134916" cy="13980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00C2629-A5CD-4956-84D0-83C68FB8200D}"/>
                </a:ext>
              </a:extLst>
            </p:cNvPr>
            <p:cNvCxnSpPr>
              <a:cxnSpLocks/>
            </p:cNvCxnSpPr>
            <p:nvPr/>
          </p:nvCxnSpPr>
          <p:spPr>
            <a:xfrm>
              <a:off x="7861198" y="4033762"/>
              <a:ext cx="8095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43EC0CB-C8C0-4066-9BC5-6B3C408A7B71}"/>
                </a:ext>
              </a:extLst>
            </p:cNvPr>
            <p:cNvCxnSpPr>
              <a:cxnSpLocks/>
            </p:cNvCxnSpPr>
            <p:nvPr/>
          </p:nvCxnSpPr>
          <p:spPr>
            <a:xfrm>
              <a:off x="9479640" y="4033762"/>
              <a:ext cx="8095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AFF8862-562E-44CE-9325-7A95D0358CC3}"/>
                </a:ext>
              </a:extLst>
            </p:cNvPr>
            <p:cNvSpPr/>
            <p:nvPr/>
          </p:nvSpPr>
          <p:spPr>
            <a:xfrm>
              <a:off x="10225260" y="3963859"/>
              <a:ext cx="134916" cy="13980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6397ABA-B27D-4E54-AAE2-CD49C362C507}"/>
                </a:ext>
              </a:extLst>
            </p:cNvPr>
            <p:cNvCxnSpPr>
              <a:cxnSpLocks/>
            </p:cNvCxnSpPr>
            <p:nvPr/>
          </p:nvCxnSpPr>
          <p:spPr>
            <a:xfrm>
              <a:off x="10300150" y="4042044"/>
              <a:ext cx="8095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CC4B5152-7BFE-4B55-BCD0-AF65C0D1887A}"/>
                </a:ext>
              </a:extLst>
            </p:cNvPr>
            <p:cNvSpPr/>
            <p:nvPr/>
          </p:nvSpPr>
          <p:spPr>
            <a:xfrm>
              <a:off x="11045770" y="3972141"/>
              <a:ext cx="134916" cy="13980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A85D21DE-DAE8-40D0-9719-CA478DC6B9D4}"/>
                </a:ext>
              </a:extLst>
            </p:cNvPr>
            <p:cNvSpPr/>
            <p:nvPr/>
          </p:nvSpPr>
          <p:spPr>
            <a:xfrm>
              <a:off x="6992502" y="3970992"/>
              <a:ext cx="134916" cy="13980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599FDFE-971C-4239-B585-D0B683E649A3}"/>
                </a:ext>
              </a:extLst>
            </p:cNvPr>
            <p:cNvCxnSpPr>
              <a:cxnSpLocks/>
            </p:cNvCxnSpPr>
            <p:nvPr/>
          </p:nvCxnSpPr>
          <p:spPr>
            <a:xfrm>
              <a:off x="7058583" y="4032615"/>
              <a:ext cx="8095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8047F06-860F-4B00-A4B5-F05F0BA93DA8}"/>
                </a:ext>
              </a:extLst>
            </p:cNvPr>
            <p:cNvSpPr/>
            <p:nvPr/>
          </p:nvSpPr>
          <p:spPr>
            <a:xfrm>
              <a:off x="6981081" y="4229064"/>
              <a:ext cx="134916" cy="139807"/>
            </a:xfrm>
            <a:prstGeom prst="ellipse">
              <a:avLst/>
            </a:prstGeom>
            <a:solidFill>
              <a:srgbClr val="E27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348F0C8-C7ED-44EA-8BF9-3610DE667924}"/>
                </a:ext>
              </a:extLst>
            </p:cNvPr>
            <p:cNvCxnSpPr>
              <a:cxnSpLocks/>
            </p:cNvCxnSpPr>
            <p:nvPr/>
          </p:nvCxnSpPr>
          <p:spPr>
            <a:xfrm>
              <a:off x="7047162" y="4290686"/>
              <a:ext cx="809500" cy="0"/>
            </a:xfrm>
            <a:prstGeom prst="line">
              <a:avLst/>
            </a:prstGeom>
            <a:ln w="25400">
              <a:solidFill>
                <a:srgbClr val="E274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9" name="Picture 98">
            <a:extLst>
              <a:ext uri="{FF2B5EF4-FFF2-40B4-BE49-F238E27FC236}">
                <a16:creationId xmlns:a16="http://schemas.microsoft.com/office/drawing/2014/main" id="{7FBA6D76-8B21-4D56-B1F7-362FAC1D3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460" y="843192"/>
            <a:ext cx="2173657" cy="1450744"/>
          </a:xfrm>
          <a:prstGeom prst="rect">
            <a:avLst/>
          </a:prstGeom>
          <a:ln w="0">
            <a:solidFill>
              <a:schemeClr val="tx1"/>
            </a:solidFill>
          </a:ln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7BAD9533-BD76-4933-BAD5-4467F496AC42}"/>
              </a:ext>
            </a:extLst>
          </p:cNvPr>
          <p:cNvSpPr/>
          <p:nvPr/>
        </p:nvSpPr>
        <p:spPr>
          <a:xfrm>
            <a:off x="1395025" y="2979088"/>
            <a:ext cx="4088528" cy="4757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ED8CD90-1338-409C-9C72-96D14D254E94}"/>
              </a:ext>
            </a:extLst>
          </p:cNvPr>
          <p:cNvGrpSpPr/>
          <p:nvPr/>
        </p:nvGrpSpPr>
        <p:grpSpPr>
          <a:xfrm>
            <a:off x="295536" y="3216986"/>
            <a:ext cx="1137589" cy="564493"/>
            <a:chOff x="267677" y="3168282"/>
            <a:chExt cx="1137589" cy="564493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53795C6-75BB-413F-B32E-89B38278C3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677" y="3645244"/>
              <a:ext cx="53574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BE919F1-94E9-4877-948E-5157217D5D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406" y="3732775"/>
              <a:ext cx="25620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668A888-8FBE-49E6-B977-1257572A12C4}"/>
                </a:ext>
              </a:extLst>
            </p:cNvPr>
            <p:cNvCxnSpPr>
              <a:cxnSpLocks/>
              <a:endCxn id="96" idx="1"/>
            </p:cNvCxnSpPr>
            <p:nvPr/>
          </p:nvCxnSpPr>
          <p:spPr>
            <a:xfrm>
              <a:off x="569609" y="3168283"/>
              <a:ext cx="8356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0A62212-C4EB-4346-A1C9-058D8E557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551" y="3168282"/>
              <a:ext cx="0" cy="4902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8CDD15C-60C7-4216-BBD5-78738D0AED6D}"/>
                  </a:ext>
                </a:extLst>
              </p:cNvPr>
              <p:cNvSpPr txBox="1"/>
              <p:nvPr/>
            </p:nvSpPr>
            <p:spPr>
              <a:xfrm>
                <a:off x="751867" y="3523506"/>
                <a:ext cx="10535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8CDD15C-60C7-4216-BBD5-78738D0AE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67" y="3523506"/>
                <a:ext cx="10535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B544C7-6FD5-4238-BCCA-7BEE1A6B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C3516-8C24-49AA-86FA-AE97094E310F}" type="slidenum">
              <a:rPr lang="en-US" smtClean="0"/>
              <a:t>1</a:t>
            </a:fld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5E9F17C-4D7B-450F-B0B2-7C4FC728DE18}"/>
              </a:ext>
            </a:extLst>
          </p:cNvPr>
          <p:cNvGrpSpPr/>
          <p:nvPr/>
        </p:nvGrpSpPr>
        <p:grpSpPr>
          <a:xfrm rot="5400000">
            <a:off x="136136" y="3929775"/>
            <a:ext cx="463598" cy="507553"/>
            <a:chOff x="5637238" y="4203321"/>
            <a:chExt cx="695946" cy="587493"/>
          </a:xfrm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F74C893-2736-41BF-8BEC-AF7F61BF1D6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637238" y="4569687"/>
              <a:ext cx="69594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BDAEBD9-3C60-460E-93E5-4E718B70F21F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783231" y="4680405"/>
              <a:ext cx="3845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58E8543-4A1A-4EA0-9273-55FED05135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85210" y="4203321"/>
              <a:ext cx="0" cy="3663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6015C36E-6F1D-48BB-A512-24FB08E4AFDC}"/>
                </a:ext>
              </a:extLst>
            </p:cNvPr>
            <p:cNvCxnSpPr>
              <a:cxnSpLocks/>
            </p:cNvCxnSpPr>
            <p:nvPr/>
          </p:nvCxnSpPr>
          <p:spPr>
            <a:xfrm>
              <a:off x="5859430" y="4790814"/>
              <a:ext cx="2321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CD1B85E5-D3B5-4902-9467-369C4F9B7F89}"/>
              </a:ext>
            </a:extLst>
          </p:cNvPr>
          <p:cNvGrpSpPr/>
          <p:nvPr/>
        </p:nvGrpSpPr>
        <p:grpSpPr>
          <a:xfrm rot="10800000" flipH="1">
            <a:off x="259260" y="5066875"/>
            <a:ext cx="1126422" cy="564493"/>
            <a:chOff x="267677" y="3168282"/>
            <a:chExt cx="1099489" cy="564493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10C312C6-7F88-4A64-BF09-E250301C56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677" y="3645244"/>
              <a:ext cx="53574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812D023-1BBB-4E57-AFB9-12CE2B14D0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406" y="3732775"/>
              <a:ext cx="25620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CA8AA67-CCCF-49EE-ACB7-1191B33B5ACD}"/>
                </a:ext>
              </a:extLst>
            </p:cNvPr>
            <p:cNvCxnSpPr>
              <a:cxnSpLocks/>
            </p:cNvCxnSpPr>
            <p:nvPr/>
          </p:nvCxnSpPr>
          <p:spPr>
            <a:xfrm>
              <a:off x="531509" y="3168283"/>
              <a:ext cx="8356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20A7427F-1B12-49E6-A65B-D5156DDCDE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551" y="3168282"/>
              <a:ext cx="0" cy="4902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B1480C1E-096A-495A-AF68-A00D77022C82}"/>
              </a:ext>
            </a:extLst>
          </p:cNvPr>
          <p:cNvCxnSpPr>
            <a:cxnSpLocks/>
          </p:cNvCxnSpPr>
          <p:nvPr/>
        </p:nvCxnSpPr>
        <p:spPr>
          <a:xfrm flipV="1">
            <a:off x="550377" y="3802402"/>
            <a:ext cx="0" cy="12644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3A767CAC-987C-4E89-ABCE-D6227B3F39CA}"/>
              </a:ext>
            </a:extLst>
          </p:cNvPr>
          <p:cNvSpPr txBox="1"/>
          <p:nvPr/>
        </p:nvSpPr>
        <p:spPr>
          <a:xfrm>
            <a:off x="6013658" y="5065878"/>
            <a:ext cx="162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BACKGATE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8F01D762-E72F-4448-9D99-078FB5598A54}"/>
              </a:ext>
            </a:extLst>
          </p:cNvPr>
          <p:cNvCxnSpPr>
            <a:cxnSpLocks/>
          </p:cNvCxnSpPr>
          <p:nvPr/>
        </p:nvCxnSpPr>
        <p:spPr>
          <a:xfrm flipH="1">
            <a:off x="6394616" y="4151551"/>
            <a:ext cx="8051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6D7E83D8-3DA4-485B-8115-40B65DF9E78A}"/>
                  </a:ext>
                </a:extLst>
              </p:cNvPr>
              <p:cNvSpPr txBox="1"/>
              <p:nvPr/>
            </p:nvSpPr>
            <p:spPr>
              <a:xfrm>
                <a:off x="6596106" y="4726612"/>
                <a:ext cx="10535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6D7E83D8-3DA4-485B-8115-40B65DF9E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106" y="4726612"/>
                <a:ext cx="10535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Rectangle 176">
            <a:extLst>
              <a:ext uri="{FF2B5EF4-FFF2-40B4-BE49-F238E27FC236}">
                <a16:creationId xmlns:a16="http://schemas.microsoft.com/office/drawing/2014/main" id="{709FF6CC-7C4E-4633-B4D4-EF09E2A66277}"/>
              </a:ext>
            </a:extLst>
          </p:cNvPr>
          <p:cNvSpPr/>
          <p:nvPr/>
        </p:nvSpPr>
        <p:spPr>
          <a:xfrm>
            <a:off x="7239264" y="5323238"/>
            <a:ext cx="4085464" cy="4757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3B1C55FF-28E5-4446-BDBE-39CFD68B0D67}"/>
              </a:ext>
            </a:extLst>
          </p:cNvPr>
          <p:cNvGrpSpPr/>
          <p:nvPr/>
        </p:nvGrpSpPr>
        <p:grpSpPr>
          <a:xfrm>
            <a:off x="7199736" y="3947305"/>
            <a:ext cx="4199605" cy="405012"/>
            <a:chOff x="6981081" y="3963859"/>
            <a:chExt cx="4199605" cy="405012"/>
          </a:xfrm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49054625-D8EF-4FC0-8B5A-A2A90BB22486}"/>
                </a:ext>
              </a:extLst>
            </p:cNvPr>
            <p:cNvSpPr/>
            <p:nvPr/>
          </p:nvSpPr>
          <p:spPr>
            <a:xfrm>
              <a:off x="8605166" y="4229064"/>
              <a:ext cx="134916" cy="139807"/>
            </a:xfrm>
            <a:prstGeom prst="ellipse">
              <a:avLst/>
            </a:prstGeom>
            <a:solidFill>
              <a:srgbClr val="E27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682F836-92FA-4D31-9407-C38A5134B344}"/>
                </a:ext>
              </a:extLst>
            </p:cNvPr>
            <p:cNvCxnSpPr>
              <a:cxnSpLocks/>
            </p:cNvCxnSpPr>
            <p:nvPr/>
          </p:nvCxnSpPr>
          <p:spPr>
            <a:xfrm>
              <a:off x="8671247" y="4290686"/>
              <a:ext cx="809500" cy="0"/>
            </a:xfrm>
            <a:prstGeom prst="line">
              <a:avLst/>
            </a:prstGeom>
            <a:ln w="25400">
              <a:solidFill>
                <a:srgbClr val="E274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46D0005-5375-4D10-BC6A-DE959AE2CC3E}"/>
                </a:ext>
              </a:extLst>
            </p:cNvPr>
            <p:cNvSpPr/>
            <p:nvPr/>
          </p:nvSpPr>
          <p:spPr>
            <a:xfrm>
              <a:off x="9416865" y="4220783"/>
              <a:ext cx="134916" cy="139807"/>
            </a:xfrm>
            <a:prstGeom prst="ellipse">
              <a:avLst/>
            </a:prstGeom>
            <a:solidFill>
              <a:srgbClr val="E27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193269D4-0968-43BC-ACA8-70473D11F89D}"/>
                </a:ext>
              </a:extLst>
            </p:cNvPr>
            <p:cNvSpPr/>
            <p:nvPr/>
          </p:nvSpPr>
          <p:spPr>
            <a:xfrm>
              <a:off x="7791540" y="4229064"/>
              <a:ext cx="134916" cy="139807"/>
            </a:xfrm>
            <a:prstGeom prst="ellipse">
              <a:avLst/>
            </a:prstGeom>
            <a:solidFill>
              <a:srgbClr val="E27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976D40FF-4A45-462C-A7DD-809600747C12}"/>
                </a:ext>
              </a:extLst>
            </p:cNvPr>
            <p:cNvCxnSpPr>
              <a:cxnSpLocks/>
            </p:cNvCxnSpPr>
            <p:nvPr/>
          </p:nvCxnSpPr>
          <p:spPr>
            <a:xfrm>
              <a:off x="7857621" y="4290686"/>
              <a:ext cx="809500" cy="0"/>
            </a:xfrm>
            <a:prstGeom prst="line">
              <a:avLst/>
            </a:prstGeom>
            <a:ln w="25400">
              <a:solidFill>
                <a:srgbClr val="E274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9FEA1880-9B31-4F82-A057-703071EAB5DB}"/>
                </a:ext>
              </a:extLst>
            </p:cNvPr>
            <p:cNvCxnSpPr>
              <a:cxnSpLocks/>
            </p:cNvCxnSpPr>
            <p:nvPr/>
          </p:nvCxnSpPr>
          <p:spPr>
            <a:xfrm>
              <a:off x="9476063" y="4290686"/>
              <a:ext cx="809500" cy="0"/>
            </a:xfrm>
            <a:prstGeom prst="line">
              <a:avLst/>
            </a:prstGeom>
            <a:ln w="25400">
              <a:solidFill>
                <a:srgbClr val="E274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63D68F18-62B4-4C64-9669-776CCF3F7B05}"/>
                </a:ext>
              </a:extLst>
            </p:cNvPr>
            <p:cNvSpPr/>
            <p:nvPr/>
          </p:nvSpPr>
          <p:spPr>
            <a:xfrm>
              <a:off x="10221682" y="4220783"/>
              <a:ext cx="134916" cy="139807"/>
            </a:xfrm>
            <a:prstGeom prst="ellipse">
              <a:avLst/>
            </a:prstGeom>
            <a:solidFill>
              <a:srgbClr val="E27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B629AB75-B3BC-4F5B-BA9B-3B6D9B3F1048}"/>
                </a:ext>
              </a:extLst>
            </p:cNvPr>
            <p:cNvCxnSpPr>
              <a:cxnSpLocks/>
            </p:cNvCxnSpPr>
            <p:nvPr/>
          </p:nvCxnSpPr>
          <p:spPr>
            <a:xfrm>
              <a:off x="10296573" y="4298968"/>
              <a:ext cx="809500" cy="0"/>
            </a:xfrm>
            <a:prstGeom prst="line">
              <a:avLst/>
            </a:prstGeom>
            <a:ln w="25400">
              <a:solidFill>
                <a:srgbClr val="E274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81A3BB0-620B-4A55-9887-6E83B3D439F1}"/>
                </a:ext>
              </a:extLst>
            </p:cNvPr>
            <p:cNvSpPr/>
            <p:nvPr/>
          </p:nvSpPr>
          <p:spPr>
            <a:xfrm>
              <a:off x="11042192" y="4229064"/>
              <a:ext cx="134916" cy="139807"/>
            </a:xfrm>
            <a:prstGeom prst="ellipse">
              <a:avLst/>
            </a:prstGeom>
            <a:solidFill>
              <a:srgbClr val="E27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EC3F74F3-52A2-433C-A204-6658C4F77329}"/>
                </a:ext>
              </a:extLst>
            </p:cNvPr>
            <p:cNvSpPr/>
            <p:nvPr/>
          </p:nvSpPr>
          <p:spPr>
            <a:xfrm>
              <a:off x="8608744" y="3972141"/>
              <a:ext cx="134916" cy="13980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8A32BA6-43B6-4735-AD12-1A8BF2516ABE}"/>
                </a:ext>
              </a:extLst>
            </p:cNvPr>
            <p:cNvCxnSpPr>
              <a:cxnSpLocks/>
            </p:cNvCxnSpPr>
            <p:nvPr/>
          </p:nvCxnSpPr>
          <p:spPr>
            <a:xfrm>
              <a:off x="8674825" y="4033762"/>
              <a:ext cx="8095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31979C62-2A6D-4269-9FBA-B2E7E12760FF}"/>
                </a:ext>
              </a:extLst>
            </p:cNvPr>
            <p:cNvSpPr/>
            <p:nvPr/>
          </p:nvSpPr>
          <p:spPr>
            <a:xfrm>
              <a:off x="9420444" y="3963859"/>
              <a:ext cx="134916" cy="13980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E843B642-97CC-498A-BBFB-6963FD0B044F}"/>
                </a:ext>
              </a:extLst>
            </p:cNvPr>
            <p:cNvSpPr/>
            <p:nvPr/>
          </p:nvSpPr>
          <p:spPr>
            <a:xfrm>
              <a:off x="7795117" y="3972141"/>
              <a:ext cx="134916" cy="13980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0C8E4C4D-BE95-4A9D-BE15-02676A8B0EE7}"/>
                </a:ext>
              </a:extLst>
            </p:cNvPr>
            <p:cNvCxnSpPr>
              <a:cxnSpLocks/>
            </p:cNvCxnSpPr>
            <p:nvPr/>
          </p:nvCxnSpPr>
          <p:spPr>
            <a:xfrm>
              <a:off x="7861198" y="4033762"/>
              <a:ext cx="8095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28A5356C-F0A2-470B-9162-90865862CD84}"/>
                </a:ext>
              </a:extLst>
            </p:cNvPr>
            <p:cNvCxnSpPr>
              <a:cxnSpLocks/>
            </p:cNvCxnSpPr>
            <p:nvPr/>
          </p:nvCxnSpPr>
          <p:spPr>
            <a:xfrm>
              <a:off x="9479640" y="4033762"/>
              <a:ext cx="8095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E4029E68-D97A-4283-A076-4834A72AB8C2}"/>
                </a:ext>
              </a:extLst>
            </p:cNvPr>
            <p:cNvSpPr/>
            <p:nvPr/>
          </p:nvSpPr>
          <p:spPr>
            <a:xfrm>
              <a:off x="10225260" y="3963859"/>
              <a:ext cx="134916" cy="13980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4E352874-4FC8-4A14-B64F-C241CA2A3A5F}"/>
                </a:ext>
              </a:extLst>
            </p:cNvPr>
            <p:cNvCxnSpPr>
              <a:cxnSpLocks/>
            </p:cNvCxnSpPr>
            <p:nvPr/>
          </p:nvCxnSpPr>
          <p:spPr>
            <a:xfrm>
              <a:off x="10300150" y="4042044"/>
              <a:ext cx="8095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0F7801B2-C827-43B6-8520-EDB8A9AD3FB5}"/>
                </a:ext>
              </a:extLst>
            </p:cNvPr>
            <p:cNvSpPr/>
            <p:nvPr/>
          </p:nvSpPr>
          <p:spPr>
            <a:xfrm>
              <a:off x="11045770" y="3972141"/>
              <a:ext cx="134916" cy="13980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21249CE0-AAB3-44BF-B7AE-FA569592FE32}"/>
                </a:ext>
              </a:extLst>
            </p:cNvPr>
            <p:cNvSpPr/>
            <p:nvPr/>
          </p:nvSpPr>
          <p:spPr>
            <a:xfrm>
              <a:off x="6992502" y="3970992"/>
              <a:ext cx="134916" cy="13980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090D8B37-5E75-459B-A577-3C0CBD90C9DD}"/>
                </a:ext>
              </a:extLst>
            </p:cNvPr>
            <p:cNvCxnSpPr>
              <a:cxnSpLocks/>
            </p:cNvCxnSpPr>
            <p:nvPr/>
          </p:nvCxnSpPr>
          <p:spPr>
            <a:xfrm>
              <a:off x="7058583" y="4032615"/>
              <a:ext cx="8095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F4ABC201-1E53-4E44-8968-AAE3CE37DDD8}"/>
                </a:ext>
              </a:extLst>
            </p:cNvPr>
            <p:cNvSpPr/>
            <p:nvPr/>
          </p:nvSpPr>
          <p:spPr>
            <a:xfrm>
              <a:off x="6981081" y="4229064"/>
              <a:ext cx="134916" cy="139807"/>
            </a:xfrm>
            <a:prstGeom prst="ellipse">
              <a:avLst/>
            </a:prstGeom>
            <a:solidFill>
              <a:srgbClr val="E27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86D9BAC-F098-4E74-97F4-F36F18177BCA}"/>
                </a:ext>
              </a:extLst>
            </p:cNvPr>
            <p:cNvCxnSpPr>
              <a:cxnSpLocks/>
            </p:cNvCxnSpPr>
            <p:nvPr/>
          </p:nvCxnSpPr>
          <p:spPr>
            <a:xfrm>
              <a:off x="7047162" y="4290686"/>
              <a:ext cx="809500" cy="0"/>
            </a:xfrm>
            <a:prstGeom prst="line">
              <a:avLst/>
            </a:prstGeom>
            <a:ln w="25400">
              <a:solidFill>
                <a:srgbClr val="E274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2" name="Picture 201">
            <a:extLst>
              <a:ext uri="{FF2B5EF4-FFF2-40B4-BE49-F238E27FC236}">
                <a16:creationId xmlns:a16="http://schemas.microsoft.com/office/drawing/2014/main" id="{39E44275-2C06-46B5-A74E-56A168CAC2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057" y="817307"/>
            <a:ext cx="2160941" cy="1450744"/>
          </a:xfrm>
          <a:prstGeom prst="rect">
            <a:avLst/>
          </a:prstGeom>
          <a:ln w="0">
            <a:solidFill>
              <a:schemeClr val="tx1"/>
            </a:solidFill>
          </a:ln>
        </p:spPr>
      </p:pic>
      <p:sp>
        <p:nvSpPr>
          <p:cNvPr id="203" name="Rectangle 202">
            <a:extLst>
              <a:ext uri="{FF2B5EF4-FFF2-40B4-BE49-F238E27FC236}">
                <a16:creationId xmlns:a16="http://schemas.microsoft.com/office/drawing/2014/main" id="{FDC0CC23-F8E7-4E80-837B-1EBFF48E4B4E}"/>
              </a:ext>
            </a:extLst>
          </p:cNvPr>
          <p:cNvSpPr/>
          <p:nvPr/>
        </p:nvSpPr>
        <p:spPr>
          <a:xfrm>
            <a:off x="7239264" y="2953203"/>
            <a:ext cx="4088528" cy="4757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A00E4880-1593-4006-81DA-E221F5546248}"/>
              </a:ext>
            </a:extLst>
          </p:cNvPr>
          <p:cNvGrpSpPr/>
          <p:nvPr/>
        </p:nvGrpSpPr>
        <p:grpSpPr>
          <a:xfrm>
            <a:off x="6103498" y="3201600"/>
            <a:ext cx="535745" cy="564493"/>
            <a:chOff x="267677" y="3168282"/>
            <a:chExt cx="535745" cy="564493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42893EA-4E58-4EFC-A2D3-E172C31853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677" y="3645244"/>
              <a:ext cx="53574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8B566533-1AB3-4F77-8CD0-55A2E1F208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406" y="3732775"/>
              <a:ext cx="25620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47FA5610-2254-468C-95B0-E6FD22D3B9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551" y="3168282"/>
              <a:ext cx="0" cy="4902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A03E5534-2344-47E1-8313-EAFC540CAF38}"/>
                  </a:ext>
                </a:extLst>
              </p:cNvPr>
              <p:cNvSpPr txBox="1"/>
              <p:nvPr/>
            </p:nvSpPr>
            <p:spPr>
              <a:xfrm>
                <a:off x="6596106" y="3497621"/>
                <a:ext cx="10535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A03E5534-2344-47E1-8313-EAFC540CA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106" y="3497621"/>
                <a:ext cx="10535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CD92AB97-B19F-45E1-88C6-2B8E11AE1B49}"/>
              </a:ext>
            </a:extLst>
          </p:cNvPr>
          <p:cNvGrpSpPr/>
          <p:nvPr/>
        </p:nvGrpSpPr>
        <p:grpSpPr>
          <a:xfrm rot="5400000">
            <a:off x="5980375" y="3894559"/>
            <a:ext cx="463598" cy="507553"/>
            <a:chOff x="5637238" y="4203321"/>
            <a:chExt cx="695946" cy="587493"/>
          </a:xfrm>
        </p:grpSpPr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DE9FDC73-26F5-4674-B286-F20D6370E5B2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637238" y="4569687"/>
              <a:ext cx="69594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80DDF2F-28E0-4403-8BE9-8417EFB9910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783231" y="4680405"/>
              <a:ext cx="3845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45927E6E-1D52-4011-88DE-6C908C6BC9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85210" y="4203321"/>
              <a:ext cx="0" cy="3663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EB61D7D-BAE6-4B56-A0DD-918531D40378}"/>
                </a:ext>
              </a:extLst>
            </p:cNvPr>
            <p:cNvCxnSpPr>
              <a:cxnSpLocks/>
            </p:cNvCxnSpPr>
            <p:nvPr/>
          </p:nvCxnSpPr>
          <p:spPr>
            <a:xfrm>
              <a:off x="5859430" y="4790814"/>
              <a:ext cx="2321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340CEE23-7378-4E4B-A21D-9DC10E76462A}"/>
              </a:ext>
            </a:extLst>
          </p:cNvPr>
          <p:cNvGrpSpPr/>
          <p:nvPr/>
        </p:nvGrpSpPr>
        <p:grpSpPr>
          <a:xfrm rot="10800000" flipH="1">
            <a:off x="6103499" y="5040990"/>
            <a:ext cx="1126422" cy="564493"/>
            <a:chOff x="267677" y="3168282"/>
            <a:chExt cx="1099489" cy="564493"/>
          </a:xfrm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7DC954C4-5DA3-4ED7-92E1-8E762B0E51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677" y="3645244"/>
              <a:ext cx="53574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A67BE7F2-A151-4428-BE97-99FB504992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406" y="3732775"/>
              <a:ext cx="25620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8C8D3905-21D8-442F-85F7-203C7CB66963}"/>
                </a:ext>
              </a:extLst>
            </p:cNvPr>
            <p:cNvCxnSpPr>
              <a:cxnSpLocks/>
            </p:cNvCxnSpPr>
            <p:nvPr/>
          </p:nvCxnSpPr>
          <p:spPr>
            <a:xfrm>
              <a:off x="531509" y="3168283"/>
              <a:ext cx="8356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DFB86154-52B6-4EC2-B2CD-DEC37F9FA7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551" y="3168282"/>
              <a:ext cx="0" cy="4902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ADB188EE-FB03-456E-9683-C1AD62BF6C66}"/>
              </a:ext>
            </a:extLst>
          </p:cNvPr>
          <p:cNvCxnSpPr>
            <a:cxnSpLocks/>
          </p:cNvCxnSpPr>
          <p:nvPr/>
        </p:nvCxnSpPr>
        <p:spPr>
          <a:xfrm flipV="1">
            <a:off x="6394616" y="3776517"/>
            <a:ext cx="0" cy="12644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AA183A9D-9516-40C8-9335-8DEFFD8D3D33}"/>
              </a:ext>
            </a:extLst>
          </p:cNvPr>
          <p:cNvCxnSpPr>
            <a:cxnSpLocks/>
            <a:endCxn id="203" idx="1"/>
          </p:cNvCxnSpPr>
          <p:nvPr/>
        </p:nvCxnSpPr>
        <p:spPr>
          <a:xfrm>
            <a:off x="6373793" y="3191102"/>
            <a:ext cx="8654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22A75A5-E4CF-4E69-9356-5A2E791B4C38}"/>
              </a:ext>
            </a:extLst>
          </p:cNvPr>
          <p:cNvCxnSpPr>
            <a:cxnSpLocks/>
          </p:cNvCxnSpPr>
          <p:nvPr/>
        </p:nvCxnSpPr>
        <p:spPr>
          <a:xfrm>
            <a:off x="8555295" y="3507826"/>
            <a:ext cx="0" cy="48594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39A5C6BA-1230-479E-BAFB-7F66BA32A54E}"/>
              </a:ext>
            </a:extLst>
          </p:cNvPr>
          <p:cNvCxnSpPr>
            <a:cxnSpLocks/>
          </p:cNvCxnSpPr>
          <p:nvPr/>
        </p:nvCxnSpPr>
        <p:spPr>
          <a:xfrm flipV="1">
            <a:off x="8558706" y="4360392"/>
            <a:ext cx="0" cy="92373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580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56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Holdman</dc:creator>
  <cp:lastModifiedBy>Gregory Holdman</cp:lastModifiedBy>
  <cp:revision>6</cp:revision>
  <dcterms:created xsi:type="dcterms:W3CDTF">2018-06-21T16:09:20Z</dcterms:created>
  <dcterms:modified xsi:type="dcterms:W3CDTF">2018-06-21T16:26:10Z</dcterms:modified>
</cp:coreProperties>
</file>