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3B0B-C65D-47A1-B948-15363E38663D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37EF-4F52-4F0D-B4FC-CF0FF449A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3B0B-C65D-47A1-B948-15363E38663D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37EF-4F52-4F0D-B4FC-CF0FF449A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1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3B0B-C65D-47A1-B948-15363E38663D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37EF-4F52-4F0D-B4FC-CF0FF449A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9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3B0B-C65D-47A1-B948-15363E38663D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37EF-4F52-4F0D-B4FC-CF0FF449A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6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3B0B-C65D-47A1-B948-15363E38663D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37EF-4F52-4F0D-B4FC-CF0FF449A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0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3B0B-C65D-47A1-B948-15363E38663D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37EF-4F52-4F0D-B4FC-CF0FF449A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0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3B0B-C65D-47A1-B948-15363E38663D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37EF-4F52-4F0D-B4FC-CF0FF449A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8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3B0B-C65D-47A1-B948-15363E38663D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37EF-4F52-4F0D-B4FC-CF0FF449A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3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3B0B-C65D-47A1-B948-15363E38663D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37EF-4F52-4F0D-B4FC-CF0FF449A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8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3B0B-C65D-47A1-B948-15363E38663D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37EF-4F52-4F0D-B4FC-CF0FF449A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6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3B0B-C65D-47A1-B948-15363E38663D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37EF-4F52-4F0D-B4FC-CF0FF449A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5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B3B0B-C65D-47A1-B948-15363E38663D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137EF-4F52-4F0D-B4FC-CF0FF449A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ex_sim_data_box_nativ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79608" y="72093"/>
            <a:ext cx="7568241" cy="648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8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 h</dc:creator>
  <cp:lastModifiedBy>garrett h</cp:lastModifiedBy>
  <cp:revision>4</cp:revision>
  <dcterms:created xsi:type="dcterms:W3CDTF">2016-04-25T14:01:45Z</dcterms:created>
  <dcterms:modified xsi:type="dcterms:W3CDTF">2016-05-02T14:04:52Z</dcterms:modified>
</cp:coreProperties>
</file>