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20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5-10-05T19:33:57.203"/>
    </inkml:context>
    <inkml:brush xml:id="br0">
      <inkml:brushProperty name="width" value="0.05292" units="cm"/>
      <inkml:brushProperty name="height" value="0.05292" units="cm"/>
      <inkml:brushProperty name="color" value="#FF0000"/>
    </inkml:brush>
  </inkml:definitions>
  <inkml:trace contextRef="#ctx0" brushRef="#br0">25934 12071 196 0,'-12'-30'122'16,"-14"4"1"-16,-9 7-6 16,-19-5-90-16,-1 15-17 0,-4-1-4 15,0 1-3-15,-9 2-2 16,-8 11-2-16,-9 6-1 16,-26 18 0-16,-17 17 0 15,-16 24 1-15,-22 28-1 16,-1 30 4-16,-6 17-3 15,12 15 2-15,17 9-3 16,35-3 0-16,31-4 0 16,38-14-2-16,52-24 2 15,33-24-5-15,38-28 3 16,25-26-1-16,30-29 2 16,6-23 1-16,12-26 1 0,0-21 3 15,2-20 1-15,-14-13 3 16,-11-8-2-16,-15 1 2 15,-17-3-2-15,-15 5 1 16,-18 9-9-16,-25 10-17 16,-17 28-21-16,-41 4-71 15,-18 20-1-15,-26 2-4 16,-7 5-1-16</inkml:trace>
  <inkml:trace contextRef="#ctx0" brushRef="#br0" timeOffset="26620.9103">26542 14486 227 0,'28'-15'124'16,"-28"-11"1"-16,5 5-2 15,-5-19-102-15,5 2 1 16,-13-16-1-16,6-5 0 0,-5-10-8 15,2-4-4-15,-7-10-1 16,3 7-3-16,-3-2 0 16,7 10-4-16,-4 11 2 15,9 14-2-15,0 43 0 16,0 0 0-16,31 17 0 16,-15 40 1-16,10 21-1 15,-2 9 1-15,7 17-4 16,-10 0 2-16,7-4-2 0,-6-15-2 15,-4-21 1 1,-1-27 0-16,-17-37 1 16,21-4 0-16,-14-46 1 15,3-21 0-15,-5-28 0 0,-5-15 1 16,4 3 2-16,8 0 0 16,-2 19 2-16,8 18 0 15,4 34 4-15,4 38 0 16,9 33 2-16,3 28 0 15,-5 21-2-15,5 10-2 16,-7 7-8-16,-1-10-8 16,4 1-27-16,-23-34-76 15,15 1-26-15,-16-29-1 16,6 0 2-16</inkml:trace>
  <inkml:trace contextRef="#ctx0" brushRef="#br0" timeOffset="27004.9342">27364 14292 234 0,'0'0'124'0,"-11"-41"-2"16,11 20 3-16,-15-26-99 15,13 7-6-15,-7-17 0 16,4 0-5-16,-9-4-3 16,7 2-5-16,-1-3-2 0,8 5-2 15,0 5-1-15,8 7-2 16,3 12 1-16,6 10-1 16,4 13 0-16,5 17 0 15,10 17 1-15,-3 19 0 16,5 18-2-16,-1 8 0 15,6 16-5-15,-3 2-2 16,0 3-11-16,-9-12-5 16,7 2-23-16,-22-32-41 15,15-1-40-15,-26-28 3 16,-5-19-2-16,0 0 6 16</inkml:trace>
  <inkml:trace contextRef="#ctx0" brushRef="#br0" timeOffset="27249.9357">27435 14100 320 0,'-35'-14'139'15,"35"14"1"-15,-47-21-4 16,47 21-115-16,-19-24-9 15,19 24-2-15,9-28-5 16,-9 28-5-16,33-29-6 0,-9 13-10 16,16 16-23-16,-14-17-94 15,17 22-3-15,-15-10-2 16,12 15-1 0</inkml:trace>
  <inkml:trace contextRef="#ctx0" brushRef="#br0" timeOffset="27876.6858">27889 13689 318 0,'0'0'138'15,"0"0"-4"-15,-12 42-2 0,12 1-118 16,12 14-4-16,2 6-5 16,3 8-3-16,-5 0-5 15,4 0 1-15,3 0 0 16,-2-14-3-16,-10-5 2 16,-3-19 1-16,1-12 0 15,-5-21 2-15,0 0-1 16,-7-23 0-16,-2-8 1 15,2-9 1-15,-3-3-2 0,1-4-1 16,-3-3 1-16,0 3 0 16,3 2 1-1,4 0-2-15,-7-2 2 16,7 2-1-16,1 0 0 0,4-5 0 16,4 5 1-16,-4 5 1 15,5 5 1-15,0 6 1 16,-5 29 0-16,7-28 0 15,-7 28 1-15,0 0 0 16,0 33 0-16,-5-9-2 16,3 6 0-16,2 6 0 15,2-1-1-15,8-2 0 0,1 1 0 16,6-11 0-16,2-2 0 16,9-4-1-16,3-8 1 15,-3-4 1 1,-2 0 0-16,0-5 1 0,-26 0-2 15,31 9 0-15,-31-9-4 16,0 0-7-16,21 26-11 16,-21-26-34-16,0 0-76 15,0 0-4-15,12-26 1 16,-12 0-2-16</inkml:trace>
  <inkml:trace contextRef="#ctx0" brushRef="#br0" timeOffset="28209.2624">28374 13492 242 0,'0'0'139'0,"0"0"2"0,-17 31-2 16,-4-17-41-16,7 27-75 16,-3-1-9-16,5 0-9 15,3 5-8-15,6-7-4 16,15-8-9-16,-2-8-4 15,18-6-5-15,3-13 0 16,11 1 1-16,-4-4 6 16,5 12 10-16,-5 5 8 0,-12 6 12 15,-3 13 8 1,-18 4 6-16,0 12 5 16,-27-5 0-16,1 10-2 15,-12-17-8-15,-7 1-6 0,-5-15-10 16,2-10-9-16,6 1-31 15,-6-20-108-15,43 3-3 16,-31 3-8-16,31-3-1 16</inkml:trace>
  <inkml:trace contextRef="#ctx0" brushRef="#br0" timeOffset="45916.637">26958 15133 293 0,'-19'-21'132'16,"19"21"-1"-16,-50 7-3 15,20 19-99-15,-18 12-8 16,3 24-5-16,-2 13-7 15,4 17-4-15,15 13-2 16,9 6-3-16,17 0 1 16,14-10-4-16,18-13 0 15,11-22-7-15,20-23 1 16,0-24-10-16,13-15-12 16,-10-34-33-16,7 6-63 15,-15-26 2-15,3 15-4 0,-26-17 5 16</inkml:trace>
  <inkml:trace contextRef="#ctx0" brushRef="#br0" timeOffset="46687.7531">27312 15346 326 0,'0'0'133'0,"0"0"0"16,-16 48-6-16,25 20-111 15,1 13-5-15,6 11-2 16,1 7-6-16,4 3-7 16,5-15 2-16,-5-6-4 0,-2-25 3 15,-2-15-2-15,-8-22 0 16,-9-19-1-16,10-24 3 16,-22-14 2-1,-2-21-1-15,-8-17 3 0,-11-11-5 16,-2-13 5-16,-3 1-3 15,0 5 3-15,0 6-2 16,3 10 1-16,7 14-1 16,6 5 0-16,8 19 1 15,12 2-1-15,4 7 1 16,12 3-1-16,3 0 0 16,9 6 0-16,2 6 1 0,3 11 1 15,-10 7 3-15,1 22 0 16,-8 16 2-1,-2 17 1-15,-12 9-1 0,0 12 2 16,-5 0-2-16,5 0-1 16,0-9-4-16,5-15-1 15,6-21-5-15,15-21-4 16,7-12-7-16,5-24-9 16,14-4-12-16,-16-24-8 15,18 17 1-15,-14-27 1 16,5 22 12-16,-19-5 12 15,-5 10 16-15,-6 11 14 16,-18-2 16-16,3 26 11 16,0 0 2-16,-26-7-1 0,5 16-8 15,7 20-7-15,0 1-10 16,7 18-7 0,7 4-9-16,9-3-6 0,12 10-8 15,5-9-2-15,7-3 0 16,3-18 0-16,4-8 2 15,0-11 8-15,-7-15 10 16,3-9 10-16,-20-12 10 16,3-3 4-16,-19-11 2 15,0-3 1-15,-19-9-2 16,-2 3-7-16,-10-3-6 0,1 7-8 16,-4 9-8-1,1 3-14-15,33 33-33 16,-37-7-84-16,39 33-2 15,-2-26-4-15,31 55 1 0</inkml:trace>
  <inkml:trace contextRef="#ctx0" brushRef="#br0" timeOffset="47047.8781">28140 15162 272 0,'-29'-21'130'0,"15"44"0"16,-19-4-4-16,16 21-79 16,-11-4-34-16,7 4-6 15,11 0-12-15,1-11-6 16,18-3-7-16,-9-26-6 0,43 7-3 16,-12-26-1-16,14 5 2 15,-8-8 9-15,11 8 11 16,-6 9 9-16,-11 8 11 15,2 18 11-15,-31 10 7 16,8 18 4-16,-22-4 0 16,-5 17-6-16,-18-10-5 15,7 2-8-15,-15-14-6 0,8-9-12 16,2-12-9 0,-1-17-11-16,34-2-36 15,-30-14-76-15,30 14-1 16,30-52-2-16,4 24 0 15</inkml:trace>
  <inkml:trace contextRef="#ctx0" brushRef="#br0" timeOffset="47395.8437">28530 15053 289 0,'-12'-26'138'0,"12"26"-3"16,-38 0-3-16,38 0-64 15,-43 36-58-15,27-15-6 16,-5 7-6-16,9-2-5 16,9 5-9-16,3-31-7 15,15 50-12-15,-15-50-12 0,42 37-3 16,-21-32 1-16,22 21 12 16,-15-9 18-16,8 11 17 15,-8 12 15-15,-11-9 17 16,2 23 15-16,-24-16 7 15,5 19 2-15,-31-26-8 16,8 16-16-16,-18-21-6 16,1 2-11-16,-2-16-9 15,-1-7-12-15,12 0-25 16,-11-17-99-16,42 12-3 16,-21-19-5-16,21 19-2 15</inkml:trace>
  <inkml:trace contextRef="#ctx0" brushRef="#br0" timeOffset="47776.7905">28924 15285 357 0,'0'0'138'0,"0"-45"-14"16,0 45-25-16,45-26-219 16,-26 5-10-16,17 16-5 0,-8-12-6 15</inkml:trace>
  <inkml:trace contextRef="#ctx0" brushRef="#br0" timeOffset="48175.9455">29265 14902 339 0,'0'0'138'16,"0"0"-3"-16,7 68-5 16,2-9-114-16,13 15-1 0,4 8-10 15,0 1 0-15,7 2-4 16,-3-7 1-16,-1-14-2 15,-3-14 1-15,0-17-1 16,-5-19 2-16,-21-14-1 16,26-31-1-16,-14-16 1 15,-7-19-2-15,2-14 2 16,-3-15-4-16,-4 3-4 0,0 2-10 16,5 24-21-1,-10 2-89-15,5 35-6 16,0 29-1-16,0 0-2 15</inkml:trace>
  <inkml:trace contextRef="#ctx0" brushRef="#br0" timeOffset="48452.07">29650 15519 324 0,'14'-43'131'15,"-18"-32"-6"-15,13 4-1 16,-9-24-105-16,5-2-8 16,-5 5-3-16,2 9-5 15,-2 12-1-15,5 26-1 16,-5 22 2-16,0 23-1 0,14 38 2 16,0 23-1-16,5 17-6 15,5 7-8-15,11 22-17 16,-14-20-23-16,24 15-67 15,-21-27-10-15,14 3-3 16,-22-40 2-16</inkml:trace>
  <inkml:trace contextRef="#ctx0" brushRef="#br0" timeOffset="48616.7657">29697 15266 244 0,'5'31'128'15,"-5"-31"-2"-15,14 45-4 16,-14-45-63-16,38-3-73 16,2-6-70-16,-9-24-36 15,12-3-5-15,-17-16-2 16</inkml:trace>
  <inkml:trace contextRef="#ctx0" brushRef="#br0" timeOffset="48877.9373">30019 14980 279 0,'-12'-31'133'0,"12"31"2"16,0 0 0-16,5 43-73 15,-10-20-30-15,14 17-10 0,-9 5-9 16,17 10-5-16,-5-3-4 16,14-5-1-16,0 3-2 15,12-5-1-15,-8-8-1 16,8-3-2-16,5-13-4 15,-10-12-8-15,9 8-24 16,-20-27-95-16,15 15 0 16,-37-5-5-16,43-19 0 15</inkml:trace>
  <inkml:trace contextRef="#ctx0" brushRef="#br0" timeOffset="49020.9498">30600 15410 418 0,'10'36'152'15,"-10"-36"-13"-15,0 28-15 16,-5-2-249-16,5-26-17 16,0 0-4-16,0 0-9 15</inkml:trace>
</inkml:ink>
</file>

<file path=ppt/ink/ink2.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5-10-05T19:37:14.303"/>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AFDC917A-BFF6-4E44-89D3-8ECA57D1F11F}" emma:medium="tactile" emma:mode="ink">
          <msink:context xmlns:msink="http://schemas.microsoft.com/ink/2010/main" type="writingRegion" rotatedBoundingBox="12530,3578 19006,2185 19553,4733 13077,6126"/>
        </emma:interpretation>
      </emma:emma>
    </inkml:annotationXML>
    <inkml:traceGroup>
      <inkml:annotationXML>
        <emma:emma xmlns:emma="http://www.w3.org/2003/04/emma" version="1.0">
          <emma:interpretation id="{BF41C927-0EAB-4FA3-8B08-4826CA95320C}" emma:medium="tactile" emma:mode="ink">
            <msink:context xmlns:msink="http://schemas.microsoft.com/ink/2010/main" type="paragraph" rotatedBoundingBox="12530,3578 19006,2185 19183,3012 12707,4405" alignmentLevel="1"/>
          </emma:interpretation>
        </emma:emma>
      </inkml:annotationXML>
      <inkml:traceGroup>
        <inkml:annotationXML>
          <emma:emma xmlns:emma="http://www.w3.org/2003/04/emma" version="1.0">
            <emma:interpretation id="{63A9D061-6D8A-4463-BF5A-A729D9731F47}" emma:medium="tactile" emma:mode="ink">
              <msink:context xmlns:msink="http://schemas.microsoft.com/ink/2010/main" type="line" rotatedBoundingBox="12530,3578 19006,2185 19183,3012 12707,4405"/>
            </emma:interpretation>
          </emma:emma>
        </inkml:annotationXML>
        <inkml:traceGroup>
          <inkml:annotationXML>
            <emma:emma xmlns:emma="http://www.w3.org/2003/04/emma" version="1.0">
              <emma:interpretation id="{A7DD5F08-9041-48F0-8461-B281D8DFF0C4}" emma:medium="tactile" emma:mode="ink">
                <msink:context xmlns:msink="http://schemas.microsoft.com/ink/2010/main" type="inkWord" rotatedBoundingBox="12535,3602 14442,3192 14614,3995 12707,4405"/>
              </emma:interpretation>
              <emma:one-of disjunction-type="recognition" id="oneOf0">
                <emma:interpretation id="interp0" emma:lang="en-US" emma:confidence="0">
                  <emma:literal>"not</emma:literal>
                </emma:interpretation>
                <emma:interpretation id="interp1" emma:lang="en-US" emma:confidence="0">
                  <emma:literal>"nor</emma:literal>
                </emma:interpretation>
                <emma:interpretation id="interp2" emma:lang="en-US" emma:confidence="0">
                  <emma:literal>"non</emma:literal>
                </emma:interpretation>
                <emma:interpretation id="interp3" emma:lang="en-US" emma:confidence="0">
                  <emma:literal>"no</emma:literal>
                </emma:interpretation>
                <emma:interpretation id="interp4" emma:lang="en-US" emma:confidence="0">
                  <emma:literal>"no.</emma:literal>
                </emma:interpretation>
              </emma:one-of>
            </emma:emma>
          </inkml:annotationXML>
          <inkml:trace contextRef="#ctx0" brushRef="#br0">13135 4289 181 0,'0'0'113'16,"12"22"1"-16,-12-22-2 15,0 0-80-15,0 0-1 16,9-29-3-16,-9-2-8 15,-12-21-10-15,3-9-2 0,-8-15-1 16,-2-4-2 0,0-8-2-16,3 6 1 15,2 6-2-15,4 12 1 16,8 17 0-16,7 14-2 0,-5 33-1 16,33 0 1-16,-3 28-3 15,3 15 2-15,5 16 1 16,10 5-2-16,-8 4 2 15,7 1-2-15,-4-8 2 16,-6-9-4-16,-1-14 5 16,-3-9-4-16,-2-22 1 15,-10-12 0-15,-21 5-3 16,38-47 5-16,-26 6-4 16,2-6 4-16,-7-5-3 15,-2-2 2-15,-5 2-2 16,-8 7 3-16,-1 0 1 0,-12 16-3 15,4 3 2-15,-9 8-16 16,26 18-73-16,-31 4-32 16,31-4 0-16,-21 19-5 15</inkml:trace>
          <inkml:trace contextRef="#ctx0" brushRef="#br0" timeOffset="340.1395">13780 3533 207 0,'0'0'130'0,"0"0"-4"15,0 0-1-15,2 23-57 16,-4 20-52-16,2 2-4 16,0 19-4-16,9-1-2 15,3-1-10-15,10-8 2 16,4-11-3-16,11-22-2 15,1-16 0-15,5-15 4 16,-5-16-2-16,-1-9-1 16,-11-5 11-16,-4-8-2 15,-15 1 4-15,-14 7 1 16,-5 9 1-16,-12 1-2 16,1 11 0-16,-11 9-3 15,4 1-12-15,30 9-29 0,-48 9-88 16,48-9 1-16,0 0-4 15,0 0-2-15</inkml:trace>
          <inkml:trace contextRef="#ctx0" brushRef="#br0" timeOffset="556.7444">14340 3561 237 0,'0'0'121'0,"-4"33"0"16,4-9-4-16,21 14-100 0,-5-1-4 16,15 8-1-16,-7 3-6 15,6-10-9-15,6 4-10 16,-8-25-23-16,5 11-64 16,-33-28-17-16,33 14-1 15,-33-14-1-15</inkml:trace>
          <inkml:trace contextRef="#ctx0" brushRef="#br0" timeOffset="760.7611">14042 3708 219 0,'-37'-17'131'0,"37"17"3"15,-38-42-5-15,45 18-52 16,9-12-62-16,20 3-6 15,11-2-1-15,12 6-7 16,17 13-23-16,-12-8-101 16,16 20-5-16,-9-11-5 15,0 15-3-15</inkml:trace>
          <inkml:trace contextRef="#ctx0" brushRef="#br0" timeOffset="5655.4703">12783 3549 280 0,'0'0'131'16,"0"0"1"-16,0 0-6 15,-10 29-85-15,5-1-16 0,12 10-10 16,-4 2-8-16,6-2-9 16,-2 2-14-16,-2-16-26 15,16 2-85-15,-21-26-5 16,0 0-1-16,0 0-4 16</inkml:trace>
          <inkml:trace contextRef="#ctx0" brushRef="#br0" timeOffset="5826.5727">12653 3608 283 0,'-24'5'128'0,"24"-5"-5"16,-28 24 1-16,16 2-130 16,12-26-107-16,-14 52-7 15,4-29-11-15,15 3-4 16</inkml:trace>
        </inkml:traceGroup>
        <inkml:traceGroup>
          <inkml:annotationXML>
            <emma:emma xmlns:emma="http://www.w3.org/2003/04/emma" version="1.0">
              <emma:interpretation id="{7C6F71E3-EA90-4DF4-B586-720A3A38A07D}" emma:medium="tactile" emma:mode="ink">
                <msink:context xmlns:msink="http://schemas.microsoft.com/ink/2010/main" type="inkWord" rotatedBoundingBox="15389,2963 19006,2185 19182,3007 15565,3785"/>
              </emma:interpretation>
              <emma:one-of disjunction-type="recognition" id="oneOf1">
                <emma:interpretation id="interp5" emma:lang="en-US" emma:confidence="0.5">
                  <emma:literal>present"</emma:literal>
                </emma:interpretation>
                <emma:interpretation id="interp6" emma:lang="en-US" emma:confidence="0">
                  <emma:literal>Present"</emma:literal>
                </emma:interpretation>
                <emma:interpretation id="interp7" emma:lang="en-US" emma:confidence="0">
                  <emma:literal>preset"</emma:literal>
                </emma:interpretation>
                <emma:interpretation id="interp8" emma:lang="en-US" emma:confidence="0">
                  <emma:literal>presents"</emma:literal>
                </emma:interpretation>
                <emma:interpretation id="interp9" emma:lang="en-US" emma:confidence="0">
                  <emma:literal>present""</emma:literal>
                </emma:interpretation>
              </emma:one-of>
            </emma:emma>
          </inkml:annotationXML>
          <inkml:trace contextRef="#ctx0" brushRef="#br0" timeOffset="1164.7628">15520 3251 312 0,'0'0'134'0,"-22"10"-2"16,22 18-4-16,8 8-119 15,8 11-1-15,5 5-3 0,10 7-4 16,0 2-10-16,-5-6-2 16,7 2-9-16,-9-24-14 15,6 7-33-15,-30-40-61 16,22 19 0-16,-22-19-1 16,-10-31 5-16</inkml:trace>
          <inkml:trace contextRef="#ctx0" brushRef="#br0" timeOffset="1463.3312">15543 3379 264 0,'-28'-26'123'0,"7"9"-1"0,-5-18-4 16,14 9-104-16,12-12-3 15,5 3-4-15,11-3-1 16,15-2-5-16,14 6 0 15,2 4-2-15,5 1 1 16,2 13-1-16,-13 9 2 16,1 9 3-16,-13 12 5 15,-8 12 1-15,-21 5 1 0,-7 14 1 16,-17 2-1 0,-2 5 2-16,-12-7-4 15,0-5-10-15,3 3-24 16,-5-22-102-16,30 3-6 0,10-24-4 15,0 0-3-15</inkml:trace>
          <inkml:trace contextRef="#ctx0" brushRef="#br0" timeOffset="1975.6997">15995 3119 180 0,'0'0'125'16,"-5"31"1"-16,12 6-1 0,-9-8-55 15,18 25-33-15,-9-4-12 16,12 9-12-16,-2-7-8 16,-1-5-3-16,-6-7-2 15,2-11-1-15,-12-29 1 16,0 0-1-16,0 0-2 15,0 0 0-15,9-50 1 16,-18 12 0-16,-3-9 1 16,-2 2 0-16,-3 3 1 15,1 6-1-15,-1-2 2 16,1 8-1-16,1 1 1 16,6 10 0-16,7-2-1 15,-3-3 0-15,10 1 0 0,6-3 0 16,4 4 1-16,-15 22-1 15,40-30 0-15,-19 27 0 16,-21 3 4-16,35 36 2 16,-23-1 0-16,-2 12 2 15,-10 8-1-15,0 4 0 16,0-5 0-16,0-2 1 16,0-11-6-16,4-13 0 15,-4-28-7-15,34-2-14 16,3-10-32-16,-15-36-78 15,20 8-4-15,-9-24 1 16,10 10-3-16</inkml:trace>
          <inkml:trace contextRef="#ctx0" brushRef="#br0" timeOffset="2243.7645">16491 2861 313 0,'0'0'135'0,"-26"10"1"16,26 25-5-16,-14 5-105 15,14 12-9-15,0 5-10 16,7 7-1-16,5 0-5 16,9-3 0-16,0-6-2 15,3-13 1-15,7-16-1 16,0-7 0-16,6-12 0 16,1-12 1-16,0-11-1 0,0-5-3 15,0-1-3-15,-3-6-5 16,3 9-8-1,-17-12-19-15,17 22-36 0,-33-17-57 16,-5 26-2-16,0 0 2 16,0 0 3-16</inkml:trace>
          <inkml:trace contextRef="#ctx0" brushRef="#br0" timeOffset="2432.0971">16524 3249 289 0,'-30'7'137'0,"22"14"-3"0,8-21 0 16,0 0-102-16,22 0-14 16,6-9-7-1,8-12-5-15,1-13-12 0,11 4-15 16,-15-25-28 0,21 20-82-16,-33-12-3 0,5 16-3 15,-21-9 3-15</inkml:trace>
          <inkml:trace contextRef="#ctx0" brushRef="#br0" timeOffset="2599.7432">16475 2982 283 0,'0'0'134'0,"0"0"0"0,0 0-2 16,11-45-94-1,15 21-38-15,12-2-16 0,-5-14-34 16,31 14-76-1,-21-12-4-15,21 19-2 0,-22-9 1 16</inkml:trace>
          <inkml:trace contextRef="#ctx0" brushRef="#br0" timeOffset="2887.7574">17009 2738 316 0,'0'0'140'0,"0"26"-1"16,-26-14 0-16,19 12-99 15,-19-3-20-15,2 7-9 16,3-4-8-16,7 0-4 15,11-1-4-15,3-23-1 0,24 33-2 16,4-28 1 0,10-3 0-16,9-4 0 15,-4-3 2-15,4 1 1 0,-2 4 4 16,-7 2 3-16,-7 7 1 16,-10 13 4-16,-16 1 0 15,-5 13 0-15,-17-3 1 16,-6 7 0-16,-13-2-5 15,-4-7-2-15,-3 4-10 16,1-16-13-16,13 14-37 16,-8-28-82-16,37-5-3 15,-22 9-1-15,22-9-2 0</inkml:trace>
          <inkml:trace contextRef="#ctx0" brushRef="#br0" timeOffset="3227.6584">17328 2804 311 0,'0'0'136'16,"-7"29"3"-16,12 13-4 15,-24-2-101-15,16 17-13 16,-1 0-10-16,6 2-3 16,3-2-5-16,7-7-1 0,4-13-2 15,5-8 0-15,8-15 0 16,9-12-1-16,2-6-1 16,2-8-3-16,1-2-4 15,-5-10-7-15,4 10-13 16,-18-19-32-16,16 28-76 15,-33-19-1-15,-7 24 1 16,19-28-1-16</inkml:trace>
          <inkml:trace contextRef="#ctx0" brushRef="#br0" timeOffset="3413.3063">17389 3005 319 0,'-16'24'139'15,"-5"-17"-1"-15,21-7-4 16,-5 24-116-16,5-24-8 16,38 0-10-16,-15-14-13 15,27 4-37-15,-24-25-83 16,17 11-3-16,-15-16-1 16,5 11-3-16</inkml:trace>
          <inkml:trace contextRef="#ctx0" brushRef="#br0" timeOffset="3602.6206">17366 2797 338 0,'-43'0'143'15,"43"0"-3"-15,0 0-3 16,7-28-119-16,-7 28-21 16,43-55-34-16,4 39-95 15,-9-15-5-15,9 24-5 16,-9-7-1-16</inkml:trace>
          <inkml:trace contextRef="#ctx0" brushRef="#br0" timeOffset="4019.8015">17817 3048 269 0,'0'0'136'15,"0"0"1"-15,19-12-1 16,-31-14-97-16,19 2-16 15,-14-6-5 1,3 1-3-16,-6-6-6 0,1 6-3 16,-3-6-2-16,0 11-2 15,12 24-2-15,-19-30 1 16,19 30-3-16,0 0-2 16,0 0-3-16,17 30-2 15,2-6-3-15,7 2-2 16,7-2-2-16,-3-1 0 15,6-1 1-15,-5-3 2 0,4-5 5 16,3 2 6-16,-12-6 4 16,2-6 5-1,-6-4 0-15,4 0 3 0,-26 0 2 16,33-21 1-16,-24-2 0 16,-2-1-3-16,-2-2-1 15,-10-3 1-15,-2-4 0 16,-9-2 0-16,-8-5-5 15,0 7 3-15,-9-3-10 16,5 10 2-16,4 10-17 16,-2-3-26-16,26 19-97 15,0 0 0-15,5 33-2 16,-5-33-4-16</inkml:trace>
          <inkml:trace contextRef="#ctx0" brushRef="#br0" timeOffset="4268.9874">18344 2636 232 0,'-7'-33'136'0,"7"33"2"16,7-23-1-16,-7 23-71 16,26 30-38-16,-2 6-8 15,0 9 1-15,9 9-12 16,-5 1 0-16,8-1-8 0,-8-4 0 15,3-8-7 1,-5-9-9-16,-26-33-12 16,42 31-28-16,-42-31-81 15,7-21-3-15,-19-12 1 0,3 7 1 16</inkml:trace>
          <inkml:trace contextRef="#ctx0" brushRef="#br0" timeOffset="4447.7576">18094 2620 334 0,'0'0'146'15,"0"0"0"-15,38-14-4 0,21 7-117 16,-3-3-15 0,8-9-12-16,7 7-29 15,-14-23-106-15,23 16-2 16,-25-19-6-16,8 19-1 0</inkml:trace>
          <inkml:trace contextRef="#ctx0" brushRef="#br0" timeOffset="4747.6706">18834 2223 286 0,'2'35'146'0,"-2"-35"-3"15,14 40-1-15,-14-40-67 16,7 33-58-16,-7-33-10 15,26 26-13-15,-26-26-22 16,0 0-89-16,33 10-23 16,-33-10-3-16,0 0-1 15</inkml:trace>
          <inkml:trace contextRef="#ctx0" brushRef="#br0" timeOffset="4890.7175">18947 2310 372 0,'26'33'145'15,"-26"-33"-4"1,21 38-7-16,-9-14-138 0,-12-24-101 16,33 33-34-16,-33-33-7 15,31 45-2-15</inkml:trace>
        </inkml:traceGroup>
      </inkml:traceGroup>
    </inkml:traceGroup>
    <inkml:traceGroup>
      <inkml:annotationXML>
        <emma:emma xmlns:emma="http://www.w3.org/2003/04/emma" version="1.0">
          <emma:interpretation id="{62BC3BFE-05E5-4C04-B604-6172F23090C4}" emma:medium="tactile" emma:mode="ink">
            <msink:context xmlns:msink="http://schemas.microsoft.com/ink/2010/main" type="paragraph" rotatedBoundingBox="13520,4953 18831,3949 19010,4895 13699,5900" alignmentLevel="2"/>
          </emma:interpretation>
        </emma:emma>
      </inkml:annotationXML>
      <inkml:traceGroup>
        <inkml:annotationXML>
          <emma:emma xmlns:emma="http://www.w3.org/2003/04/emma" version="1.0">
            <emma:interpretation id="{F36279E0-9A8C-4029-BC51-75B9307C6C8D}" emma:medium="tactile" emma:mode="ink">
              <msink:context xmlns:msink="http://schemas.microsoft.com/ink/2010/main" type="line" rotatedBoundingBox="13520,4953 18831,3949 19010,4895 13700,5899"/>
            </emma:interpretation>
          </emma:emma>
        </inkml:annotationXML>
        <inkml:traceGroup>
          <inkml:annotationXML>
            <emma:emma xmlns:emma="http://www.w3.org/2003/04/emma" version="1.0">
              <emma:interpretation id="{FC570E8B-F290-4530-A01A-9416CD2E29C6}" emma:medium="tactile" emma:mode="ink">
                <msink:context xmlns:msink="http://schemas.microsoft.com/ink/2010/main" type="inkWord" rotatedBoundingBox="13525,4975 15009,4694 15184,5619 13700,5900"/>
              </emma:interpretation>
              <emma:one-of disjunction-type="recognition" id="oneOf2">
                <emma:interpretation id="interp10" emma:lang="en-US" emma:confidence="0">
                  <emma:literal>SIM</emma:literal>
                </emma:interpretation>
                <emma:interpretation id="interp11" emma:lang="en-US" emma:confidence="0">
                  <emma:literal>sin</emma:literal>
                </emma:interpretation>
                <emma:interpretation id="interp12" emma:lang="en-US" emma:confidence="0">
                  <emma:literal>5M</emma:literal>
                </emma:interpretation>
                <emma:interpretation id="interp13" emma:lang="en-US" emma:confidence="0">
                  <emma:literal>sm</emma:literal>
                </emma:interpretation>
                <emma:interpretation id="interp14" emma:lang="en-US" emma:confidence="0">
                  <emma:literal>sim</emma:literal>
                </emma:interpretation>
              </emma:one-of>
            </emma:emma>
          </inkml:annotationXML>
          <inkml:trace contextRef="#ctx0" brushRef="#br0" timeOffset="43806.7616">13865 4992 249 0,'7'-29'132'15,"-7"29"1"-15,17-33-3 16,-17 33-85-16,0 0-13 0,-22-19-9 15,-6 24-7-15,-10 14-7 16,-2 9-7 0,0 12-3-16,-3 12-3 15,1 8-9-15,16 8-1 0,5-6-7 16,25 6-6-16,3-20-11 16,34 4-4-16,-4-24 1 15,27-2 5-15,2-19 14 16,8-2 12-16,-6 2 13 15,-13-5 11-15,-8 15 15 16,-23-3 8-16,-8 21 2 16,-35-1-2-16,-2 18-8 0,-31-5-9 15,-3 0-10-15,-8 3-15 16,-1-15-30 0,12 5-91-16,7-21-3 15,24 3-5-15,21-22-2 0</inkml:trace>
          <inkml:trace contextRef="#ctx0" brushRef="#br0" timeOffset="44079.7365">14369 5006 281 0,'0'0'135'0,"0"0"-3"16,0 0 0-16,4 40-100 0,6 21-10 15,-5 8-3-15,11 7-9 16,-4 9-6-16,-5 0-9 16,7-5-11-16,-14-21-22 15,12 5-81-15,-14-33-12 16,6 2-6-16,-4-33 1 15</inkml:trace>
          <inkml:trace contextRef="#ctx0" brushRef="#br0" timeOffset="44566.9105">14676 5469 284 0,'12'38'131'0,"-12"-38"2"16,0 0-3-16,0 0-105 16,0 0-5-16,0 0-6 15,16-47-3-15,-11 0-9 16,-5-8 1-16,0-9-3 16,0 3 2-16,0-1-3 15,0 6 3-15,-5 8-2 16,5 18 3-16,0 30-1 15,0 0 2-15,0 0-1 16,31 52-2-16,-14-7 2 0,-6 9-3 16,15-2 3-16,-11 0-3 15,3-12 4-15,4-14-4 16,-22-26 3-16,35 3-4 16,-23-30-4-16,0-17 4 15,2-16-4-15,-2-10 2 16,0-4-2-16,-5 3 2 15,5 7 0-15,9 17 5 16,-12 21 1-16,-9 26 2 16,29 17 0-16,-8 28 1 15,-12 21 3-15,8 9-2 16,-5 6-2-16,9-3-8 0,-4 2-16 16,-13-16-115-16,18-2-3 15,-18-27-5-15,13-9-9 16</inkml:trace>
        </inkml:traceGroup>
        <inkml:traceGroup>
          <inkml:annotationXML>
            <emma:emma xmlns:emma="http://www.w3.org/2003/04/emma" version="1.0">
              <emma:interpretation id="{BBB64594-4D04-418A-B1D8-A32A4D101938}" emma:medium="tactile" emma:mode="ink">
                <msink:context xmlns:msink="http://schemas.microsoft.com/ink/2010/main" type="inkWord" rotatedBoundingBox="15886,4506 18831,3949 19008,4885 16064,5442"/>
              </emma:interpretation>
              <emma:one-of disjunction-type="recognition" id="oneOf3">
                <emma:interpretation id="interp15" emma:lang="en-US" emma:confidence="0">
                  <emma:literal>scale</emma:literal>
                </emma:interpretation>
                <emma:interpretation id="interp16" emma:lang="en-US" emma:confidence="0">
                  <emma:literal>save</emma:literal>
                </emma:interpretation>
                <emma:interpretation id="interp17" emma:lang="en-US" emma:confidence="0">
                  <emma:literal>scare</emma:literal>
                </emma:interpretation>
                <emma:interpretation id="interp18" emma:lang="en-US" emma:confidence="0">
                  <emma:literal>Scale</emma:literal>
                </emma:interpretation>
                <emma:interpretation id="interp19" emma:lang="en-US" emma:confidence="0">
                  <emma:literal>suave</emma:literal>
                </emma:interpretation>
              </emma:one-of>
            </emma:emma>
          </inkml:annotationXML>
          <inkml:trace contextRef="#ctx0" brushRef="#br0" timeOffset="45254.8319">16380 4533 342 0,'-21'-21'143'15,"21"21"-3"-15,-59 35-4 16,11 10-121-16,-1 7-6 16,2 17-3-16,-5 2-6 15,7-5-2-15,14 0-4 16,7-9-1-16,24-15-4 0,0-42 1 15,50 26-1 1,-5-38 0-16,21-9 2 16,0-7 2-16,10-1 7 15,-10 6 4-15,-9 9 5 0,-10 16 3 16,-21 10 4-16,-17 23-1 16,-23 10 2-16,-14 21-3 15,-24 1 1-15,2 1-4 16,-14-9-1-16,-4-4-8 15,14-15-4-15,-3-14-10 16,19-7-20-16,5-38-106 16,33 19-8-16,0-57-4 0,31 19-1 15</inkml:trace>
          <inkml:trace contextRef="#ctx0" brushRef="#br0" timeOffset="45570.901">16860 4590 372 0,'9'-57'145'0,"-18"3"-3"15,9 54-38-15,-21-19-84 16,-1 40-3-16,1 19-5 15,-5 24-4-15,10 12-4 16,-1 11 0-16,5 3-3 16,12-10-1-16,12-4 0 0,9-19-1 15,10-19-3-15,9-22-3 16,12-18-6-16,-4-15-10 16,11 1-35-16,-26-25-84 15,19 15-1-15,-19-9-4 16,0 21 2-16</inkml:trace>
          <inkml:trace contextRef="#ctx0" brushRef="#br0" timeOffset="45957.7166">17345 5053 288 0,'0'0'135'0,"0"0"-3"15,-3-31 1-15,-9-6-111 16,8-13-7-16,-3-14-5 16,7-7-3-16,-5-5-2 15,10-2-1-15,-3 5 2 16,7 12-3-16,3 9 3 15,7 21-1-15,0 17 0 16,5 23 0-16,2 15 1 0,7 30-2 16,0 12-2-16,-2 12 1 15,2 10-3-15,-5 2-2 16,-2-3-4-16,-5-9-3 16,1-12-10-16,-13-25-11 15,8-1-36-15,-17-40-73 16,0 0 1-16,-12-21 0 15,7-8 3-15</inkml:trace>
          <inkml:trace contextRef="#ctx0" brushRef="#br0" timeOffset="46139.7506">17380 4748 336 0,'0'0'146'0,"-24"-31"-3"16,24 31 0-16,-9-23-119 15,9 23-11-15,26-15-11 16,-26 15-12-16,50 8-29 16,-50-8-99-16,61 23-4 15,-28-13-2-15,10 11-2 16</inkml:trace>
          <inkml:trace contextRef="#ctx0" brushRef="#br0" timeOffset="46402.7804">17758 4452 363 0,'0'-21'152'0,"-16"-5"-1"0,16 26-3 15,0 0-126 1,-17 45-9-16,12-2-5 0,10 13-3 16,0 6-4-16,7 6-1 15,4-1-2-15,5-6 1 16,5-11-2-16,0-8 0 15,8-11-2-15,-1-14-1 16,2-10-4-16,-4-12-6 16,9-4-13-16,-16-25-27 15,21 18-86-15,-24-22-2 0,14 7 0 16,-28-14-1-16</inkml:trace>
          <inkml:trace contextRef="#ctx0" brushRef="#br0" timeOffset="46674.3982">18207 4429 348 0,'-12'-47'145'16,"12"47"2"-16,-21-3-4 15,21 3-117-15,-12 43-9 16,8-3-7-16,8 7-5 16,6 8-4-16,2 1-4 15,14-4 0-15,7 0-3 16,2-14 2-16,8-2-2 0,6-17 1 15,3-8 0 1,-2-11 0-16,2-7 0 16,-12-12-2-16,3 1-3 15,-8-13-7-15,-2 12-10 0,-21-17-22 16,14 22-69-16,-26-19-18 16,0 33 0-16,-5-31 1 15</inkml:trace>
          <inkml:trace contextRef="#ctx0" brushRef="#br0" timeOffset="46859.7623">18321 4656 314 0,'0'0'140'16,"0"0"-2"-16,0 0-2 15,28 0-117-15,3-10-9 0,9-4-12 16,-2-5-14-16,9 7-36 15,-11-18-82-15,6 13-3 16,-18-18-1-16,6 16 0 16</inkml:trace>
          <inkml:trace contextRef="#ctx0" brushRef="#br0" timeOffset="47070.758">18200 4235 381 0,'-28'0'160'16,"49"9"-2"-16,-21-9-3 0,62-23-125 15,-6 6-12-15,8-4-9 16,7-10-15-16,5-7-10 16,4 15-49-16,-19-25-88 15,10 18-7-15,-23-11-5 16,1 18-4-16</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5-10-05T19:21:23.795"/>
    </inkml:context>
    <inkml:brush xml:id="br0">
      <inkml:brushProperty name="width" value="0.05292" units="cm"/>
      <inkml:brushProperty name="height" value="0.05292" units="cm"/>
      <inkml:brushProperty name="color" value="#FF0000"/>
    </inkml:brush>
    <inkml:brush xml:id="br1">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DD44DDD-228C-4839-83E8-D5530164677F}" emma:medium="tactile" emma:mode="ink">
          <msink:context xmlns:msink="http://schemas.microsoft.com/ink/2010/main" type="writingRegion" rotatedBoundingBox="-281,2572 24526,-2363 27508,12621 2699,17557"/>
        </emma:interpretation>
      </emma:emma>
    </inkml:annotationXML>
    <inkml:traceGroup>
      <inkml:annotationXML>
        <emma:emma xmlns:emma="http://www.w3.org/2003/04/emma" version="1.0">
          <emma:interpretation id="{579719A3-4F51-4ACB-B5A8-08DCADAADACE}" emma:medium="tactile" emma:mode="ink">
            <msink:context xmlns:msink="http://schemas.microsoft.com/ink/2010/main" type="paragraph" rotatedBoundingBox="1046,2295 6246,1761 6441,3663 1241,4198" alignmentLevel="1"/>
          </emma:interpretation>
        </emma:emma>
      </inkml:annotationXML>
      <inkml:traceGroup>
        <inkml:annotationXML>
          <emma:emma xmlns:emma="http://www.w3.org/2003/04/emma" version="1.0">
            <emma:interpretation id="{5D160DFE-955F-4856-8EAF-8BEDB0F70115}" emma:medium="tactile" emma:mode="ink">
              <msink:context xmlns:msink="http://schemas.microsoft.com/ink/2010/main" type="line" rotatedBoundingBox="1046,2295 6246,1761 6441,3663 1241,4198"/>
            </emma:interpretation>
          </emma:emma>
        </inkml:annotationXML>
        <inkml:traceGroup>
          <inkml:annotationXML>
            <emma:emma xmlns:emma="http://www.w3.org/2003/04/emma" version="1.0">
              <emma:interpretation id="{94ABF4C3-6936-4705-98A7-FB8C2B9EDD4D}" emma:medium="tactile" emma:mode="ink">
                <msink:context xmlns:msink="http://schemas.microsoft.com/ink/2010/main" type="inkWord" rotatedBoundingBox="1046,2295 3466,2046 3662,3949 1241,4198"/>
              </emma:interpretation>
              <emma:one-of disjunction-type="recognition" id="oneOf0">
                <emma:interpretation id="interp0" emma:lang="en-US" emma:confidence="0">
                  <emma:literal>Just</emma:literal>
                </emma:interpretation>
                <emma:interpretation id="interp1" emma:lang="en-US" emma:confidence="0">
                  <emma:literal>Dust</emma:literal>
                </emma:interpretation>
                <emma:interpretation id="interp2" emma:lang="en-US" emma:confidence="0">
                  <emma:literal>bust</emma:literal>
                </emma:interpretation>
                <emma:interpretation id="interp3" emma:lang="en-US" emma:confidence="0">
                  <emma:literal>Bust</emma:literal>
                </emma:interpretation>
                <emma:interpretation id="interp4" emma:lang="en-US" emma:confidence="0">
                  <emma:literal>lust</emma:literal>
                </emma:interpretation>
              </emma:one-of>
            </emma:emma>
          </inkml:annotationXML>
          <inkml:trace contextRef="#ctx0" brushRef="#br0">-17871-9165 301 0,'-22'-56'134'0,"10"8"-1"16,-18-18-1-16,18 14-100 0,-9-2-5 15,6 16-3-15,-3 0-10 16,8 17-3-16,10 21-4 16,0 0-2-16,26 57-3 15,0 11-1-15,12 29 0 16,12 21-3-16,4 31 0 15,7 12-2-15,3 14-2 16,5-5 0-16,-3-4-8 16,-2-15-2-16,-12-16 1 15,-14-24 0-15,-5-23 5 16,-12-13 2-16,-16-23 11 16,-17-12 0-16,-19-11 11 15,-7-13 0-15,-16-6 0 0,-8-5-2 16,-8-5-8-16,-11-5-8 15,17 10-34-15,-16-15-94 16,28 10-7-16,5-5 1 16,28 5-7-16</inkml:trace>
          <inkml:trace contextRef="#ctx0" brushRef="#br0" timeOffset="392.8341">-17297-8621 266 0,'-5'-28'128'16,"5"54"-1"-16,-5 12-6 15,13 28-107-15,6 17-4 16,7 9 0-16,5 2-8 16,7-4-5-16,10-2-6 15,-1-31 3-15,5-17-3 16,-4-26 2-16,7-19 2 16,-8-23 5-16,-6-17 7 0,-3-9 5 15,-17-20 5-15,-6 6-3 16,-15-10 3-16,0 14-2 15,-16 5-4 1,-3 9-14-16,10 26-47 0,-19-6-76 16,33 30-4-16,-26-10-5 15,26 10-4-15</inkml:trace>
          <inkml:trace contextRef="#ctx0" brushRef="#br0" timeOffset="743.9739">-16449-8772 365 0,'-18'-28'144'15,"18"28"-4"-15,-55 4-5 16,22 27-123-16,-21 16-3 16,4 8-4-16,-2 9-6 15,10-5-7-15,16 4-4 16,9-13-5-16,29-10-6 15,9-21-1-15,38-5-3 16,0-23 1-16,22 0 3 16,-8-10 8-16,7-3 12 15,-11 13 8-15,-12 4 11 16,-8 15 5-16,-49-10 4 0,33 45 2 16,-49-12-1-16,-6 12-3 15,-20-5-8-15,-5-2-5 16,-10-3-13-1,-2-16-24-15,26 7-105 0,-10-24-6 16,43-2-2-16,-23-9-5 16</inkml:trace>
          <inkml:trace contextRef="#ctx0" brushRef="#br0" timeOffset="952.8518">-15971-8668 281 0,'0'0'135'0,"16"31"-2"15,-11-3-3-15,12 22-111 0,-3 4-3 16,0 10-8-16,5 5-18 16,-10-25-31-16,20 13-84 15,-20-24-4-15,5-2-2 16,-14-31-3-16</inkml:trace>
          <inkml:trace contextRef="#ctx0" brushRef="#br0" timeOffset="1172.9129">-16236-8441 394 0,'0'0'147'0,"55"-5"-7"16,-22-30-7-16,14 11-124 16,12-16-4-16,5-5-10 15,16 2-20-15,-16-16-117 16,21 29-4-16,-26-8-1 16,10 19-6-16</inkml:trace>
        </inkml:traceGroup>
        <inkml:traceGroup>
          <inkml:annotationXML>
            <emma:emma xmlns:emma="http://www.w3.org/2003/04/emma" version="1.0">
              <emma:interpretation id="{DABF410F-AC9C-4042-9CB4-89BE409125BC}" emma:medium="tactile" emma:mode="ink">
                <msink:context xmlns:msink="http://schemas.microsoft.com/ink/2010/main" type="inkWord" rotatedBoundingBox="4479,2557 6308,2369 6427,3527 4598,3715"/>
              </emma:interpretation>
              <emma:one-of disjunction-type="recognition" id="oneOf1">
                <emma:interpretation id="interp5" emma:lang="en-US" emma:confidence="1">
                  <emma:literal>ask</emma:literal>
                </emma:interpretation>
                <emma:interpretation id="interp6" emma:lang="en-US" emma:confidence="0">
                  <emma:literal>Ask</emma:literal>
                </emma:interpretation>
                <emma:interpretation id="interp7" emma:lang="en-US" emma:confidence="0">
                  <emma:literal>Asks</emma:literal>
                </emma:interpretation>
                <emma:interpretation id="interp8" emma:lang="en-US" emma:confidence="0">
                  <emma:literal>ASK</emma:literal>
                </emma:interpretation>
                <emma:interpretation id="interp9" emma:lang="en-US" emma:confidence="0">
                  <emma:literal>Auk</emma:literal>
                </emma:interpretation>
              </emma:one-of>
            </emma:emma>
          </inkml:annotationXML>
          <inkml:trace contextRef="#ctx0" brushRef="#br0" timeOffset="1884.9072">-14527-8377 235 0,'-5'59'137'0,"-9"-31"-2"15,19 12 1-15,-5-40-86 16,-7 50-19-16,7-50-4 16,0 0-7-16,0 0-7 15,-21-31-6-15,9-23-1 16,2-10-4-16,-9-23 1 15,5-13-4-15,-5-8 2 16,3-6-3-16,9 10 2 16,0 9-1-16,9 17 1 15,10 24 0-15,9 35 1 16,15 29 0-16,8 37-1 16,16 26 3-16,3 27-2 0,6 13 2 15,2 12-3-15,-3-4 0 16,-4-8-6-16,-17-18-4 15,-2-17-16-15,-26-38-36 16,5-9-75-16,-24-31-3 16,0 0 0-16,-43-59-1 15</inkml:trace>
          <inkml:trace contextRef="#ctx0" brushRef="#br0" timeOffset="2040.8465">-14456-8486 337 0,'0'0'140'0,"-12"38"-1"0,12-38-4 16,0 0-118-16,24 9-7 16,4-16-12-16,8 0-22 15,-10-19-83-15,21 14-28 16,-9-14-3-16,19 10-3 16</inkml:trace>
          <inkml:trace contextRef="#ctx0" brushRef="#br0" timeOffset="2392.3366">-13818-9129 349 0,'0'-29'147'0,"-23"-1"-4"0,23 30-5 16,-50 4-116-16,17 18-7 15,-7 11-8-15,2 7-8 16,5 10-3-16,7-3-8 15,14 0-3-15,12-11-5 16,24-3-5-16,6-21-2 16,25 0 1-16,1-20 3 15,20 1 8-15,-12-4 9 16,-5 3 11-16,0 8 9 16,-23 5 6-16,-10 21 4 15,-26-2 1-15,-5 18 2 16,-21 1-7-16,-10 11-5 0,-6-6-7 15,-8-3-6-15,3-5-12 16,-3-24-32 0,29 10-96-16,-5-26-4 15,26 0-3-15,9-23-2 0</inkml:trace>
          <inkml:trace contextRef="#ctx0" brushRef="#br0" timeOffset="2596.8489">-13447-9089 301 0,'-4'-24'145'15,"4"24"-9"-15,0 41 1 0,14 13-106 16,-9 5-21 0,11 12-4-16,-4 7-7 15,2 0-9-15,7 3-29 16,-21-22-93-16,12 0-3 0,-12-31-3 15,5-2-2-15</inkml:trace>
          <inkml:trace contextRef="#ctx0" brushRef="#br0" timeOffset="2776.8188">-13336-8862 256 0,'22'-43'143'0,"-13"-20"0"16,17 8 0-1,-9-28-54-15,11 17-74 16,3-2-14-16,2 2-8 16,9 23-35-16,-20-7-91 0,20 31-3 15,-16 3-7-15,0 28 1 16</inkml:trace>
          <inkml:trace contextRef="#ctx0" brushRef="#br0" timeOffset="2957.795">-13149-8931 410 0,'17'62'158'0,"-8"-10"-2"16,24 21-9-16,-2-11-136 16,7-5-10-16,7-3-21 0,-5-33-93 15,19 5-39-15,-16-23-5 16,6 4-7-16</inkml:trace>
        </inkml:traceGroup>
      </inkml:traceGroup>
    </inkml:traceGroup>
    <inkml:traceGroup>
      <inkml:annotationXML>
        <emma:emma xmlns:emma="http://www.w3.org/2003/04/emma" version="1.0">
          <emma:interpretation id="{450421A0-B195-43C0-9B5B-8EB98847296A}" emma:medium="tactile" emma:mode="ink">
            <msink:context xmlns:msink="http://schemas.microsoft.com/ink/2010/main" type="paragraph" rotatedBoundingBox="1524,5907 3183,5391 3546,6560 1887,7075" alignmentLevel="1"/>
          </emma:interpretation>
        </emma:emma>
      </inkml:annotationXML>
      <inkml:traceGroup>
        <inkml:annotationXML>
          <emma:emma xmlns:emma="http://www.w3.org/2003/04/emma" version="1.0">
            <emma:interpretation id="{C49D958C-F80E-476A-9E11-89F558397CB8}" emma:medium="tactile" emma:mode="ink">
              <msink:context xmlns:msink="http://schemas.microsoft.com/ink/2010/main" type="line" rotatedBoundingBox="1524,5907 3183,5391 3546,6560 1887,7075"/>
            </emma:interpretation>
          </emma:emma>
        </inkml:annotationXML>
        <inkml:traceGroup>
          <inkml:annotationXML>
            <emma:emma xmlns:emma="http://www.w3.org/2003/04/emma" version="1.0">
              <emma:interpretation id="{FB8D0E8A-2C9D-4CD7-8F60-7813C3E9F37B}" emma:medium="tactile" emma:mode="ink">
                <msink:context xmlns:msink="http://schemas.microsoft.com/ink/2010/main" type="inkWord" rotatedBoundingBox="1524,5907 3183,5391 3546,6560 1887,7075"/>
              </emma:interpretation>
              <emma:one-of disjunction-type="recognition" id="oneOf2">
                <emma:interpretation id="interp10" emma:lang="en-US" emma:confidence="0">
                  <emma:literal>Kef</emma:literal>
                </emma:interpretation>
                <emma:interpretation id="interp11" emma:lang="en-US" emma:confidence="0">
                  <emma:literal>Kef.</emma:literal>
                </emma:interpretation>
                <emma:interpretation id="interp12" emma:lang="en-US" emma:confidence="0">
                  <emma:literal>Kef,</emma:literal>
                </emma:interpretation>
                <emma:interpretation id="interp13" emma:lang="en-US" emma:confidence="0">
                  <emma:literal>kef.</emma:literal>
                </emma:interpretation>
                <emma:interpretation id="interp14" emma:lang="en-US" emma:confidence="0">
                  <emma:literal>It....</emma:literal>
                </emma:interpretation>
              </emma:one-of>
            </emma:emma>
          </inkml:annotationXML>
          <inkml:trace contextRef="#ctx0" brushRef="#br0" timeOffset="199811.0178">-17637-5857 290 0,'-5'-23'125'15,"-2"-15"0"-15,7 38-27 16,0 0-51-16,0 0-9 15,12 21-12-15,9 36-5 16,0 26-10-16,5 21-3 16,7 19-2-16,10 12-18 15,-5 4-7-15,-3-6-16 0,10 1-27 16,-19-44-78 0,9-9 0-16,-18-44-3 15,2-8-2-15</inkml:trace>
          <inkml:trace contextRef="#ctx0" brushRef="#br0" timeOffset="200095.9735">-17375-5086 280 0,'0'0'137'16,"0"0"-20"-16,0 0 8 16,19-42-107-16,-3-10-5 0,17-12 1 15,-2-16-8-15,14-13 1 16,-2-8-6-16,4-1 8 16,0 7-11-16,-4 1-18 15,11 30-41-15,-28-7-66 16,17 31-2-16,-34 4-2 15,-9 36-3-15</inkml:trace>
          <inkml:trace contextRef="#ctx0" brushRef="#br0" timeOffset="200267.9797">-17162-5386 355 0,'14'50'139'0,"-7"-22"-3"16,28 17-8-16,-6-12-114 15,18-5-16-15,3 3-12 16,-8-21-48-16,22 18-76 16,-29-26-1-16,20 20-5 15,-29-18-1-15</inkml:trace>
          <inkml:trace contextRef="#ctx0" brushRef="#br0" timeOffset="200694.0341">-16198-5126 170 0,'7'-23'133'0,"-7"23"-7"16,0 0 1-16,0 0-53 16,-16-19-56-16,16 19 3 15,-38-31-11-15,16 2 2 16,-15-6-8-16,-4-5 2 16,-3-7-4-16,-8-3 3 0,2-5-5 15,3 1-1-15,9 0 1 16,7-3-1-16,15-2 1 15,20 4-2-15,20-6 3 16,16-1-2-16,7 1 2 16,17-3-2-16,2 7-1 15,-2 5-4-15,5 15-10 16,-10 1-16-16,0 29-32 16,-17-5-61-16,1 22-4 15,-22-6-1-15,8 22-1 16</inkml:trace>
          <inkml:trace contextRef="#ctx0" brushRef="#br0" timeOffset="200882.9602">-16323-5656 292 0,'0'0'144'16,"0"0"-5"-16,40-26-2 15,-14-7-93-15,24-14-61 16,9 14-80-16,-12-24-38 16,12 22-2-16,-16-8-8 15</inkml:trace>
          <inkml:trace contextRef="#ctx0" brushRef="#br0" timeOffset="201124.0007">-16595-5112 338 0,'0'0'149'0,"0"0"-14"0,0 0-68 15,0 0-202-15,2-28-5 16,38 4-9 0,-9-6 0-16</inkml:trace>
          <inkml:trace contextRef="#ctx0" brushRef="#br0" timeOffset="201302.9599">-15680-5332 368 0,'7'-23'162'15,"-7"23"-18"-15,-22-26-59 0,22 26-228 16,-33 0-9 0,33 0-4-16,0 0-8 15</inkml:trace>
        </inkml:traceGroup>
      </inkml:traceGroup>
    </inkml:traceGroup>
    <inkml:traceGroup>
      <inkml:annotationXML>
        <emma:emma xmlns:emma="http://www.w3.org/2003/04/emma" version="1.0">
          <emma:interpretation id="{9080138F-5A19-4905-A7E1-F05939F56ECD}" emma:medium="tactile" emma:mode="ink">
            <msink:context xmlns:msink="http://schemas.microsoft.com/ink/2010/main" type="paragraph" rotatedBoundingBox="1581,7760 25862,4107 26173,6175 1892,9828" alignmentLevel="1"/>
          </emma:interpretation>
        </emma:emma>
      </inkml:annotationXML>
      <inkml:traceGroup>
        <inkml:annotationXML>
          <emma:emma xmlns:emma="http://www.w3.org/2003/04/emma" version="1.0">
            <emma:interpretation id="{F6F98CE9-4AE8-45CA-AD21-B15F8471BD3C}" emma:medium="tactile" emma:mode="ink">
              <msink:context xmlns:msink="http://schemas.microsoft.com/ink/2010/main" type="line" rotatedBoundingBox="1581,7760 25862,4107 26173,6175 1892,9828"/>
            </emma:interpretation>
          </emma:emma>
        </inkml:annotationXML>
        <inkml:traceGroup>
          <inkml:annotationXML>
            <emma:emma xmlns:emma="http://www.w3.org/2003/04/emma" version="1.0">
              <emma:interpretation id="{66CD684D-2917-4CE1-B32A-C4EE56B65F8E}" emma:medium="tactile" emma:mode="ink">
                <msink:context xmlns:msink="http://schemas.microsoft.com/ink/2010/main" type="inkWord" rotatedBoundingBox="1658,8273 4788,7802 4986,9123 1857,9594"/>
              </emma:interpretation>
              <emma:one-of disjunction-type="recognition" id="oneOf3">
                <emma:interpretation id="interp15" emma:lang="en-US" emma:confidence="0">
                  <emma:literal>poorer</emma:literal>
                </emma:interpretation>
                <emma:interpretation id="interp16" emma:lang="en-US" emma:confidence="0">
                  <emma:literal>pooper</emma:literal>
                </emma:interpretation>
                <emma:interpretation id="interp17" emma:lang="en-US" emma:confidence="0">
                  <emma:literal>poopers</emma:literal>
                </emma:interpretation>
                <emma:interpretation id="interp18" emma:lang="en-US" emma:confidence="0">
                  <emma:literal>pooped</emma:literal>
                </emma:interpretation>
                <emma:interpretation id="interp19" emma:lang="en-US" emma:confidence="0">
                  <emma:literal>"on</emma:literal>
                </emma:interpretation>
              </emma:one-of>
            </emma:emma>
          </inkml:annotationXML>
          <inkml:trace contextRef="#ctx0" brushRef="#br0" timeOffset="213009.9414">-17493-3378 275 0,'-5'-22'122'15,"-7"-8"1"-15,12 30-3 16,0 0-89-16,0 26-11 0,10 16-7 16,1 27 0-16,18 23-16 15,2 12 0-15,-1 17-3 16,3-3-2-1,0 7-5-15,-2-11-9 0,7 2-20 16,-29-34-83-16,8 1 2 16,-17-31-2-16,7-7-5 15</inkml:trace>
          <inkml:trace contextRef="#ctx0" brushRef="#br0" timeOffset="213406.7649">-17318-3501 283 0,'0'0'132'15,"-31"16"0"-15,19 3-11 16,12-19-102-16,0 0-16 15,0 0-3-15,-14-26-3 16,14 26-9-16,40-47-2 16,-12 28 2-16,-2-2 0 15,5 11 3-15,-7 15 10 0,7 9 3 16,-8 7 1 0,-4 17 2-16,-2 2 3 15,-6 8 0-15,-6 6 3 16,-10-2-2-16,-6 5 0 0,-11-8-2 15,-11 1 1-15,-7-10 4 16,-5-4-6-16,-2-5-14 16,-5-36-46-16,19 14-71 15,-5-32-5-15,38 23-13 16,-12-50-5-16</inkml:trace>
          <inkml:trace contextRef="#ctx0" brushRef="#br0" timeOffset="213802.8651">-16753-3501 282 0,'0'0'136'15,"-36"-22"-3"-15,20 53-4 16,-27 14-108-16,22 21-7 16,-5 12-8-16,14 17 0 15,7 4-9-15,12-4-3 16,22-8-6-16,6-23 1 16,17-19-2-16,2-31 0 15,15-23 2-15,-5-27 1 0,-12-13 9 16,-3-13 6-16,-18-6 7 15,-10-1 2-15,-21 0 2 16,-4 10-1-16,-29 12 1 16,-3 16-4-16,-2 12-8 15,-4 10-12-15,6 21-27 16,-9-10-92-16,45 31-5 16,0-33-2-16,17 50-3 15</inkml:trace>
          <inkml:trace contextRef="#ctx0" brushRef="#br0" timeOffset="214142.0012">-16224-3438 297 0,'-14'-49'133'0,"14"49"-3"15,-21-12-9-15,9 38-98 16,0 7-8-16,7 19-4 15,5 12-8-15,0 5-7 16,17 6-8-16,-1-11-3 16,15-2-6-16,2-27 0 15,14-7-5-15,-4-28 3 16,7-14 5-16,-10-12 11 16,-5-14 10-16,-6-5 8 0,-27-7 12 15,3 7 0-15,-27-7 8 16,-6 17-5-16,-17-1-2 15,3 17-10 1,-3 10-14-16,-3-1-38 0,22 22-92 16,-7-9-5-16,33 18-5 15,0-21-5-15</inkml:trace>
          <inkml:trace contextRef="#ctx0" brushRef="#br0" timeOffset="214641.9263">-15704-3525 267 0,'-2'24'137'16,"2"-24"-4"-16,-15 71-6 16,20-15-114-16,9 15 0 15,8 3-5-15,6 1-2 16,0-4-5-16,8-7-1 15,-8-10-2-15,3-11 2 16,-15-17-1-16,-16-26 1 16,0 0 0-16,0 0-2 15,-11-45 1-15,-20-5 0 16,-2-4 0-16,-10-15-2 0,1-2 3 16,4-4-2-16,7 2 1 15,8 2-1-15,13 7 2 16,10 7-1-1,5 5 2-15,16 7-2 0,0 7 1 16,3 7-1-16,2 13 1 16,5 13 1-16,-8 14 2 15,1 17 1-15,-7 17 1 16,-1 14 2-16,-9 9-1 16,7 9 2-16,-9-8-1 15,7-3-1-15,0-17-3 16,7-16-1-16,9-20-6 0,8-22-6 15,1-6-10 1,1-30-15-16,14 16-30 16,-31-23-65-16,29 20-2 15,-33-10 0-15,13 18 3 0</inkml:trace>
          <inkml:trace contextRef="#ctx0" brushRef="#br0" timeOffset="214846.9838">-15203-3594 233 0,'0'0'125'0,"0"0"1"15,-5-21-16-15,24 42-70 16,-16 1-16-16,11 18-6 16,-2 7-7-16,4 3-4 15,-2 4-5-15,3-2-1 0,4 3-3 16,1-15-2 0,-1-2-5-16,5-24-7 15,7-2-14-15,-12-24-31 16,22 2-68-16,-17-23 0 0,12 7-3 15,-17-21 4-15</inkml:trace>
          <inkml:trace contextRef="#ctx0" brushRef="#br0" timeOffset="215035.9848">-15148-3322 227 0,'0'0'130'0,"-8"33"-4"16,8-33-7 0,36-26-113-16,4 8-40 0,-9-27-80 15,11 7-6-15,-11-21-2 16,9 9-4-16</inkml:trace>
          <inkml:trace contextRef="#ctx0" brushRef="#br0" timeOffset="215582.6699">-15087-3686 216 0,'-17'26'120'15,"17"-26"1"-15,26-26-9 16,-2-5-104-16,9-6-3 16,7-6-6-16,-2 0 1 15,5 13-7-15,-1 6 3 0,-9 26 3 16,-4 27 6-16,-6 21 1 15,3 23 1-15,-7 14 2 16,0 17-3-16,2 3-3 16,-6-6-3-16,8-1-10 15,-1-20-2-15,1-14-3 16,-6-25 2-16,2-13-2 16,-19-28 2-16,0 0 2 15,21-36 2-15,-26-1 3 16,-9-15-2-16,-3-5-2 15,-4-9-3-15,2-1 2 16,-7-4-2-16,12 8 3 0,-7-1 1 16,9-5 4-16,3 10 5 15,9-5 7-15,9 10 6 16,0 4 3-16,8 12 4 16,2 8 3-16,5 20 0 15,-24 10 4-15,40 24 2 16,-33 11 0-16,9 29-5 15,-13 5 0-15,1 13-3 16,-4-3-4-16,0-1 0 16,0-10-7-16,10-16-1 15,2-19-5-15,-12-33-4 16,38-2-12-16,-12-38-27 16,16 9-96-16,-16-16-3 0,17 11-4 15,-10-6-4-15</inkml:trace>
        </inkml:traceGroup>
        <inkml:traceGroup>
          <inkml:annotationXML>
            <emma:emma xmlns:emma="http://www.w3.org/2003/04/emma" version="1.0">
              <emma:interpretation id="{2E5A1709-7FCF-4BC0-9626-CA28F007930F}" emma:medium="tactile" emma:mode="ink">
                <msink:context xmlns:msink="http://schemas.microsoft.com/ink/2010/main" type="inkWord" rotatedBoundingBox="5615,7754 11653,6845 11823,7973 5785,8882"/>
              </emma:interpretation>
              <emma:one-of disjunction-type="recognition" id="oneOf4">
                <emma:interpretation id="interp20" emma:lang="en-US" emma:confidence="0">
                  <emma:literal>roman.</emma:literal>
                </emma:interpretation>
                <emma:interpretation id="interp21" emma:lang="en-US" emma:confidence="0">
                  <emma:literal>omen.</emma:literal>
                </emma:interpretation>
                <emma:interpretation id="interp22" emma:lang="en-US" emma:confidence="0">
                  <emma:literal>conmen.</emma:literal>
                </emma:interpretation>
                <emma:interpretation id="interp23" emma:lang="en-US" emma:confidence="0">
                  <emma:literal>Barmen.</emma:literal>
                </emma:interpretation>
                <emma:interpretation id="interp24" emma:lang="en-US" emma:confidence="0">
                  <emma:literal>"omen.</emma:literal>
                </emma:interpretation>
              </emma:one-of>
            </emma:emma>
          </inkml:annotationXML>
          <inkml:trace contextRef="#ctx0" brushRef="#br0" timeOffset="216253.6208">-13496-3662 233 0,'0'0'134'15,"0"0"0"-15,0 0-6 16,0 50-100-16,9-3-18 0,3 5 0 16,5 7-2-16,-1-2-7 15,-4-5 0 1,2-7-2-16,-7-10 1 15,3-14-1-15,-10-21 0 0,0 0 1 16,-12-23 0-16,-5-20 0 16,3-16-2-16,-10-17 2 15,6-11-1-15,-4-3 1 16,6-5 1-16,4 3-1 16,2 7 1-16,10 14 1 15,10 14 1-15,2 22 1 16,4 16-2-16,10 17 1 0,-4 16-4 15,-1 19 3-15,-7 17 0 16,-2 11 1 0,-5 12 0-16,-7-4-1 15,5 9 2-15,-10-9-2 0,5-8 5 16,0-14-4-16,9-16 0 16,-9-31-2-16,38 10 0 15,-7-25-2-15,2-11 0 16,10 0-3-16,-6-7-7 15,6 12-14-15,-27-10-40 16,18 31-68-16,-34 0 0 16,30 17-3-16,-30-17 0 15</inkml:trace>
          <inkml:trace contextRef="#ctx0" brushRef="#br0" timeOffset="216733.8851">-13031-3920 231 0,'-16'-26'138'16,"16"26"-9"-16,0 0 4 15,-17 47-88-15,13-2-25 16,8 17-7-16,1 6-8 16,7 10-3-16,9-2-5 15,-7-5 3-15,10-7-5 0,-3-10 1 16,-2-16-2-1,-5-17 0-15,-14-21 1 16,0 0 0-16,14-37 1 16,-28-11 2-16,-5-11 1 0,-4-12-1 15,-1-7 5-15,-2 0-2 16,0 7 1-16,10 5 0 16,-1 12 2-16,17 9-2 15,5 16 1-15,-5 29 2 16,49-26-4-16,-8 26-1 15,8 5 1-15,6 4-6 16,4 10 2-16,-3 7 3 16,-8 5 0-16,1 9 3 15,-23 10 1-15,-4 4 2 16,-20 3 0-16,-9 5 6 16,-24-6-3-16,3-4-1 15,-15-7-4-15,1-12-6 0,4-9-10 16,-5-22-20-16,43-2-102 15,-42-16-2-15,42 16-5 16,7-59-1-16</inkml:trace>
          <inkml:trace contextRef="#ctx0" brushRef="#br0" timeOffset="217033.6266">-12449-3913 194 0,'-12'-28'132'16,"-19"-8"3"-16,31 36-2 15,-28-30-88-15,28 30-23 16,-5 26 1-16,8 11-4 16,4 8-8-16,5 12-4 15,-1 7-3-15,8 2-2 16,5 0-3-16,2-9 4 15,2-17-8-15,8-11-3 16,2-20-6-16,-5-18-9 16,9-5-10-16,-11-31-23 15,11 16-69-15,-20-20-5 16,1 13 0-16,-20-2 4 16</inkml:trace>
          <inkml:trace contextRef="#ctx0" brushRef="#br0" timeOffset="217223.94">-12437-3745 250 0,'0'0'129'0,"0"0"2"16,23-24-7-16,-6 1-109 16,11 2-9-16,-2-1-6 15,-4-4-19-15,4 17-41 16,-26-13-64-16,0 22-5 15,0 0 2-15,0 0-1 0</inkml:trace>
          <inkml:trace contextRef="#ctx0" brushRef="#br0" timeOffset="218007.8465">-12456-3932 190 0,'0'-52'123'0,"23"24"0"16,3-19 1-16,22 9-91 15,-6-5-14-15,3 10-6 16,-2 7 0-16,2 21-2 15,-10 15-1-15,-4 21-1 16,-10 23-2-16,0 19 2 16,-16 15-2-16,2 11 2 15,3 0-6-15,-6-9-4 16,8-7-7-16,0-19-3 0,2-19-1 16,0-22-1-16,5-16-1 15,-19-7 0-15,31-35 2 16,-26 2 2-1,-1-7 5-15,-13-8 0 0,-3 1 4 16,-2-7 3-16,-10-1-1 16,3 1 1-16,0 4 1 15,7-4-1-15,2 4 1 16,7 3 0-16,10 2 1 16,2 12-1-16,5 2 4 15,-12 31 1-15,30-31 3 16,-30 31 2-16,26 26 1 0,-16 15-5 15,-10 6 3-15,0 17 0 16,-5 4-3-16,0 1-1 16,5-10-4-1,5-9-2-15,2-15-1 0,-7-35 3 16,36 14-7-16,-10-37-7 16,7-8-6-16,-2-21-11 15,13 9-18-15,-18-23-12 16,17 21-4-16,-31-14 10 15,19 19 20-15,-22-3 18 16,3 8 17-16,-7 11 17 16,-15-11 23-16,10 35 14 15,-7-40 5-15,7 40-8 0,2-22-16 16,-2 22-12 0,10 24-11-16,-1 7-6 15,3 7-5-15,-2 14-5 16,6 7-1-16,1 0-1 0,4-2-2 15,-5-15-1-15,6-6-2 16,-1-17 0-16,0-15 1 16,-21-4 1-16,29-23 4 15,-29 23-1-15,0 0 5 16,0 0 2-16,-24-15 1 16,-2 34 1-16,-12 12-2 15,-4 5 0-15,-1 8-18 16,-9-18-40-16,19 17-87 15,-10-22-1-15,27 5-7 16,-5-23-1-16</inkml:trace>
          <inkml:trace contextRef="#ctx0" brushRef="#br0" timeOffset="218790.7152">-10475-4130 201 0,'2'-24'127'0,"-14"-4"1"15,12 28 2-15,0 0-60 16,5 49-47-16,0 3-3 15,16 26-8-15,-5 10-5 0,10 6-4 16,0 8-9-16,3-12-9 16,-3-3-16-16,-5-35-28 15,0 0-72-15,-21-52 2 16,17 29-4-16,-29-50 2 16</inkml:trace>
          <inkml:trace contextRef="#ctx0" brushRef="#br0" timeOffset="219098.4759">-10603-4036 255 0,'-31'-2'122'0,"31"2"2"0,0 0-7 16,-7-33-102-16,12 2-3 15,11 0-5 1,10-9 0-16,10-7-3 15,9-3 1-15,9 0-3 0,5 8 2 16,-4 9 0-16,1 16 1 16,3 20 2-16,-7 23 1 15,-7 28 1-15,-9 26-2 16,-1 17 1-16,-11 17-2 16,0 4-1-16,-8 0-10 15,-6-16-10-15,6-5-21 16,-11-38-70-16,11-14-27 0,-16-45 0 15,0 0-4-15</inkml:trace>
          <inkml:trace contextRef="#ctx0" brushRef="#br0" timeOffset="219286.9269">-9861-4246 262 0,'26'47'129'16,"-9"-2"-7"-16,9 19-8 16,-5 0-116-16,-4-10-32 15,11 5-84-15,-14-14-3 0,3 10-3 16,-13-22-2-16</inkml:trace>
          <inkml:trace contextRef="#ctx0" brushRef="#br0" timeOffset="219466.8889">-9854-3915 270 0,'-7'23'136'0,"7"-23"-3"16,10 29-7-16,-10-29-105 15,28 9-78-15,7-9-64 0,-6-26-7 16,13 7-2-1,-16-21-7-15</inkml:trace>
          <inkml:trace contextRef="#ctx0" brushRef="#br0" timeOffset="219730.9867">-9450-4341 316 0,'-28'-26'138'0,"28"26"-1"15,-31 31-5-15,20 11-108 16,1 8-10-16,5 16-9 16,15 5-1-16,6 0-3 15,6-2-2-15,4-10-2 16,7-5-1-16,2-21-2 16,8-2-3-16,-1-21-1 15,8-10-7-15,-8-15-5 0,6 11-27 16,-15-27-81-16,9 12 0 15,-20-12 0-15,-6 12 1 16</inkml:trace>
          <inkml:trace contextRef="#ctx0" brushRef="#br0" timeOffset="219922.9748">-9381-4064 259 0,'0'0'139'0,"0"0"-6"16,0 0 1-16,0 0-105 0,28-14-14 16,-4 2-8-16,9-7-18 15,0 12-39-15,-7-19-81 16,3 16 1-16,-29 10-5 16,23-23 2-16</inkml:trace>
          <inkml:trace contextRef="#ctx0" brushRef="#br0" timeOffset="220093.9323">-9428-4249 292 0,'0'0'136'0,"9"-23"-1"16,3-3-3-16,19 4-116 16,2-4-10-16,2 0-11 0,10 10-24 15,-9-17-42-15,9 28-58 16,-12-7-3-16,7 24-1 15,-19-5 2-15</inkml:trace>
          <inkml:trace contextRef="#ctx0" brushRef="#br0" timeOffset="220561.9055">-8948-3932 288 0,'-5'29'134'15,"17"8"2"-15,-12-37-5 0,9 29-95 16,-9-29-16-16,5-36-5 16,-5-4-10-16,0-14-2 15,5-15-3-15,-5-4 0 16,0-5 0-16,-5 2-4 16,5 15 4-16,5 13-1 15,-5 20 0-15,0 28-1 16,21 10 3-16,0 25-1 15,0 15-1-15,5 14 2 16,7 4-1-16,1 1 0 16,-6-3 0-16,0-14 4 15,1-17-5-15,-29-35 0 16,37 12-4-16,-22-38-3 0,1-19-3 16,-4-26-2-16,0-11 2 15,-3-15-4-15,1 11 10 16,2 4 2-1,4 18 8-15,3 24 4 0,-19 40 7 16,50 11 3-16,-29 37-1 16,10 20 0-16,-3 10-7 15,0 17-7-15,3-5-9 16,-5-19-21-16,5 2-113 16,-24-37-2-16,9-3-5 15,-16-33-3-15</inkml:trace>
          <inkml:trace contextRef="#ctx0" brushRef="#br0" timeOffset="220846.9736">-7816-4010 362 0,'0'0'146'0,"0"0"-4"15,0 0-15-15,0 0-146 16,0 0-81-16,0 0-38 0,26-7-2 15,-26 7-6-15</inkml:trace>
          <inkml:trace contextRef="#ctx0" brushRef="#br0" timeOffset="221010.8048">-7495-4010 305 0,'43'-9'149'0,"-43"9"-7"15,35-7 1-15,-35 7-105 16,0 0-74-16,22-10-96 16,-22 10-13-16,0 0-2 0,0 0-9 15</inkml:trace>
        </inkml:traceGroup>
        <inkml:traceGroup>
          <inkml:annotationXML>
            <emma:emma xmlns:emma="http://www.w3.org/2003/04/emma" version="1.0">
              <emma:interpretation id="{1EF1BA88-E7AE-489A-95CF-223D55E56585}" emma:medium="tactile" emma:mode="ink">
                <msink:context xmlns:msink="http://schemas.microsoft.com/ink/2010/main" type="inkWord" rotatedBoundingBox="14046,5885 25862,4107 26173,6175 14357,7953"/>
              </emma:interpretation>
              <emma:one-of disjunction-type="recognition" id="oneOf5">
                <emma:interpretation id="interp25" emma:lang="en-US" emma:confidence="0">
                  <emma:literal>intenerates,</emma:literal>
                </emma:interpretation>
                <emma:interpretation id="interp26" emma:lang="en-US" emma:confidence="0">
                  <emma:literal>"inventers,</emma:literal>
                </emma:interpretation>
                <emma:interpretation id="interp27" emma:lang="en-US" emma:confidence="0">
                  <emma:literal>"intenerates,</emma:literal>
                </emma:interpretation>
                <emma:interpretation id="interp28" emma:lang="en-US" emma:confidence="0">
                  <emma:literal>"intenerate,</emma:literal>
                </emma:interpretation>
                <emma:interpretation id="interp29" emma:lang="en-US" emma:confidence="0">
                  <emma:literal>"intensifiers,</emma:literal>
                </emma:interpretation>
              </emma:one-of>
            </emma:emma>
          </inkml:annotationXML>
          <inkml:trace contextRef="#ctx0" brushRef="#br0" timeOffset="1.07052E6">-4935-4880 271 0,'-16'-35'131'0,"16"35"0"0,-26-26 1 16,26 26-102 0,7 54-6-16,12 7-5 15,2 27-7-15,12 16-6 16,10 14-3-16,-6 10-3 0,6-3-7 15,-5-11-8-15,0-13-7 16,-12-30-16-16,7-9-32 16,-33-62-62-16,21 16-1 15,-23-46 0-15,-3-13 5 16</inkml:trace>
          <inkml:trace contextRef="#ctx0" brushRef="#br0" timeOffset="1.07086E6">-4890-4849 240 0,'0'0'131'0,"-45"7"0"0,45-7-2 16,-42 12-83-16,42-12-21 16,0 0-9-16,0 0-7 15,37-33-7-15,-3 2-3 16,13-5-1-16,0 1-1 15,3 11 1-15,-3 15 2 16,-9 18 3-16,-7 31 4 16,-22 22 1-16,-2 25 3 15,-14 15-3-15,2 7 3 16,-4-5-3-16,-1-7 0 16,8-17-6-16,9-23-1 15,12-24-6-15,5-33-6 0,16-7-10 16,-5-31-22-16,22 7-89 15,-14-25-8-15,4 16 3 16,-9-15-2-16</inkml:trace>
          <inkml:trace contextRef="#ctx0" brushRef="#br0" timeOffset="1.0711E6">-4209-4830 283 0,'9'-29'134'16,"-9"29"-3"-16,12 38-1 16,-5 7-111-16,-2 7-1 0,4 12-2 15,-2 7-6-15,8 0-3 16,-4-10-4-16,4-9 0 16,6-14-4-16,3-12-5 15,9-12-11-15,-3-23-18 16,25 2-62-16,-20-26-38 15,17 2-1-15,-16-19-1 16</inkml:trace>
          <inkml:trace contextRef="#ctx0" brushRef="#br0" timeOffset="1.07131E6">-4065-4601 289 0,'-40'31'136'0,"21"7"0"0,-2-17-3 16,21-21-112-16,4 26-10 16,18-31-7-16,6-16-6 15,15-19-14-15,9 0-16 16,-3-29-28-16,8 12-70 16,-15-14-1-16,-1 19-1 15,-11 0 3-15</inkml:trace>
          <inkml:trace contextRef="#ctx0" brushRef="#br0" timeOffset="1.07152E6">-4162-4904 337 0,'0'0'143'15,"-26"10"1"-15,26-10-4 16,0 0-121-16,12-28-13 15,9 6-17-15,5-23-47 16,17 22-82-16,-5-18-2 16,11 18-3-16,3-10 1 15</inkml:trace>
          <inkml:trace contextRef="#ctx0" brushRef="#br0" timeOffset="1.07184E6">-3644-4575 303 0,'0'0'137'16,"0"0"-1"-16,-31-26-2 16,26-7-119-16,-2-21-3 15,5-8-5-15,-1-11 0 16,-1-3-6-16,4 0-2 15,4 8 0-15,1 16 2 0,12 16 1 16,6 22-1 0,13 21 1-16,-5 22-2 15,13 18 2-15,-1 5 0 16,4 12-2-16,-9 4-5 0,-7-4-4 16,2-2-15-16,-17-27-23 15,15 5-87-15,-31-40-2 16,3 41 0-16,-3-41 0 15</inkml:trace>
          <inkml:trace contextRef="#ctx0" brushRef="#br0" timeOffset="1.07198E6">-3623-4745 314 0,'14'28'136'15,"-14"-28"-7"-15,40 26-14 16,3-12-156-16,-10-28-82 0,14-2-6 15,-9-20-2-15,9 3-5 16</inkml:trace>
          <inkml:trace contextRef="#ctx0" brushRef="#br0" timeOffset="1.07239E6">-3278-5121 311 0,'-12'-21'142'15,"12"21"-2"-15,5 37 0 16,12 8-112-16,-6 3-12 15,8 13-4-15,3 3-6 16,-6-3-2-16,5-1-4 16,-4-11-2-16,-8-6-1 15,-4-17 1-15,-5-26-1 0,0 0-2 16,-14-31 0-16,-3-16-3 16,-4-10 1-16,-5-16 0 15,10 4 2-15,-6-2-1 16,10 12 2-16,10 9-1 15,12 17 3-15,-10 33 0 16,47-16 1-16,-9 28 1 16,9 9 0-16,7 10 3 15,-2 4 0-15,3 5 5 16,-8 3 0-16,-5-1 1 16,-13-1 2-16,-3 4 1 15,-17-8 0-15,-13-1-2 0,-13-13-3 16,-14-4-3-16,-7-9-4 15,-4-5-3-15,4-5-10 16,-4-12-22-16,42 12-108 16,-43-19-1-16,43 19-2 15,-9-31-1-15</inkml:trace>
          <inkml:trace contextRef="#ctx0" brushRef="#br0" timeOffset="1.07272E6">-2843-5126 339 0,'-33'14'147'0,"33"10"-5"15,0-24 0-15,7 31-128 16,-7-31-12-16,38 23-2 16,-7-18-8-16,-5-17-10 15,9-4-5-15,-7-10 2 16,5-3-5-16,-11-16 9 15,-1 5 1-15,-9-2 12 16,-7 9 10-16,-5 33 10 16,0-26 6-16,0 26 1 15,0 37 7-15,4 20-8 16,1 12 0-16,7 13-8 16,-5 13-5-16,10-5-7 0,-3 0-8 15,-7-17-19-15,16 0-119 16,-20-30-2-16,11-15-3 15,-14-28-1-15</inkml:trace>
          <inkml:trace contextRef="#ctx0" brushRef="#br0" timeOffset="1.0732E6">-2264-4757 280 0,'-28'-7'135'0,"28"7"-3"16,-21-69 0 0,11 24-114-16,-2-16 1 0,0 4 0 15,-4 0-9-15,6 5 2 16,-6 5-6-16,11 14 4 15,-4 9-7-15,9 24 1 16,0 0-3-16,0 0-5 16,23 48 5-16,-1-15-8 15,6 5 6-15,-2-3-6 16,7 5 4-16,-2-4 0 0,2-6 0 16,-7-3 0-16,-5-11 1 15,3-6 1-15,-24-10 0 16,35-15 1-1,-25-6 0-15,2-10 1 0,-8-9 2 16,-1-5 5-16,-6-9-4 16,-1 4 3-16,-13-2-2 15,0 2 2-15,-1 10-3 16,-6 5-3-16,10 9-12 16,-10 0-23-16,24 26-101 15,0 0-3-15,2 23-3 16,-2-23-1-16</inkml:trace>
          <inkml:trace contextRef="#ctx0" brushRef="#br0" timeOffset="1.07346E6">-1935-5419 344 0,'0'0'145'0,"-12"38"0"16,2-12-4-16,13 16-125 15,2 10-8-15,9 3-4 16,2 6 0-16,6-2-3 16,4-2 0-16,7-10-1 15,-7-6-1-15,4-11-2 0,3-8-2 16,5-13-3 0,-7-4-6-16,-3-15-11 15,15 10-25-15,-31-23-91 16,18 9-2-16,-25-13 3 0,-5 27-1 15</inkml:trace>
          <inkml:trace contextRef="#ctx0" brushRef="#br0" timeOffset="1.07365E6">-1834-5050 367 0,'0'0'149'16,"0"33"-4"-16,0-33-37 15,22-10-86-15,-1 3-9 16,10-2-11-16,4-3-13 16,-9-16-21-16,14 11-99 15,-28-16-10-15,12 14-6 0,-24-12 5 16</inkml:trace>
          <inkml:trace contextRef="#ctx0" brushRef="#br0" timeOffset="1.07382E6">-1919-5289 270 0,'0'0'143'16,"0"0"-3"-16,0 0-5 15,22-5-84-15,4-21-70 16,23 12-33-16,-11-19-83 16,19 14-1-16,-10-16-4 15,12 16 3-15</inkml:trace>
          <inkml:trace contextRef="#ctx0" brushRef="#br0" timeOffset="1.07411E6">-1408-5504 294 0,'28'-10'151'0,"-28"10"-1"16,0 0 2-16,-33-4-82 15,12 23-41-15,-10 4-11 16,-2 13-8-16,12 4-8 16,-5 0-5-16,14-2-5 15,7-5-5-15,17-2-2 16,-12-31 2-16,57 28-7 15,-19-35 7-15,16 7-5 16,-7-7 11-16,8 5 1 16,-13 4 7-16,-4 7 8 0,-12 13-3 15,-17 4 12-15,-9 12-5 16,-16-3 6-16,-13 8-9 16,-13-8 2-16,-3-2-7 15,-2-7-10-15,2-12-13 16,19 5-26-16,-10-33-104 15,36 14-4-15,5-33 1 16,26 12-1-16</inkml:trace>
          <inkml:trace contextRef="#ctx0" brushRef="#br0" timeOffset="1.0744E6">-1002-5523 293 0,'12'-26'146'0,"-21"-2"4"16,9 28-1-16,-22-5-87 15,15 24-36-15,-7 9-14 16,7 15-8-16,12 4-8 16,4-2 2-16,10 0-8 15,7-7-1-15,7-5 1 16,3-12 5-16,-3-2-4 16,-2-12 3-16,-8-2 7 15,-23-5-2-15,24 12 11 16,-24-12 2-16,-24 28 1 15,-4-2-7-15,-10 0 5 16,-9 0-6-16,-3 12-11 0,-7-17-32 16,24 12-112-16,-21-9-1 15,28 7-5-15,0-22-1 16</inkml:trace>
          <inkml:trace contextRef="#ctx0" brushRef="#br0" timeOffset="1.07724E6">211-5549 221 0,'-21'-26'135'16,"-5"-12"-1"-16,9 10 2 15,-16-8-87-15,33 36-16 0,-26-28-7 16,26 28-5-16,5 38-9 16,11 14-3-16,6 14-7 15,4 10-4-15,7 6-4 16,-7 1-14-16,16 5-24 15,-30-32-68-15,19-1-27 16,-19-34-2-16,-12-21 1 16</inkml:trace>
          <inkml:trace contextRef="#ctx0" brushRef="#br0" timeOffset="1.07753E6">67-5537 261 0,'-21'-26'132'0,"21"26"1"15,-29-36-4-15,29 36-100 16,7-47-20-16,7 9-6 16,15-9 0-16,-1 2-4 15,12-2 0-15,8 2-2 16,1 14 5-16,1 12 0 16,-10 17 4-16,-7 18 2 15,-16 15 0-15,-5 19 1 16,-24 9 0-16,-5 12 2 15,-21-3-4-15,-4 3 0 16,-8-2-4-16,3-8 0 16,7-6-16-16,7-22-23 0,26 0-98 15,7-33-2-15,0 0-2 16,37-3-7-16</inkml:trace>
          <inkml:trace contextRef="#ctx0" brushRef="#br0" timeOffset="1.07783E6">707-5698 276 0,'0'0'135'15,"-14"24"0"-15,-9-1-3 16,6 17-113-16,8 8-12 16,-1 8-2-16,20 1-3 0,11-10 2 15,14-11-9-15,10-17 1 16,14-12-1-16,3-19 1 15,2-14-1-15,-10-12 3 16,-9-9 3-16,-10 0-2 16,-13 2 6-16,-22 5 2 15,-19-1 1-15,-14 8-2 16,-15 7-2-16,-8 7-6 16,-1 8-13-16,-2-6-29 15,16 19-85-15,12-2-5 16,31 0-1-16,0 0-3 15</inkml:trace>
          <inkml:trace contextRef="#ctx0" brushRef="#br0" timeOffset="1.07803E6">1268-5906 282 0,'0'0'145'0,"0"42"-2"16,7 10-5-16,-3 10-93 15,11 4-46-15,13 7-8 16,3-16-8-16,11 5-17 16,-9-34-29-16,19 0-72 15,-26-16-4-15,7-2 6 16,-33-10-2-16</inkml:trace>
          <inkml:trace contextRef="#ctx0" brushRef="#br0" timeOffset="1.07835E6">979-5696 291 0,'0'0'138'0,"7"-19"-3"15,15-9-4-15,18-7-118 16,14-6-1-16,5-8-3 16,10-3-6-16,-1 0-3 15,3 9-1-15,-7 15 2 16,-14 18 1-16,2 22 1 15,-15 16 1-15,-1 22 0 0,-3 7-1 16,-7 7 1-16,2 4-1 16,3-2 1-1,-3-4-3-15,3-12 0 16,7-8-1-16,-3-13-1 0,1-13 0 16,-1-11-2-16,3-5-6 15,-7-14-9-15,7 11-23 16,-22-23-74-16,13 14-21 15,-15-11-1-15,-14 23 0 16</inkml:trace>
          <inkml:trace contextRef="#ctx0" brushRef="#br0" timeOffset="1.07855E6">1780-5651 259 0,'-33'-19'139'0,"33"19"3"15,-26-28-4-15,26 28-101 16,29-10-19-16,6 8-6 16,8 0-10-16,-1-8-17 15,17 13-28-15,-21-22-92 16,9 16-3-16,-16-16-2 16,-2 15 1-16</inkml:trace>
          <inkml:trace contextRef="#ctx0" brushRef="#br0" timeOffset="1.0787E6">1598-5864 306 0,'-35'-14'140'0,"35"14"1"0,9-40-8 16,27 5-129-16,28 1-34 16,-5-11-96-16,21 5-6 15,-11-5-5-15,13 24-4 16</inkml:trace>
          <inkml:trace contextRef="#ctx0" brushRef="#br0" timeOffset="1.07908E6">2409-5653 282 0,'0'0'138'0,"-5"-33"-1"0,-9-5 1 16,-9-19-114-16,-3-4-10 15,-5-13-2-15,3 1-5 16,-6 4-3-16,8 10-2 16,0 10 0-16,10 16-3 15,16 33-1-15,0 0-4 16,12 21-4-16,14 14-5 16,12 13-5-16,-1-8-1 15,15 12-1-15,-9-19 2 16,7 7 4-16,-10-16 8 15,-2-12 9-15,-5-10 8 16,-7-14 7-16,-3 0 6 16,-16-25 1-16,5 1 1 0,-12-23-2 15,0 9-5-15,-14-9-3 16,2 10-7-16,-9 6-9 16,-5 3-18-16,26 40-88 15,-33-31-29-15,33 31-7 16,0 0 1-16</inkml:trace>
          <inkml:trace contextRef="#ctx0" brushRef="#br0" timeOffset="1.07931E6">2849-6424 318 0,'0'0'145'16,"0"0"-1"-16,24 66-3 15,-17-2-124-15,9 12-7 16,15 6-3-16,2 11-2 16,5-6-8-16,-5-11-5 15,7-5-10-15,-14-31-11 16,12-2-31-16,-38-38-79 16,21 7 0-16,-26-31-2 15,-6-4 2-15</inkml:trace>
          <inkml:trace contextRef="#ctx0" brushRef="#br0" timeOffset="1.07949E6">2556-6211 339 0,'0'0'144'16,"0"-48"0"-16,23 22-4 0,1-9-124 15,19 0-9-15,13 1-12 16,3-3-17-16,22 22-44 15,-8-13-73-15,10 26-3 16,-19-5-3-16,9 21-1 16</inkml:trace>
          <inkml:trace contextRef="#ctx0" brushRef="#br0" timeOffset="1.0797E6">3333-6571 322 0,'-33'-7'148'0,"24"36"-3"16,-3 11-2-16,12 33-124 15,2 8-1-15,13 11-10 16,1 5-9-16,-2-7-9 16,10-1-27-16,-15-27-99 15,15-5-10-15,-14-36-1 16,-10-21-3-16</inkml:trace>
          <inkml:trace contextRef="#ctx0" brushRef="#br0" timeOffset="1.08002E6">3631-5797 299 0,'3'-36'142'0,"-15"-6"-2"15,0-6-1-15,-21-20-118 16,9-8-9-16,-4-9-1 16,2 2-5-16,5 3-2 15,9 6-1-15,2 13-2 0,15 21-1 16,-5 40-1-16,33-14 1 16,3 44 1-1,9 22 0-15,7 15-1 16,-3 8-3-16,8 10 0 0,-10 0-1 15,3 1-7-15,-22-18-14 16,8 5-42-16,-27-32-72 16,3-3 0-16,-12-38-1 15,0 0 1-15</inkml:trace>
          <inkml:trace contextRef="#ctx0" brushRef="#br0" timeOffset="1.08018E6">3572-6055 343 0,'17'31'143'16,"-17"-31"-7"-16,38 35-11 15,-10-25-149-15,-4-32-55 0,18 8-57 16,-6-21-1-16,6 4-2 16,-11-14 0-16</inkml:trace>
          <inkml:trace contextRef="#ctx0" brushRef="#br0" timeOffset="1.08043E6">3948-6530 314 0,'-7'-45'149'0,"7"45"0"15,-5-38 0 1,5 38-107-16,5 33-12 16,2 17-16-16,-2 16-1 15,4 17-8-15,3 4-2 0,9 3-4 16,5-10 1-16,3-6 2 15,6-22 0-15,8-19-1 16,2-21-2-16,2-22-3 16,7-11-5-16,-7-15-14 15,17 15-124-15,-26-10-6 16,9 19-5-16,-18-2-1 16</inkml:trace>
          <inkml:trace contextRef="#ctx0" brushRef="#br0" timeOffset="1.11201E6">5068-7228 316 0,'0'0'135'0,"-37"0"-4"16,11 50 0-16,-17 23-112 15,10 33-9-15,-3 22 1 16,13 26-1-16,2 18-3 16,16 6-2-16,14-10 1 15,17-15-3-15,10-20-4 16,9-32-2-16,14-27-12 15,0-44-14-15,9-8-52 16,-8-44-56-16,-1-11 0 16,-22-19-4-16,6-2 1 15</inkml:trace>
          <inkml:trace contextRef="#ctx0" brushRef="#br0" timeOffset="1.11243E6">5383-6762 332 0,'-43'-31'140'15,"43"31"1"-15,-47 14-6 16,45 19-117-16,-13 10-4 16,11 11-8-16,8 5 0 15,6 5-5-15,6-5 1 16,15-2-4-16,5-7 4 15,6-15-1-15,10-9-3 16,0-12-1-16,7-6-3 16,-11-13-7-16,6 5-8 15,-16-17-14-15,9 17-27 16,-47 0-71-16,43-28-5 0,-36 7 4 16,-7 21 2-16</inkml:trace>
          <inkml:trace contextRef="#ctx0" brushRef="#br0" timeOffset="1.1126E6">5399-6429 248 0,'-28'7'117'15,"7"-11"2"-15,21 4-28 16,0 0-74-16,28-38 6 16,3 5-12-16,7 0-3 15,9-3-18-15,-7-9-20 16,12 22-52-16,-19-15-33 0,-2 16-1 15,-24 3-8-15</inkml:trace>
          <inkml:trace contextRef="#ctx0" brushRef="#br0" timeOffset="1.11363E6">5319-6708 283 0,'-26'-21'124'16,"26"21"2"-16,14-45-6 15,10 19-107-15,7-12-4 16,4-2-3-16,10-5-5 16,-3 0-5-16,6 3 0 15,-6 4 1-15,-9 12 2 0,-4 9 0 16,-6 22 3 0,3 14 0-16,-14 16 2 15,5 20 0-15,4 16 2 16,-4 11-4-16,-1 3 1 0,10 1-3 15,2 1 1-15,-2-16-3 16,0-7 3-16,0-17-3 16,-9-18 2-16,-17-29 0 15,31 11 1-15,-31-11-1 16,0-45-1-16,-5 3 7 16,-12-15-6-16,-9-2 1 15,0-7-3-15,-2 0 3 16,-3-1-5-16,10-1 3 15,0 4 0-15,9 7-6 16,12 5 4-16,7 10 0 16,10 4 2-16,2 5 1 0,9 11 0 15,-2 13 0-15,-5 11 1 16,-21-2 2-16,26 48 1 16,-19-3 5-16,-9 9 1 15,-3 14 2-15,-7 6 1 16,5 1-1-16,-9-8 2 15,13-8-5-15,3-10 0 16,7-20-11-16,-7-29-7 16,36 7-7-16,-3-26-15 15,-5-28-20-15,20 9-28 16,-22-31-5-16,21 20 24 16,-23-15 24-16,2 12 23 15,-10 4 16-15,-6 6 19 0,-10 42 25 16,-5-36 27-16,5 36 8 15,-7 29-22-15,11 11-19 16,-6 5-18-16,12 19-14 16,1 0-2-16,8 4-6 15,5 3-1-15,2-9-5 16,0-3 2-16,0-12-2 16,0-7 2-16,-12-18 2 15,-14-22 0-15,0 0 1 16,19-22 1-16,-28-18 4 15,-8-17-4-15,-4-11 3 16,-8-15-1-16,3 3 1 0,0-3-2 16,0 9 1-16,3 6-3 15,4 16-1-15,9 9 3 16,8 20-2-16,2 23-1 16,17-29 0-16,4 25-1 15,0 1-2-15,10 8 1 16,2 0-1-16,5 4 0 15,-3 8 0-15,3 4 0 16,0 5 3-16,-12 2 4 16,-3 5 3-16,-8-2-1 15,-8 0 4-15,-12-3-1 16,-7-2 3-16,-19-4-1 16,-6 1-2-16,-11-4-5 0,-1-5-5 15,-6 3-10-15,-1-12-24 16,27 9-98-16,-13-19-7 15,42 5 1 1,-22-9-5-16</inkml:trace>
          <inkml:trace contextRef="#ctx0" brushRef="#br0" timeOffset="1.11412E6">6510-7592 248 0,'-19'-36'137'0,"-11"3"0"15,30 33-3-15,-22-16-41 0,22 39-75 16,12 15-7-16,19 17-4 16,7 18-6-16,9 17-2 15,7 19-2-15,5 9 1 16,-2 21 0-16,-12 8-1 16,-7 9 3-16,-17 7-1 15,-21 0 3-15,-16-4-2 16,-22-13-2-16,-14-16-15 0,-5-7-44 15,-16-40-74 1,9-10-5-16,0-30-3 16,15-10-2-16</inkml:trace>
        </inkml:traceGroup>
      </inkml:traceGroup>
    </inkml:traceGroup>
    <inkml:traceGroup>
      <inkml:annotationXML>
        <emma:emma xmlns:emma="http://www.w3.org/2003/04/emma" version="1.0">
          <emma:interpretation id="{7172A9F4-ADF4-4C2E-ACC7-24945F917118}" emma:medium="tactile" emma:mode="ink">
            <msink:context xmlns:msink="http://schemas.microsoft.com/ink/2010/main" type="paragraph" rotatedBoundingBox="1910,10511 17417,7425 17718,8934 2210,12020" alignmentLevel="1"/>
          </emma:interpretation>
        </emma:emma>
      </inkml:annotationXML>
      <inkml:traceGroup>
        <inkml:annotationXML>
          <emma:emma xmlns:emma="http://www.w3.org/2003/04/emma" version="1.0">
            <emma:interpretation id="{98C096C6-CD60-4959-B223-DA20ADB70BAE}" emma:medium="tactile" emma:mode="ink">
              <msink:context xmlns:msink="http://schemas.microsoft.com/ink/2010/main" type="line" rotatedBoundingBox="1910,10511 17417,7425 17718,8934 2210,12020"/>
            </emma:interpretation>
          </emma:emma>
        </inkml:annotationXML>
        <inkml:traceGroup>
          <inkml:annotationXML>
            <emma:emma xmlns:emma="http://www.w3.org/2003/04/emma" version="1.0">
              <emma:interpretation id="{C27D2F01-69DB-4913-8E66-06141647E335}" emma:medium="tactile" emma:mode="ink">
                <msink:context xmlns:msink="http://schemas.microsoft.com/ink/2010/main" type="inkWord" rotatedBoundingBox="1941,10671 4129,10236 4340,11295 2152,11730"/>
              </emma:interpretation>
              <emma:one-of disjunction-type="recognition" id="oneOf6">
                <emma:interpretation id="interp30" emma:lang="en-US" emma:confidence="0">
                  <emma:literal>our</emma:literal>
                </emma:interpretation>
                <emma:interpretation id="interp31" emma:lang="en-US" emma:confidence="0">
                  <emma:literal>on</emma:literal>
                </emma:interpretation>
                <emma:interpretation id="interp32" emma:lang="en-US" emma:confidence="0">
                  <emma:literal>on.</emma:literal>
                </emma:interpretation>
                <emma:interpretation id="interp33" emma:lang="en-US" emma:confidence="0">
                  <emma:literal>unr</emma:literal>
                </emma:interpretation>
                <emma:interpretation id="interp34" emma:lang="en-US" emma:confidence="0">
                  <emma:literal>onr</emma:literal>
                </emma:interpretation>
              </emma:one-of>
            </emma:emma>
          </inkml:annotationXML>
          <inkml:trace contextRef="#ctx0" brushRef="#br0" timeOffset="426757.2673">-17148-810 221 0,'-14'-45'125'0,"14"45"0"15,-22-45 1-15,22 45-76 16,-16-33-11 0,16 33-12-16,-10-24-7 0,10 24-6 15,0 0-5-15,15 52-2 16,1 2-3-16,10 20-1 16,12 13-5-16,4 8 0 15,13 6-6-15,2-6 2 16,6-7-2-16,-4-20 0 15,3-21 1-15,-5-21 1 16,-3-19 3-16,-11-16 4 0,-8-19 3 16,-2-20 3-16,-12-15 2 15,-4-11 1 1,-10-11 2-16,-2 0-1 16,-12-3 1-16,-3 8-3 0,-13 7 0 15,-1 11-3-15,-4 15 0 16,-6 16-5-16,4 12-6 15,-6 5-14-15,36 14-44 16,-33 14-74-16,45 10-6 16,-12-24 0-16,35 40-6 15</inkml:trace>
          <inkml:trace contextRef="#ctx0" brushRef="#br0" timeOffset="427265.5479">-16170-451 289 0,'-11'-52'133'0,"11"12"-1"15,-22-26-2-15,13 16-101 16,-12-14-2-16,4 14-10 15,-4-2-3-15,9 12-6 0,2 9-2 16,-1 13-2 0,11 18-2-16,0 0-1 15,0 0-2-15,21 2-2 16,0 22-3-16,3 4-1 0,11 10-4 16,3 0-7-16,7 4-1 15,-5-9 1-15,5 3 1 16,-5-13 1-16,-2-1 2 15,0-15 3-15,-7-5 3 16,-10-7 6-16,0-11 4 16,-4-8 1-16,-5-9 5 15,-1-5 3-15,-11-7 3 16,5 3 2-16,-14-8 2 16,2 0 2-16,-10 3 0 15,0 5-3-15,-13 4 1 16,13 7-8-16,-16 5 0 15,33 26-8-15,-40-28-3 0,40 28-21 16,0 0-59-16,0 0-60 16,14 42-9-16,-14-42 3 15,45 38-9-15</inkml:trace>
          <inkml:trace contextRef="#ctx0" brushRef="#br0" timeOffset="427805.9072">-15550-1189 244 0,'-26'-16'142'0,"26"16"-6"0,-12 26-1 16,21 12-92-16,3 4-31 16,9 10-1-16,5 7-6 15,7 5-3-15,10-2-4 16,-5-6-2-16,0-6-1 15,-5-12 0-15,-2-10 0 16,-31-28-1-16,30 7 1 16,-30-7 0-16,-4-52 1 15,-18 5 1-15,1-10 1 16,-12-4 1-16,-3-3 4 16,-1 5 1-16,-1 2 2 15,0 7-2-15,2 1-2 0,8 4 0 16,2 9 0-16,10-4-1 15,4 2-2-15,9 0-1 16,6 5-2-16,9 3 1 16,4 8 4-16,5 6-1 15,5 6 0-15,5 13 0 16,-3 8 0-16,-2 15 2 16,-4 10 2-16,-1 9-1 15,-9 7 3-15,2 5-1 16,3-5 3-16,-6-3-1 15,4-6 2-15,13-17-3 16,-2-17-1-16,7-9 0 16,5-14-1-16,4-7-1 0,1-3-2 15,-5 1-5-15,2 8-17 16,-40 15-111-16,50-16-7 16,-50 16-1-16,30 5-9 15</inkml:trace>
        </inkml:traceGroup>
        <inkml:traceGroup>
          <inkml:annotationXML>
            <emma:emma xmlns:emma="http://www.w3.org/2003/04/emma" version="1.0">
              <emma:interpretation id="{962AD615-3E17-4269-941D-77C498A09F81}" emma:medium="tactile" emma:mode="ink">
                <msink:context xmlns:msink="http://schemas.microsoft.com/ink/2010/main" type="inkWord" rotatedBoundingBox="5501,9796 17417,7425 17718,8934 5801,11305"/>
              </emma:interpretation>
              <emma:one-of disjunction-type="recognition" id="oneOf7">
                <emma:interpretation id="interp35" emma:lang="en-US" emma:confidence="0">
                  <emma:literal>antimonarchism;</emma:literal>
                </emma:interpretation>
                <emma:interpretation id="interp36" emma:lang="en-US" emma:confidence="0">
                  <emma:literal>optional;</emma:literal>
                </emma:interpretation>
                <emma:interpretation id="interp37" emma:lang="en-US" emma:confidence="0">
                  <emma:literal>unionism;</emma:literal>
                </emma:interpretation>
                <emma:interpretation id="interp38" emma:lang="en-US" emma:confidence="0">
                  <emma:literal>orientalism;</emma:literal>
                </emma:interpretation>
                <emma:interpretation id="interp39" emma:lang="en-US" emma:confidence="0">
                  <emma:literal>orientate";</emma:literal>
                </emma:interpretation>
              </emma:one-of>
            </emma:emma>
          </inkml:annotationXML>
          <inkml:trace contextRef="#ctx0" brushRef="#br0" timeOffset="431034.2702">-10251-1841 289 0,'5'-62'145'0,"-5"20"0"16,-26-29-3-16,14 4-97 16,-19-8-22-16,10 4-9 0,-10 9-4 15,10 6-5-15,0 15-2 16,2 18 0-16,19 23 0 16,0 0-1-16,-5 40-1 15,17 5 0-15,14 2-1 16,0 8-1-16,7-1-2 15,10-9 1-15,-6-3-1 16,-3-13 0-16,1-15 0 16,-9-21 1-16,-26 7 0 15,33-55 0-15,-28 6 2 16,-5-13-2-16,0-6-2 16,-10-1 1-16,8 5-1 0,0 8 1 15,11 18 4-15,-9 38-4 16,26-14 5-1,-2 33 0-15,6 21 4 0,1 12-4 16,9 9-4-16,1-2-9 16,6 15-30-16,-14-29-96 15,9 7-7-15,-16-26-1 16,12 2-4-16</inkml:trace>
          <inkml:trace contextRef="#ctx0" brushRef="#br0" timeOffset="431346.3523">-9419-2083 204 0,'0'0'137'0,"-14"-28"-1"16,9 9 0 0,-18-35-52-16,6-1-51 0,-9-18-13 15,0-7-7-15,5-3-7 16,0 5-3-16,9 9-4 15,7 20 4-15,5 20-3 16,0 29 3-16,33 31 7 16,-2 21-3-16,0 19 1 15,9 12-1-15,0 2 1 16,2 5-7-16,3-5-2 0,-7-24-6 16,-2-2-13-16,-15-21-16 15,7 2-38-15,-28-40-66 16,0 0-2-1,0 0 2-15,-30-35 3 0</inkml:trace>
          <inkml:trace contextRef="#ctx0" brushRef="#br0" timeOffset="431498.5317">-9473-2298 296 0,'-24'-19'139'16,"-4"0"3"-16,28 19 1 16,0 0-89-16,0 0-32 15,0 0-10-15,42 5-8 16,-9-5-10-16,-2-7-18 15,24 7-41-15,-29-14-75 0,18 11-3 16,-13-13-1 0,7 11 0-16</inkml:trace>
          <inkml:trace contextRef="#ctx0" brushRef="#br0" timeOffset="431934.2408">-9275-2626 341 0,'0'0'150'15,"-37"-17"-5"-15,37 17-1 16,0 0-128-16,0 0-6 15,40-31-4-15,-5 10-2 16,8 0-6-16,4-5-2 16,7 7-2-16,-2-3-4 15,7 13-4-15,-9-3-13 0,7 24-45 16,-22-14-70-16,8 18 1 16,-20-16-5-16,-1 14 4 15</inkml:trace>
          <inkml:trace contextRef="#ctx0" brushRef="#br0" timeOffset="431693.9345">-9097-2551 211 0,'4'-35'124'0,"-15"-5"5"16,13 18 3-16,-14-1-91 15,12 23-6-15,0 0 3 16,28 47-5-16,-13-9-5 16,13 14-10-16,-4 5-5 15,9-1-10-15,0 3-6 16,-2-14-12-16,2 5-23 0,-22-26-99 16,13 6-6-1,-24-30 0-15,0 0-2 16</inkml:trace>
          <inkml:trace contextRef="#ctx0" brushRef="#br0" timeOffset="432321.9578">-8537-2915 321 0,'0'0'150'0,"-21"-9"1"15,-5 2-4-15,26 7-111 16,-34 30-18-16,13-1-5 16,-5 11-3-16,5 9-6 15,4 8 1-15,6 14-1 16,8 0 0-16,8 0-2 15,14-5 0-15,14-9 0 16,5-10 0-16,14-16 0 16,7-14-5-16,5-15-4 0,-3-12-3 15,1-13-5-15,1-6-8 16,-25-23-18-16,9 22-38 16,-25-29-65-16,6 11-1 15,-18-6 1-15,6 11 4 16</inkml:trace>
          <inkml:trace contextRef="#ctx0" brushRef="#br0" timeOffset="432518.9912">-8142-3088 243 0,'0'0'139'0,"-29"-33"-2"16,29 33 3-16,-26 33-87 0,33 17-17 15,-7 0-13-15,17 16-8 16,2 5-6-16,4 0-9 15,13 0-9 1,-10-14-17-16,16 6-38 0,-18-30-75 16,9 1-1-16,-33-34-3 15,43-8-1-15</inkml:trace>
          <inkml:trace contextRef="#ctx0" brushRef="#br0" timeOffset="432930.9983">-7925-2754 276 0,'0'0'145'16,"0"0"-4"-16,0 0 1 16,28-10-98-16,1 8-22 15,6-7-16-15,3-10-31 16,21 9-109-16,-21-9-8 16,9 7-3-16,-16-11-8 15</inkml:trace>
          <inkml:trace contextRef="#ctx0" brushRef="#br0" timeOffset="432707.2453">-7882-3156 240 0,'28'54'133'0,"-7"-2"-2"15,12 19 0-15,-2-12-88 16,14 12-29 0,-2-2-23-16,-3-15-57 0,5 10-60 15,-10-17-4-15,-4 1-2 16,-15-13-2-16</inkml:trace>
          <inkml:trace contextRef="#ctx0" brushRef="#br0" timeOffset="428513.3796">-13423-1792 249 0,'-19'-47'136'15,"17"23"-1"-15,-24-9-1 16,26 33-97-16,-26 0-12 16,4 26-8-16,-4 14-7 0,5 15-6 15,9 13-4 1,-2 13 2-16,19 13-2 15,7-9-2-15,18-9-3 0,13-19-1 16,9-17 1-16,9-28-3 16,6-19 0-16,-1-29-1 15,-2-16 3-15,-12-11 5 16,-15-8 6-16,-13 2 2 16,-19 3 0-16,-12 16 2 15,-19 8 2-15,-17 16-3 16,-6 11-1-16,-3 15-6 15,0 15-8-15,9-4-13 16,24 22-38-16,19-33-78 16,2 45-2-16,-2-45-4 15,76 29-2-15</inkml:trace>
          <inkml:trace contextRef="#ctx0" brushRef="#br0" timeOffset="428985.987">-12797-1860 202 0,'-21'-33'140'16,"21"33"-1"-16,-14 18-5 15,35 27-48-15,-11 3-74 0,20 13-1 16,-1 8-6 0,6 6 3-16,3-1-4 15,-5-10-1-15,3-10 1 16,-13-9-2-16,-4-17 1 0,-19-28-3 15,0 0-1-15,0 0-3 16,-9-52 0-16,-17 3 1 16,-7-18-1-16,-10-6 1 15,1-5 0-15,-8 2 2 16,7 8 3-16,8 2-3 16,14 11 2-16,-1 6-1 15,18 8 0-15,18 6 0 16,2 7 1-16,8-1-1 15,7 20 0-15,2 9 0 16,-2 9 0-16,-1 22 0 16,-6 14 0-16,-5 16 1 15,-7 5-1-15,-8 8 2 0,3-8-2 16,-2-7 2-16,7-12-2 16,2-18 1-16,7-22-3 15,10-24-5-15,9-9-11 16,-9-26-25-16,23 12-88 15,-23-19-2-15,12 24-2 16,-27-10-1-16</inkml:trace>
          <inkml:trace contextRef="#ctx0" brushRef="#br0" timeOffset="429210.634">-12229-2059 209 0,'19'-26'129'15,"-19"-7"0"-15,0 33-1 16,23 2-85-16,-4 36-10 16,-7 9-12-16,9 22-5 15,1 7-9-15,-1 4-4 16,5-2-9-16,-5-14-5 16,5-3-12-16,-14-32-17 15,16 4-54-15,-28-33-38 16,0 0 1-16,10-33 0 15</inkml:trace>
          <inkml:trace contextRef="#ctx0" brushRef="#br0" timeOffset="429426.547">-12347-2021 292 0,'0'0'139'0,"0"0"-1"16,-5-21-5-16,5 21-113 15,23-43-12-15,11 15-4 16,8-3-6-16,3 7-6 16,2 1-9-16,10 16-11 15,-14-8-15-15,13 32-23 16,-20-22-62-16,2 26-3 16,-38-21 5-16,47 10 4 0</inkml:trace>
          <inkml:trace contextRef="#ctx0" brushRef="#br0" timeOffset="429510.9448">-11846-2234 70 0,'0'0'59'16,"-7"-24"-30"-16,7 24-65 16,0 0-28-16,0 0 7 15</inkml:trace>
          <inkml:trace contextRef="#ctx0" brushRef="#br0" timeOffset="429760.9886">-11835-2260 159 0,'5'-26'123'16,"-5"26"4"-1,0 0-21-15,26 38-27 0,-26-38-21 16,5 64-12 0,0-19-16-16,6 23-8 0,1 1-10 15,7 9-5-15,0 0-8 16,2-10-3-16,1-1-10 15,-6-20-12-15,8 5-70 16,-24-52-44-16,28 28 0 16,-28-28-5-16,14-23 1 15</inkml:trace>
          <inkml:trace contextRef="#ctx0" brushRef="#br0" timeOffset="430074.9948">-11494-2451 320 0,'0'0'143'15,"0"0"-1"-15,-14 35-4 16,7-4-120-16,18 18-6 16,6 8-7-16,7 7-3 15,9 0-7-15,-7 0-2 16,11 2-10-16,-13-14-13 0,16 14-43 16,-30-33-66-16,13 10-1 15,-23-20 0-15,10 8 0 16</inkml:trace>
          <inkml:trace contextRef="#ctx0" brushRef="#br0" timeOffset="430529.9427">-11579-1872 305 0,'0'0'142'0,"-17"-21"-3"15,17 21-3-15,17-29-120 16,9-6-12-16,12-3-2 0,-1-5-4 15,11-2-2-15,-6 0 0 16,1 8 0-16,-13-1-1 16,4 7 2-16,-13 7 2 15,-21 24 4-15,21-33 2 16,-21 33 3-16,0 0 0 16,0 0 0-16,-9 22 0 15,-3 8-2-15,7 11-1 16,10 8-5-16,0 10-1 15,11 3-5-15,5-1 1 16,12-9-2-16,3-12 1 16,9-18 0-16,2-17 2 15,-4-15 4-15,-6-14 5 0,-3-13 4 16,-4-8 4-16,-13-10 2 16,-12 1-1-16,-17-1 3 15,-2 8-3-15,-20 0-2 16,-3 7-4-16,-1 11-3 15,-7 8-5-15,7 12-4 16,5 4-7-16,33 5-13 16,-35 2-40-16,35-2-84 15,21 7-1-15,14 5-5 16,-13-14 2-16</inkml:trace>
          <inkml:trace contextRef="#ctx0" brushRef="#br0" timeOffset="1.1152E6">-3072-3981 235 0,'26'40'129'16,"2"21"-5"-16,10 29 0 15,-3 9-105-15,8 15-9 16,2 2-13-16,-7-12-28 16,7-2-57-16,-17-27-33 15,-2-20-3-15,-19-29-1 16</inkml:trace>
          <inkml:trace contextRef="#ctx0" brushRef="#br0" timeOffset="1.11553E6">-3030-3790 251 0,'0'0'127'0,"-35"-12"2"16,35 12-5-16,-38-7-107 15,38 7-1-15,0 0-5 16,-17-26-7-16,27 7-15 16,9-11-5-16,23 6-9 15,3-16-3-15,21 7-3 16,3-8 2-16,11 20-1 0,-11 5 9 16,2 18 15-1,-14 15 12-15,-12 6 13 16,-15 27 7-16,-30-1 6 0,-7 20 0 15,-24-5 1-15,-9 9-6 16,-17-9-8-16,-2-7-17 16,3 0-31-16,-13-22-90 15,31-4-8-15,8-19-4 16,30-12-4-16</inkml:trace>
          <inkml:trace contextRef="#ctx0" brushRef="#br0" timeOffset="1.11592E6">-2399-3811 190 0,'-28'14'116'0,"2"-7"1"16,26-7-6-16,0 0-63 16,5-31-44-16,28 5-5 0,14-7 1 15,8 0-2 1,4 0 1-16,-3 7 0 16,1 12 4-16,-14 14 3 15,-8 26 0-15,-21 14 6 16,-7 24 1-16,-18 12 1 0,1 13 0 15,-16 4-1-15,10 1-2 16,4-9-5-16,12-9-2 16,12-19-10-16,9-26-7 15,17-10-26-15,-3-33-86 16,22-9-4-16,-5-22 0 16,7-6-3-16</inkml:trace>
          <inkml:trace contextRef="#ctx0" brushRef="#br0" timeOffset="1.11737E6">-1663-3681 275 0,'0'0'128'0,"0"0"0"15,0 0-20-15,0 0-92 0,0 0-14 16,0 0-25-16,0 0-41 15,-5 28-63-15,5-28 1 16,16 41-3-16,-11-18 2 16</inkml:trace>
          <inkml:trace contextRef="#ctx0" brushRef="#br0" timeOffset="1.11754E6">-1583-3341 177 0,'5'26'128'16,"-5"-26"0"-16,11 31-2 15,-6-10-62-15,12 15-44 16,-13 2-6-16,13 4-8 16,-8 13-21-16,-6-15-32 0,11 10-77 15,-14-8-4-15,2 1 0 16,-9-5-4-16</inkml:trace>
        </inkml:traceGroup>
      </inkml:traceGroup>
    </inkml:traceGroup>
    <inkml:traceGroup>
      <inkml:annotationXML>
        <emma:emma xmlns:emma="http://www.w3.org/2003/04/emma" version="1.0">
          <emma:interpretation id="{C9D846CF-CF19-4980-A47F-FBD31AE483C9}" emma:medium="tactile" emma:mode="ink">
            <msink:context xmlns:msink="http://schemas.microsoft.com/ink/2010/main" type="paragraph" rotatedBoundingBox="1745,13035 10201,10723 10628,12284 2172,14596" alignmentLevel="1"/>
          </emma:interpretation>
        </emma:emma>
      </inkml:annotationXML>
      <inkml:traceGroup>
        <inkml:annotationXML>
          <emma:emma xmlns:emma="http://www.w3.org/2003/04/emma" version="1.0">
            <emma:interpretation id="{2121131E-385D-436F-9A6F-0C3FC977D931}" emma:medium="tactile" emma:mode="ink">
              <msink:context xmlns:msink="http://schemas.microsoft.com/ink/2010/main" type="line" rotatedBoundingBox="1745,13035 10201,10723 10628,12284 2172,14596"/>
            </emma:interpretation>
          </emma:emma>
        </inkml:annotationXML>
        <inkml:traceGroup>
          <inkml:annotationXML>
            <emma:emma xmlns:emma="http://www.w3.org/2003/04/emma" version="1.0">
              <emma:interpretation id="{4EFFDC29-4CAD-4D5D-9724-1DCFFBFA83C6}" emma:medium="tactile" emma:mode="ink">
                <msink:context xmlns:msink="http://schemas.microsoft.com/ink/2010/main" type="inkWord" rotatedBoundingBox="1745,13035 5826,11919 6224,13376 2144,14492"/>
              </emma:interpretation>
              <emma:one-of disjunction-type="recognition" id="oneOf8">
                <emma:interpretation id="interp40" emma:lang="en-US" emma:confidence="0">
                  <emma:literal>Macrae</emma:literal>
                </emma:interpretation>
                <emma:interpretation id="interp41" emma:lang="en-US" emma:confidence="0">
                  <emma:literal>Murrain</emma:literal>
                </emma:interpretation>
                <emma:interpretation id="interp42" emma:lang="en-US" emma:confidence="0">
                  <emma:literal>Macerate</emma:literal>
                </emma:interpretation>
                <emma:interpretation id="interp43" emma:lang="en-US" emma:confidence="0">
                  <emma:literal>Maloti</emma:literal>
                </emma:interpretation>
                <emma:interpretation id="interp44" emma:lang="en-US" emma:confidence="0">
                  <emma:literal>Masai</emma:literal>
                </emma:interpretation>
              </emma:one-of>
            </emma:emma>
          </inkml:annotationXML>
          <inkml:trace contextRef="#ctx0" brushRef="#br0" timeOffset="642965.9833">-17035 2640 227 0,'0'0'120'16,"0"0"3"-16,-16-34-2 16,11-10-93-1,-26-30-10-15,12-6 2 0,-16-24-2 16,4-5-5-16,-4-7-1 16,4 7-5-16,10 10 0 15,4 16-3-15,12 31-1 16,8 24-2-16,-3 28 0 15,35 42-1-15,1 15 1 16,9 19-1-16,4 9-3 16,13 5 2-16,-3-3-3 15,0-16 1-15,-12-16-1 16,0-32-1-16,-11-27-1 0,-10-37 0 16,-12-30 3-1,-19-33-2-15,-11-26 3 16,-10-23 0-16,-3-8 2 15,-1 5 2-15,4 14 2 0,9 19 2 16,1 33 3-16,25 43 3 16,-9 47 0-16,54 35 0 15,1 41-1-15,9 33-2 16,-1 25-2-16,11 15-2 16,4 10-11-16,-5-10-12 15,3-3-35-15,-24-37-77 16,11-7-2-16,-32-45-4 0,7-17-2 15</inkml:trace>
          <inkml:trace contextRef="#ctx0" brushRef="#br0" timeOffset="643305.9809">-15848 1431 273 0,'-24'-47'137'16,"24"47"-5"-16,-42-21 5 15,32 54-107-15,-2 16-15 16,8 34-2-16,-1 16-5 0,14 15-5 15,8 4-1-15,9-4 0 16,16-15-6-16,-4-19 5 16,12-23-4-16,-3-33-3 15,12-22-8-15,-7-30-21 16,14-5-92-16,-30-29-3 16,16 13-2-16,-24-18-3 15</inkml:trace>
          <inkml:trace contextRef="#ctx0" brushRef="#br0" timeOffset="643679.0872">-15108 1240 334 0,'-22'-5'139'0,"-20"0"-4"15,21 38-2-15,-12 12-125 0,16 17-3 16,8 13-2-16,11 15-1 15,17 5-1-15,19-8-1 16,4-6-1-16,3-22 0 16,17-14-4-16,-3-26-6 15,0-7-10-15,-12-34-27 16,7 3-82-16,-23-21-1 16,9 12-3-16,-21-22 0 15</inkml:trace>
          <inkml:trace contextRef="#ctx0" brushRef="#br0" timeOffset="644129.9509">-14697 1313 289 0,'0'0'138'16,"-5"35"-2"-16,-2 8-7 16,24 30-99-16,-1 3-19 15,13 11-5-15,6-4-6 16,-4-2 0-16,7-13-5 15,-3-16 2-15,-4-16 0 16,-5-20-1-16,-26-16 0 16,28-28 1-16,-28-15-1 15,-12-21-2-15,-9-14 2 16,-12-16-2-16,-2-3 1 0,-10 0 4 16,2 12 0-16,1 4 0 15,-1 11 2-15,10 10 3 16,9 6-1-16,17 11-1 15,7 6 1-15,7 4-6 16,12 4 3-16,2 13 1 16,1 20 4-16,-1 22 2 15,-2 26 1-15,2 24 5 16,-2 16 0-16,-2 17 3 16,-6-5-2-16,8 2-3 15,0-16-3-15,7-21-1 16,0-31-5-16,3-26-4 15,6-22-9-15,-7-30-20 0,20-5-89 16,-27-28-20-16,12 11 1 16,-19-11-4-16</inkml:trace>
          <inkml:trace contextRef="#ctx0" brushRef="#br0" timeOffset="644473.1893">-14035 1547 266 0,'21'17'123'0,"-21"-17"2"0,0 0-4 16,0-43-97-16,0 5-5 15,-12-23-9 1,3-13-2-16,-8-15-5 0,-2-6-1 15,5 3 0-15,5 9 1 16,4 14 2-16,10 32 1 16,-5 37 1-16,42 23 0 15,-4 41 1-15,9 19-1 16,8 19-1-16,4 6-3 16,-5-1-6-16,3-13-8 15,-7-9-15-15,-20-37-45 16,8-6-60-16,-38-42 0 0,0 0-4 15,0-33-1 1</inkml:trace>
          <inkml:trace contextRef="#ctx0" brushRef="#br0" timeOffset="644623.275">-14019 1263 341 0,'0'22'138'15,"22"15"-1"-15,-22-37-6 16,49 22-118-16,-1-20-17 15,-8-26-39-15,14 13-86 16,-11-27-6-16,11 24-1 16,-19-19-2-16</inkml:trace>
          <inkml:trace contextRef="#ctx0" brushRef="#br0" timeOffset="644874.8286">-13572 916 312 0,'-16'-36'138'0,"16"36"-1"15,0 0-1-15,-10 48-102 16,5-1-8-16,15 24-10 16,2 2-8-16,4 0-3 15,5 1-3-15,10-15-3 16,7-10-1-16,0-13-3 16,4-17-1-16,3-17-3 15,5-11-2-15,-5-10-6 16,7 2-10-16,-14-13-11 15,9 22-34-15,-21-18-64 16,9 17 4-16,-16-10-1 16,-19 19 4-16</inkml:trace>
          <inkml:trace contextRef="#ctx0" brushRef="#br0" timeOffset="645276.046">-13548 608 395 0,'-50'-45'154'0,"50"45"-6"15,-14-30-2-15,14 30-132 16,31-17-11-16,-3 8-16 15,24 23-54-15,-5-24-77 16,19 25-5-16,-6-15-5 0,25 18-3 16</inkml:trace>
          <inkml:trace contextRef="#ctx0" brushRef="#br0" timeOffset="645066.8077">-13385 972 334 0,'-31'19'145'16,"26"22"-1"-16,5-41-5 16,5 37-118-16,-5-37-11 15,47 17-5-15,-9-22-11 16,-5-21-17-16,19 10-39 16,-28-32-76-16,14 18 1 0,-19-18-5 15,-3 20 0-15</inkml:trace>
        </inkml:traceGroup>
        <inkml:traceGroup>
          <inkml:annotationXML>
            <emma:emma xmlns:emma="http://www.w3.org/2003/04/emma" version="1.0">
              <emma:interpretation id="{C3934AD4-D50A-4630-9C6D-2EBD5EB79FF9}" emma:medium="tactile" emma:mode="ink">
                <msink:context xmlns:msink="http://schemas.microsoft.com/ink/2010/main" type="inkWord" rotatedBoundingBox="7184,11990 10313,11135 10628,12284 7498,13140"/>
              </emma:interpretation>
              <emma:one-of disjunction-type="recognition" id="oneOf9">
                <emma:interpretation id="interp45" emma:lang="en-US" emma:confidence="1">
                  <emma:literal>norms</emma:literal>
                </emma:interpretation>
                <emma:interpretation id="interp46" emma:lang="en-US" emma:confidence="0">
                  <emma:literal>Norms</emma:literal>
                </emma:interpretation>
                <emma:interpretation id="interp47" emma:lang="en-US" emma:confidence="0">
                  <emma:literal>morns</emma:literal>
                </emma:interpretation>
                <emma:interpretation id="interp48" emma:lang="en-US" emma:confidence="0">
                  <emma:literal>worms</emma:literal>
                </emma:interpretation>
                <emma:interpretation id="interp49" emma:lang="en-US" emma:confidence="0">
                  <emma:literal>Dorms</emma:literal>
                </emma:interpretation>
              </emma:one-of>
            </emma:emma>
          </inkml:annotationXML>
          <inkml:trace contextRef="#ctx0" brushRef="#br0" timeOffset="645897.9747">-11787 970 320 0,'-7'-38'136'16,"7"-2"-5"-16,-19-36-3 16,2 1-116-1,1-17 2-15,-1-8-6 0,-9 3-2 16,10 7-5-16,-6 10 0 16,10 26-1-16,8 21 0 15,4 33-1-15,21 30 1 16,5 29 0-16,17 22-1 15,11 11 1-15,0 17-2 16,3-12 1-16,4-12-1 16,1-17 1-16,-5-20-1 15,-8-25 2-15,-4-20-2 0,-2-22 1 16,-10-19 0-16,-2-14 1 16,-3-12 0-16,-9-7 0 15,-3-4 0 1,-11-1 0-16,-5 3 3 0,-14 2-2 15,-7 4 2-15,-8 8-3 16,-1 12-6-16,-4 2-16 16,34 45-103-16,-47-43-2 15,47 43-5-15,0 0-2 16</inkml:trace>
          <inkml:trace contextRef="#ctx0" brushRef="#br0" timeOffset="646221.9453">-10934 239 359 0,'-21'-11'148'0,"21"11"-5"0,-43 19-3 16,27 9-115-16,-6 12-17 16,18 7-8-16,8 8-6 15,8-6-4-15,28-4-4 16,3-12-1-16,11-11-1 15,1-22 2-15,4-10 5 16,-5-13 6-16,-9-6 8 16,-7-6 5-16,-22-10 6 15,-11 2 2-15,-19 1 1 0,-7-1-2 16,-22-4-5 0,1 7-8-16,-8 2-7 15,3 10-15-15,16 23-29 0,-2-9-92 16,33 14-3-16,0 0 0 15,33 49-4-15</inkml:trace>
          <inkml:trace contextRef="#ctx0" brushRef="#br0" timeOffset="646701.8619">-10492 195 335 0,'-9'-31'143'0,"9"31"-3"15,0 0-1-15,16 42-111 16,1 10-13-16,13 24-4 16,1 7-5-16,5 14 0 0,4-3-5 15,2-1 0-15,-9-15-1 16,-4-15 1-16,-1-20-2 16,-16-19 1-16,-12-24 0 15,7-33-2-15,-19-22 1 16,-4-18-2-16,-17-19 1 15,-5-12-3-15,-7-8 3 16,0-1-5-16,2 9-2 16,1 9 3-16,4 10-1 15,14 12 2-15,8 9-2 16,9 12 3-16,9 12-2 16,8 9 6-16,-10 31-1 0,35-26 1 15,-11 40 1-15,-1 22 6 16,-4 20 4-16,-2 18-1 15,2 11 2-15,-3 5 0 16,1-3 0-16,4-9-1 16,0-14 1-16,5-24-10 15,7-25-3-15,5-20-4 16,5-14-5-16,-1-19-10 16,10 7-24-16,-19-16-93 15,15 19-5-15,-27-5 2 16,7 23-3-16</inkml:trace>
          <inkml:trace contextRef="#ctx0" brushRef="#br0" timeOffset="647173.9652">-9691 365 326 0,'0'0'139'15,"0"0"-2"-15,0 0 0 16,-21-21-106-16,5-10-7 16,6-17-10-16,-11-15-11 15,4-8-1-15,-4-10-5 16,0 3 0-16,4 7-2 0,1 12 2 16,6 19-2-16,10 40 2 15,0 0 2-15,14 33 5 16,8 17 1-16,6 9-2 15,3 5 2-15,2-3-2 16,0-9 1-16,0-14-2 16,-7-14 3-16,-5-24-7 15,-4-24-5-15,-8-11 2 16,-4-20-3-16,-5-11 1 16,-5-10-2-16,1 1 3 15,-4 6-2-15,4 10 3 16,4 28 6-16,0 31 2 15,0 0 2-15,33 40 4 0,-7 22 2 16,0 14-2-16,7 4-1 16,0 0-8-16,7-2-14 15,-14-28-57-15,10-3-63 16,-17-25-8-16,2-13-4 16,-19-33 0-16</inkml:trace>
          <inkml:trace contextRef="#ctx0" brushRef="#br0" timeOffset="647510.0066">-8965-557 336 0,'0'0'154'16,"-47"-8"-5"-16,18 25-2 15,-16-10-109 1,5 14-22-16,5 8-8 0,6 6-7 15,15 8-8-15,2-5-6 16,24 9-10-16,7-14-11 16,31 7-14-16,-8-23-9 15,32 11-2-15,-15-16 10 16,19 7 20-16,-12 2 19 16,-12 3 22-16,-6 21 12 15,-37-7 20-15,-1 21 10 16,-41-12 6-16,-2 17-9 0,-28-19-19 15,-1-5-25 1,1 0-67-16,-15-37-74 16,26 1-8-16,-2-23-5 15,22-4-9-15</inkml:trace>
        </inkml:traceGroup>
      </inkml:traceGroup>
    </inkml:traceGroup>
    <inkml:traceGroup>
      <inkml:annotationXML>
        <emma:emma xmlns:emma="http://www.w3.org/2003/04/emma" version="1.0">
          <emma:interpretation id="{13A2F760-6BB6-4301-BA0F-46961BD2180E}" emma:medium="tactile" emma:mode="ink">
            <msink:context xmlns:msink="http://schemas.microsoft.com/ink/2010/main" type="paragraph" rotatedBoundingBox="5009,15734 24485,7544 25161,9151 5684,17342" alignmentLevel="2"/>
          </emma:interpretation>
        </emma:emma>
      </inkml:annotationXML>
      <inkml:traceGroup>
        <inkml:annotationXML>
          <emma:emma xmlns:emma="http://www.w3.org/2003/04/emma" version="1.0">
            <emma:interpretation id="{84A15F0E-F063-4176-8583-94714604B9DF}" emma:medium="tactile" emma:mode="ink">
              <msink:context xmlns:msink="http://schemas.microsoft.com/ink/2010/main" type="line" rotatedBoundingBox="5009,15734 24485,7544 25161,9151 5684,17342"/>
            </emma:interpretation>
          </emma:emma>
        </inkml:annotationXML>
        <inkml:traceGroup>
          <inkml:annotationXML>
            <emma:emma xmlns:emma="http://www.w3.org/2003/04/emma" version="1.0">
              <emma:interpretation id="{651C02D7-CA90-4DD9-B857-23844491109F}" emma:medium="tactile" emma:mode="ink">
                <msink:context xmlns:msink="http://schemas.microsoft.com/ink/2010/main" type="inkWord" rotatedBoundingBox="5172,16123 8191,14854 8602,15830 5582,17099"/>
              </emma:interpretation>
              <emma:one-of disjunction-type="recognition" id="oneOf10">
                <emma:interpretation id="interp50" emma:lang="en-US" emma:confidence="0">
                  <emma:literal>•</emma:literal>
                </emma:interpretation>
                <emma:interpretation id="interp51" emma:lang="en-US" emma:confidence="0">
                  <emma:literal>°</emma:literal>
                </emma:interpretation>
                <emma:interpretation id="interp52" emma:lang="en-US" emma:confidence="0">
                  <emma:literal>m</emma:literal>
                </emma:interpretation>
                <emma:interpretation id="interp53" emma:lang="en-US" emma:confidence="0">
                  <emma:literal>r</emma:literal>
                </emma:interpretation>
                <emma:interpretation id="interp54" emma:lang="en-US" emma:confidence="0">
                  <emma:literal>?</emma:literal>
                </emma:interpretation>
              </emma:one-of>
            </emma:emma>
          </inkml:annotationXML>
          <inkml:trace contextRef="#ctx0" brushRef="#br0" timeOffset="729760.8515">-13588 5160 191 0,'0'0'113'0,"7"-23"3"16,-17-3-6 0,5 0-95-16,-9-12 0 15,5 5 1-15,-8-8 0 16,1 4-4-16,-8-4-1 0,5 1-2 15,-7 5-1-15,5 6-1 16,-10-4-1-16,5 7-2 16,3 3 0-16,1-3-3 15,1 2 1-15,7-2-1 16,7 2-1-16,2-4 1 16,5-3-1-16,7-4 0 15,7-3 1-15,8 0 0 16,1 3-1-16,6-3 0 15,6 7 1-15,5 5-2 16,-2 14-42-16,-10-4-75 16,10 16-4-16,-12-8 0 15,5 20-5-15</inkml:trace>
          <inkml:trace contextRef="#ctx0" brushRef="#br0" timeOffset="729981.1258">-13631 4638 222 0,'-24'47'124'0,"24"-47"-2"16,-11 26-2-16,11-26-92 16,0 0-20-16,28-21 0 15,0-3-2-15,8-11-4 0,4-10-28 16,14 7-92-16,-6-12-2 15,-1 15-4-15,-2-8-2 16</inkml:trace>
          <inkml:trace contextRef="#ctx0" brushRef="#br0" timeOffset="730317.9798">-13057 4096 245 0,'0'0'130'15,"-40"-19"-1"-15,40 19-5 16,-52 38-109-16,31 7-4 16,0 7-3-16,9 17 1 0,7 4-5 15,12 0-5-15,10-7 0 16,13-11 3-16,6-10-2 16,9-24 0-1,2-21 1-15,3-19-2 0,-3-21 2 16,-4-7-2-16,-8-10 2 15,-11-2-3-15,-15-3 2 16,-9 10-1-16,-16 10 2 16,-10 16-1-16,-12 11-1 15,-5 15 2-15,-4 12-1 16,9-5-51-16,17 22-75 16,-10-8 1-16,41 7-7 0,-10-28-2 15</inkml:trace>
          <inkml:trace contextRef="#ctx0" brushRef="#br0" timeOffset="730804.9455">-12480 4065 256 0,'0'50'126'15,"-7"7"-7"-15,17 21-5 16,6 2-112-16,5 1-4 15,5-6 2-15,-2-4 2 16,7-9-2-16,-8-13 0 0,1-13 0 16,-7-12 0-16,-17-24 1 15,0 0-1 1,0 0 0-16,11-41 0 16,-20 8 1-16,-3-9-1 0,-4-3 0 15,-1-10 0-15,-4-1 0 16,2-6 0-16,-5-4 1 15,3-3-3-15,-5-2 1 16,-2-2 3-16,2 2-2 16,4 3 2-16,-4 1-2 15,10 4 2-15,11 3-2 16,-2 18 3-16,14 6-2 0,10 17-1 16,9 10 0-16,0 9 0 15,7 14 0 1,0 10 1-16,-3 11-2 15,-4 5 1-15,-4 15 1 0,-6 4-4 16,-4 7 4-16,-2 0-3 16,-6-2 3-16,1-7-3 15,-5-12 4-15,5-10-3 16,-5-35-108-16,0 0-7 16,35-9-8-16,-21-29-6 15</inkml:trace>
          <inkml:trace contextRef="#ctx0" brushRef="#br0" timeOffset="731621.4161">-10998 4127 234 0,'0'0'116'0,"0"0"1"15,7-38-1-15,-14 7-113 0,0-7 3 16,-2-9-3-16,-13-7 3 15,1-8-5-15,-12 6 4 16,-10-11-3-16,-4-1-1 16,-7 2 0-16,2 4-1 15,-3 8 1-15,3 9-1 16,10 5 0-16,11 11-1 16,31 29 1-16,-16-26 0 15,16 26 0-15,40-21-1 16,5 4 1-16,7 3 0 15,14 0-23-15,-14-21-55 16,19 16-35-16,-10-10-1 16,-2 10-2-16</inkml:trace>
          <inkml:trace contextRef="#ctx0" brushRef="#br0" timeOffset="731833.2582">-11036 3616 254 0,'0'0'120'0,"0"0"-3"16,0 0-2-16,0-40-110 16,17 9-3-16,9-2-11 0,-2-12-93 15,16 14-13-15,-2-2-3 16,4 19-2-16</inkml:trace>
        </inkml:traceGroup>
        <inkml:traceGroup>
          <inkml:annotationXML>
            <emma:emma xmlns:emma="http://www.w3.org/2003/04/emma" version="1.0">
              <emma:interpretation id="{899BFA8F-B595-4BFF-90F8-5336EDC67597}" emma:medium="tactile" emma:mode="ink">
                <msink:context xmlns:msink="http://schemas.microsoft.com/ink/2010/main" type="inkWord" rotatedBoundingBox="8524,15063 11379,13862 11767,14784 8912,15985"/>
              </emma:interpretation>
              <emma:one-of disjunction-type="recognition" id="oneOf11">
                <emma:interpretation id="interp55" emma:lang="en-US" emma:confidence="0">
                  <emma:literal>at.</emma:literal>
                </emma:interpretation>
                <emma:interpretation id="interp56" emma:lang="en-US" emma:confidence="0">
                  <emma:literal>t.</emma:literal>
                </emma:interpretation>
                <emma:interpretation id="interp57" emma:lang="en-US" emma:confidence="0">
                  <emma:literal>ht.</emma:literal>
                </emma:interpretation>
                <emma:interpretation id="interp58" emma:lang="en-US" emma:confidence="0">
                  <emma:literal>wt.</emma:literal>
                </emma:interpretation>
                <emma:interpretation id="interp59" emma:lang="en-US" emma:confidence="0">
                  <emma:literal>"t.</emma:literal>
                </emma:interpretation>
              </emma:one-of>
            </emma:emma>
          </inkml:annotationXML>
          <inkml:trace contextRef="#ctx0" brushRef="#br0" timeOffset="732073.966">-10591 3212 258 0,'0'0'124'0,"0"0"-2"16,-12 49-3-16,19 11-111 0,12 10-2 16,2 13 2-16,8 0-2 15,-3-12-42-15,2 2-81 16,-4-23-6 0,-1-15-2-16,-23-35-6 0</inkml:trace>
          <inkml:trace contextRef="#ctx0" brushRef="#br0" timeOffset="732657.0266">-10100 3602 205 0,'10'24'117'16,"-10"-24"-2"-16,9 33 0 15,-9-33-98-15,0 0-4 16,0 0 0-16,24 9-4 16,-24-9-4-16,5-31-2 15,-10 1 5-15,0-6 2 16,-9-11 2-16,5 2-1 15,-17-9 0-15,9-1-1 0,-4-2 1 16,0 10-3 0,4 2-3-16,5 12-5 15,12 7 1-15,0 26-1 16,12-24 1-16,-12 24-2 0,28 15 1 16,-4 6 1-16,4 10-1 15,-2 4 1-15,7 3-1 16,1 7 1-16,1 2-1 15,3-7 1-15,-5-9-2 16,2-7 1-16,-2-8 0 16,-2-13 0-16,-2-10 0 15,-8-10 0-15,0-7 0 16,-4-4-1-16,-6-5 2 16,-3 0-2-16,-6 0 2 15,-4-3-1-15,-3 1 1 16,-5 2-1-16,-4-3 1 0,-5 1 0 15,0 2 0-15,-4-3 0 16,1 8-1-16,1-1 0 16,21 29 0-16,-42-35-112 15,42 35-16-15,0 0-1 16,0 0-5-16</inkml:trace>
          <inkml:trace contextRef="#ctx0" brushRef="#br0" timeOffset="733127.9858">-9627 2930 275 0,'0'0'124'0,"-21"-21"3"16,21 21-6-16,0 38-114 15,9 2-2-15,10 5-1 16,7 7 1-16,3 2-2 15,-1-4 0-15,0-7-4 16,-6-8 2-16,-22-35-1 16,26 24 1-16,-26-24-1 15,-19-43 0-15,2-2 1 16,-6-4-1-16,-3-10 1 16,0-8-2-16,9 3 2 15,0 5-2-15,17 14 2 0,12 12-3 16,14 10 2-16,12 16 0 15,14 16-1-15,7 12 2 16,0 8-2-16,5 13 2 16,-10 6-2-16,-6 4 3 15,-15 2-2-15,-14 3 3 16,-12-8-2-16,-17-4 2 16,-16-9-1-16,-11-13 1 15,-8-13-1-15,-12-10 0 16,-2-10 0-16,9-6-2 15,8 2-10-15,-1-19-56 16,43 33-59-16,-21-36-2 16,21 36-3-16,33-21-1 0</inkml:trace>
          <inkml:trace contextRef="#ctx0" brushRef="#br0" timeOffset="733384.9633">-9088 2833 304 0,'0'0'136'0,"12"41"-3"15,-12-41 0-15,28 49-121 16,-6-16-4-16,8 1 0 15,1 3-2 1,-7-6-23-16,16 16-83 0,-19-18-32 16,3 4-2-16,-24-33-2 15</inkml:trace>
          <inkml:trace contextRef="#ctx0" brushRef="#br0" timeOffset="733831.0619">-8606 3098 288 0,'0'0'137'0,"0"0"-1"15,19-23-4 1,-33-3-108-16,9-3-13 16,-2-13 0-16,-5-3-7 0,3-7-3 15,-8 2 2-15,3 3-1 16,-2 7 1-16,1 6-1 15,8 13 0-15,7 21-2 16,0 0 1-16,10 31-2 16,9 4-1-16,16 8 0 15,-2 7-2-15,10-1 1 16,-3 1-1-16,10-10 3 0,-8-4-1 16,-4-13 1-16,-5-16 0 15,-2-7 0 1,-31 0 0-16,33-42 1 15,-28-1 0-15,-10-16 3 0,-7-5 3 16,-4-7 0-16,-10 7 4 16,-5 1-1-16,-2 11 1 15,2 14-1-15,3 12 1 16,-1 21-8-16,6 0-32 16,23 27-108-16,0-22-2 15,-3 35-4-15,3-35-2 16</inkml:trace>
          <inkml:trace contextRef="#ctx0" brushRef="#br0" timeOffset="734268.6914">-7956 2204 336 0,'0'-37'144'16,"0"37"-1"-16,-47-15-6 15,14 44-111-15,-14 13-17 16,2 15-1-16,9 12-6 15,6 4 0-15,18-2-4 16,19-5 3-16,19-16-2 16,12-17 1-16,23-14-1 15,8-14-1-15,9-10-3 16,-5-9 0-16,3 2 0 16,-13-5-1-16,-8 8 2 15,-20 4-2-15,-13 10 1 16,-22-5 1-16,0 0 2 0,-43 23 2 15,5-15 0-15,-9-6-1 16,-3-7 1-16,8-4 0 16,6-8 0-16,15 1 0 15,21 16 0-15,-2-43-1 16,23 27 1-16,12 6 1 16,12 10-1-16,2 7 1 15,5 12-3-15,-5 14 3 16,3 12-1-16,-12 7-2 15,-7 7 1-15,-3 5-1 16,-14-10 1-16,-9-13-52 16,7 8-79-16,-12-49-6 15,4 29-2-15,-4-29-1 0</inkml:trace>
        </inkml:traceGroup>
        <inkml:traceGroup>
          <inkml:annotationXML>
            <emma:emma xmlns:emma="http://www.w3.org/2003/04/emma" version="1.0">
              <emma:interpretation id="{AA184650-9579-4760-96DE-60F01D40E646}" emma:medium="tactile" emma:mode="ink">
                <msink:context xmlns:msink="http://schemas.microsoft.com/ink/2010/main" type="inkWord" rotatedBoundingBox="12465,13549 15037,12468 15371,13262 12799,14343"/>
              </emma:interpretation>
              <emma:one-of disjunction-type="recognition" id="oneOf12">
                <emma:interpretation id="interp60" emma:lang="en-US" emma:confidence="0">
                  <emma:literal>p</emma:literal>
                </emma:interpretation>
                <emma:interpretation id="interp61" emma:lang="en-US" emma:confidence="0">
                  <emma:literal>Z</emma:literal>
                </emma:interpretation>
                <emma:interpretation id="interp62" emma:lang="en-US" emma:confidence="0">
                  <emma:literal>?</emma:literal>
                </emma:interpretation>
                <emma:interpretation id="interp63" emma:lang="en-US" emma:confidence="0">
                  <emma:literal>K</emma:literal>
                </emma:interpretation>
                <emma:interpretation id="interp64" emma:lang="en-US" emma:confidence="0">
                  <emma:literal>#</emma:literal>
                </emma:interpretation>
              </emma:one-of>
            </emma:emma>
          </inkml:annotationXML>
          <inkml:trace contextRef="#ctx0" brushRef="#br0" timeOffset="735003.9773">-6043 1509 254 0,'-12'-26'143'16,"12"26"-5"-16,-38-19 2 16,12 34-68-16,-17 1-52 15,1 17-6-15,-10 7-7 16,0 12-2-16,0 8-5 16,9-1 2-16,1 0-2 0,13-10 0 15,15-4 0-15,21-12 1 16,-7-33-2-16,57 22 0 15,-7-32 2 1,11-11-2-16,3-5 0 0,7 2 0 16,-3 3 0-16,-13 7 1 15,-13 16 0-15,-16 17 1 16,-23 19 1-16,-18 16 0 16,-15 13-1-16,-13 8 2 15,-21 1-2-15,1-3 2 16,-11-9-3-16,8-14-6 15,14-3-27-15,2-40-68 16,50-7-36-16,0 0-4 0,17-38 2 16,16-14-5-16</inkml:trace>
          <inkml:trace contextRef="#ctx0" brushRef="#br0" timeOffset="735229.5667">-5762 1708 208 0,'0'-36'133'16,"0"36"-1"-16,5-42 2 16,-5 42-60-16,0 0-46 15,33 33-3-15,-22 5-7 16,15 14-3-16,0 9-7 0,0 10 1 16,8 0-3-16,-6-7-3 15,-4-3-17-15,-8-25-18 16,10-1-77-1,-26-35-29-15,0 0 0 0,-5-26-4 16</inkml:trace>
          <inkml:trace contextRef="#ctx0" brushRef="#br0" timeOffset="735552.1953">-5883 1606 336 0,'-21'-21'143'0,"21"21"-2"15,14-21-1-15,7 11-121 0,5-6-8 16,12-3-3 0,5-10-4-16,4-4-4 15,7 5-5-15,-2-5-2 16,3 4 0-16,-8 1 0 0,3 7-1 16,-22 7 2-16,8 9 4 15,-15 12 0-15,-21-7 5 16,28 38 1-16,-18-8 2 15,-1 11 1-15,-2 4-1 16,7 9-1-16,-9 3-3 16,7-1 0-16,4 4-1 15,-8-13-10-15,10 10-25 0,-18-24-100 16,12 5-5 0,-12-38-1-16,0 33-3 15</inkml:trace>
          <inkml:trace contextRef="#ctx0" brushRef="#br0" timeOffset="736360.7903">-5027 1441 196 0,'0'0'129'16,"0"0"-2"-16,-28-15 5 15,28 15-82-15,0 0-15 16,0 0-6-16,0 0-6 15,0 0-5-15,0 0-5 16,0 0-3-16,21-9-2 16,-21 9-2-16,19 21-1 15,-7 1 1-15,2 8-4 16,5 8-1-16,2 2-1 16,3 5 1-16,4-7-1 15,-2-2 2-15,-5-13-2 0,-21-23 0 16,38 5-1-16,-31-29 1 15,-7-16 0-15,-7-14-1 16,-7-20 3-16,-3-4 0 16,-6-4 0-16,1 4 0 15,1 9 1-15,5 15 0 16,6 18 0-16,10 36 1 16,0 0-3-16,33 33-2 15,-2 12-1-15,-3 12 1 16,8 7-1-16,-3-5 0 15,-2-7 0-15,-3-14 0 16,-2-17-1-16,-26-21 2 16,26-12 3-16,-14-21 0 0,-12-14 0 15,5-10-1-15,-1-7 1 16,-4 8 0-16,5 3 0 16,7 18 0-16,-12 35-2 15,38-14-1-15,-10 37 2 16,7 20-3-16,-1 11 0 15,1 6 0-15,-2-1 0 16,-2-3-1-16,-3-4-14 16,-9-18-12-16,5-4-6 15,-24-30-9-15,26 10-9 16,-31-32-2-16,5 22 7 16,0-37 8-16,0 8 22 0,-9-4 10 15,-3 0 9-15,7 0 5 16,-2-3-10-16,2 8-67 15,-9-7-16-15,12 4-12 16,-3 2-6-16</inkml:trace>
          <inkml:trace contextRef="#ctx0" brushRef="#br0" timeOffset="736736.9744">-4091 795 286 0,'0'0'140'0,"0"0"0"15,12 43 0-15,-12-43-102 16,-29 47-7 0,8-16-10-16,-5 7-7 0,-7-1-6 15,7-3-4-15,-2-4-1 16,9-4-2-16,19-26-2 15,0 24-2-15,0-24-1 16,42-12-1-16,-1 0 0 16,-4-2-1-16,13 9 0 15,-12 5 1-15,-3 10 4 16,-6 11 4-16,-15 7-1 0,-2 17 1 16,-22 3 1-16,-6 4-1 15,-13-7-4-15,-6-8-14 16,6 6-66-1,-18-24-62-15,16 2-4 0,-9-16-1 16,40-5-5-16</inkml:trace>
        </inkml:traceGroup>
        <inkml:traceGroup>
          <inkml:annotationXML>
            <emma:emma xmlns:emma="http://www.w3.org/2003/04/emma" version="1.0">
              <emma:interpretation id="{83F4D9DB-B505-41E4-830B-819B08C84EA1}" emma:medium="tactile" emma:mode="ink">
                <msink:context xmlns:msink="http://schemas.microsoft.com/ink/2010/main" type="inkWord" rotatedBoundingBox="16576,10870 19816,9507 20264,10574 17025,11936"/>
              </emma:interpretation>
              <emma:one-of disjunction-type="recognition" id="oneOf13">
                <emma:interpretation id="interp65" emma:lang="en-US" emma:confidence="0">
                  <emma:literal>"Y.</emma:literal>
                </emma:interpretation>
                <emma:interpretation id="interp66" emma:lang="en-US" emma:confidence="0">
                  <emma:literal>south</emma:literal>
                </emma:interpretation>
                <emma:interpretation id="interp67" emma:lang="en-US" emma:confidence="0">
                  <emma:literal>south!</emma:literal>
                </emma:interpretation>
                <emma:interpretation id="interp68" emma:lang="en-US" emma:confidence="0">
                  <emma:literal>"r.</emma:literal>
                </emma:interpretation>
                <emma:interpretation id="interp69" emma:lang="en-US" emma:confidence="0">
                  <emma:literal>South!</emma:literal>
                </emma:interpretation>
              </emma:one-of>
            </emma:emma>
          </inkml:annotationXML>
          <inkml:trace contextRef="#ctx0" brushRef="#br1" timeOffset="1.38616E6">-2034-1178 303 0,'0'0'126'16,"0"0"3"-16,0 0-4 15,-58 9-88-15,29 34-15 16,-14 6-9-16,8 12-4 15,-2 8-9-15,2-2-4 16,15-1-6-16,9-11-5 16,13-9-7-16,13-20 0 15,22 0-2-15,4-23 1 16,25 3 8-16,1-6 7 16,2 0 8-16,-3 8 9 0,-14 4 9 15,-11 25 4-15,-24 7 1 16,-9 16 0-16,-31 4-3 15,-5 8-4 1,-19 0-6-16,-7-3-6 0,-4-5-14 16,-9-27-24-16,24 4-90 15,-6-21-4-15,49-20-3 16,-43 6-4-16</inkml:trace>
          <inkml:trace contextRef="#ctx0" brushRef="#br1" timeOffset="1.3865E6">-1457-1036 351 0,'-26'-29'140'0,"26"29"-3"16,-52 17-3-16,44 32-108 15,-1 15-22-15,20 11-3 16,18 6-7-16,9 2-4 15,22 4-2-15,10-18-1 16,8-11 0-16,2-29 3 16,-8-18 4-16,-8-17 7 15,-18-25 7-15,-8-10 6 16,-24-19 3-16,-14-1 0 0,-23-14 1 16,-15 3-3-1,-13-3-3-15,-10 17-5 16,0 9-9-16,-5 9-13 15,23 40-39-15,-6-6-82 0,40 32-2 16,9-26-2-16,23 63-4 16</inkml:trace>
          <inkml:trace contextRef="#ctx0" brushRef="#br1" timeOffset="1.38679E6">-888-1042 386 0,'-29'3'138'16,"29"29"-4"-16,-6-1-6 15,26 18-121-15,15 3-3 16,5 3 0-16,9-6-3 0,6-11-2 16,9-24 0-16,-4-14-1 15,-2-23 3-15,-12-14 1 16,-8-15 2-16,-10-9 1 15,-16-8 2-15,-9 2-1 16,-12 10 0-16,-11 2-5 16,0 14-10-16,-9 10-19 15,29 31-81-15,-32-18-25 0,32 18-6 16,0 0 1 0</inkml:trace>
          <inkml:trace contextRef="#ctx0" brushRef="#br1" timeOffset="1.38725E6">-360-1157 404 0,'-23'14'145'0,"23"-14"2"0,2-26-6 15,24-14-125-15,26-15-7 16,18-12-11-16,8-8-13 16,14 15-31-16,-14-12-95 15,26 34-3-15,-29-2-2 16,6 34 2-16</inkml:trace>
          <inkml:trace contextRef="#ctx0" brushRef="#br1" timeOffset="1.38697E6">-155-1296 395 0,'34'9'138'0,"-25"20"1"16,23 25-2-16,-1 7-126 16,13-6-13-16,8 5-13 15,-3-22-23-15,20 8-72 16,-20-29-22-16,3 1-4 15,-23-27 2-15</inkml:trace>
          <inkml:trace contextRef="#ctx0" brushRef="#br1" timeOffset="1.38736E6">451-1706 369 0,'0'0'143'0,"-21"46"-6"16,36 9 2-16,-1 9-122 15,9 11-11-15,15 3-8 16,-6-6-26-16,22 3-96 15,-19-20-8-15,3-6-1 16,-38-49-5-16</inkml:trace>
          <inkml:trace contextRef="#ctx0" brushRef="#br1" timeOffset="1.38769E6">710-1261 430 0,'-20'34'148'0,"20"-34"-2"15,0 0-9-15,0 0-133 16,0 0-55-16,61-34-87 16,-18-10-8-16,20 13-4 15,-5-13-5-15</inkml:trace>
          <inkml:trace contextRef="#ctx0" brushRef="#br1" timeOffset="1.38752E6">664-1749 359 0,'0'0'143'16,"0"0"-6"-16,61 63-2 15,-24-2-113-15,12 5-20 16,9 9-26-16,-15-17-102 16,18 9-7-16,-21-24-1 15,9-3-2-15</inkml:trace>
        </inkml:traceGroup>
        <inkml:traceGroup>
          <inkml:annotationXML>
            <emma:emma xmlns:emma="http://www.w3.org/2003/04/emma" version="1.0">
              <emma:interpretation id="{E210E07E-27DF-45EE-9DD6-34FCB4579296}" emma:medium="tactile" emma:mode="ink">
                <msink:context xmlns:msink="http://schemas.microsoft.com/ink/2010/main" type="inkWord" rotatedBoundingBox="21076,9570 24696,8047 25152,9130 21531,10652"/>
              </emma:interpretation>
              <emma:one-of disjunction-type="recognition" id="oneOf14">
                <emma:interpretation id="interp70" emma:lang="en-US" emma:confidence="0">
                  <emma:literal>m.</emma:literal>
                </emma:interpretation>
                <emma:interpretation id="interp71" emma:lang="en-US" emma:confidence="0">
                  <emma:literal>me.</emma:literal>
                </emma:interpretation>
                <emma:interpretation id="interp72" emma:lang="en-US" emma:confidence="0">
                  <emma:literal>mt.</emma:literal>
                </emma:interpretation>
                <emma:interpretation id="interp73" emma:lang="en-US" emma:confidence="0">
                  <emma:literal>mo.</emma:literal>
                </emma:interpretation>
                <emma:interpretation id="interp74" emma:lang="en-US" emma:confidence="0">
                  <emma:literal>ms.</emma:literal>
                </emma:interpretation>
              </emma:one-of>
            </emma:emma>
          </inkml:annotationXML>
          <inkml:trace contextRef="#ctx0" brushRef="#br1" timeOffset="1.38824E6">2433-1547 364 0,'0'0'137'16,"0"0"1"-16,-32-40-8 15,32 40-110-15,-40-35-16 16,14 9-1-16,-12-9 0 0,-2 1-3 15,-3-12-2-15,-6-4-3 16,-3-1 1 0,6 1-1-16,2-1-1 15,10 4-1-15,13 4 1 0,13 3 1 16,19-1 1-16,21 1 1 16,17-1 1-16,12-10 1 15,17 1-3-15,2-1-6 16,13 4-14-16,-21-10-27 15,14 22-72-15,-25 0-3 16,-3 24-1-16,-29 5 0 16</inkml:trace>
          <inkml:trace contextRef="#ctx0" brushRef="#br1" timeOffset="1.38841E6">2274-1853 319 0,'35'15'124'0,"-3"-41"-8"16,14-12-17-16,14 1-203 15,-5-15-10-15,9 0-3 16,-4-3-5-16</inkml:trace>
          <inkml:trace contextRef="#ctx0" brushRef="#br1" timeOffset="1.38885E6">2782-2600 386 0,'-6'31'140'15,"-8"4"-2"-15,23 20-5 16,2 5-120-16,9 10-4 16,6-1-4-16,3 0-2 15,9-2-3-15,-4-13 0 16,-5-4-1-16,-6-10 2 15,-3-8-2-15,-5-6 1 16,-15-26 1-16,14 37-1 16,-14-37 0-16,0 0-1 15,0 0 1-15,0 0 0 16,0 0 0-16,0 0-1 16,0 0 0-16,0 0 1 15,0 0 0-15,0 0 0 0,26 23 0 16,-26-23 0-16,0 0 0 15,0 0 1-15,29 15-1 16,-29-15-1-16,46-6 1 16,-14-6 0-16,6-2 0 15,5-15-1-15,12-6 0 16,5-8-2-16,1-3-1 16,-3-6-2-16,-1 6-6 15,-13-12-10-15,5 29-39 16,-23-8-72-16,3 25-2 15,-29 12 0-15,0 0-1 16</inkml:trace>
          <inkml:trace contextRef="#ctx0" brushRef="#br1" timeOffset="1.38925E6">3714-2866 348 0,'-26'-43'139'0,"26"43"-4"16,-60-38 0-16,31 53-105 16,-17 8-10-16,8 26-4 0,-8 23-9 15,11 9-4-15,6 17-5 16,18-6-1-16,17-2-3 15,14-18 0-15,17-11-5 16,12-35 0-16,18-21 0 16,-7-31 0-16,10-17 2 15,-10-15 5-15,-11-5 7 16,-11-1 3-16,-18-2 5 16,-17 17 2-16,-20 9 0 15,-12 16-1-15,-20 13-4 16,-3 11-9-16,-3 11-16 15,-9-5-33-15,33 14-86 0,-7-11 0 16,38-9-5-16,0 0 1 16</inkml:trace>
          <inkml:trace contextRef="#ctx0" brushRef="#br1" timeOffset="1.38988E6">3873-2863 342 0,'0'0'138'15,"-26"35"1"-15,26 20-3 16,-9-1-85-16,21 24-39 16,17-3-6-16,5 6-1 15,4-9-5-15,8-8 0 16,3-9-1-16,-11-15 1 0,2-17-1 16,-17-14 0-16,-23-9 1 15,0 0 0 1,0-46 0-16,-29 5-1 15,-8-14 0-15,-12-8-2 0,-3-1 0 16,-6-5 0-16,9 6-1 16,6 5-2-16,5 9 2 15,15 6 0-15,17 8 0 16,12 9 0-16,-6 26 1 16,46-43 0-16,-11 25 2 15,8 7 0-15,0 8 2 16,-5 12 3-16,-9 5 1 0,0 32 4 15,-15 3-1-15,1 20 3 16,-24 7-2 0,9-1 0-16,0-9-3 15,0-8-3-15,14-18-5 0,-14-40-7 16,44 14-12-16,-21-48-17 16,29-1-25-16,-29-34-42 15,23 11-30-15,-23-20 2 16,14 26 59-16,-28-26 31 15,6 18 28-15,-18 8 23 16,-9-6 32-16,9 26 48 16,-17-2 34-16,20 34 2 15,-32-32-54-15,41 58-23 16,-9-26-17-16,17 69-8 16,1-20-6-16,13 15-5 15,1 2-5-15,3 6-6 16,2-2-7-16,-5-18-7 0,5 5-17 15,-37-57-52-15,41 55-49 16,-41-55 0-16,29-3-2 16,-29-26 4-16</inkml:trace>
          <inkml:trace contextRef="#ctx0" brushRef="#br1" timeOffset="1.39033E6">4574-3111 373 0,'-26'-9'145'16,"26"44"-2"-16,-17 0-5 16,23 31-96-16,-1 3-28 0,13 3-7 15,5 12-4-15,0-6-4 16,9 3-4-16,-1-21 2 16,1-11-2-16,-6-14 0 15,-26-35 0-15,38 6-2 16,-35-29 1-16,-6-24 1 15,-9-16 2-15,-8-26-1 16,-9-7 0-16,-3-13 1 16,6 8 1-16,0 3 0 15,15 17 2-15,8 17 0 16,14 18-1-16,15 32 2 16,21 17-1-16,13 20 1 15,12 11 0-15,9 18 0 0,-3 6 3 16,0 8 1-16,-3-2 4 15,-11 8 1-15,-21-9 3 16,-14 1-1-16,-29-6 0 16,-12-9 0-16,-20-15-2 15,-17-11-4-15,-11-8-7 16,-10-18-7-16,10 0-10 16,-7-20-26-16,39 17-100 15,-10-17-2-15,38 23-4 16,0-26 1-16</inkml:trace>
          <inkml:trace contextRef="#ctx0" brushRef="#br1" timeOffset="1.39075E6">5526-2649 304 0,'0'0'131'16,"-31"8"2"-16,31-8-3 16,-29-14-82-16,29 14-24 0,-20-35-8 15,11 6-7-15,-5-20-4 16,8-11 0-16,-6-4-3 15,7-19 0-15,-1-7-1 16,6 1 0-16,6-7 0 16,-1 7 0-16,10 20 0 15,2 14-1-15,12 26 2 16,8 29 0-16,4 26 1 16,5 26 1-16,6 29-2 15,-3 14-2-15,3 6-2 16,-6 3-4-16,3-3-10 15,-14-23-14-15,11 8-45 0,-26-42-60 16,3-10-3-16,-23-34 2 16,0 0-2-16</inkml:trace>
          <inkml:trace contextRef="#ctx0" brushRef="#br1" timeOffset="1.39093E6">5466-2996 409 0,'0'0'144'0,"0"0"-3"15,9-52-10-15,19 24-141 16,30 7-118-16,-15-10-7 0,18 13-6 16,-12-11-7-16</inkml:trace>
        </inkml:traceGroup>
      </inkml:traceGroup>
    </inkml:traceGroup>
    <inkml:traceGroup>
      <inkml:annotationXML>
        <emma:emma xmlns:emma="http://www.w3.org/2003/04/emma" version="1.0">
          <emma:interpretation id="{A225EE25-089F-4C70-BEAE-8A827BD61B9D}" emma:medium="tactile" emma:mode="ink">
            <msink:context xmlns:msink="http://schemas.microsoft.com/ink/2010/main" type="paragraph" rotatedBoundingBox="4639,14537 10493,13035 10752,14044 4898,15546" alignmentLevel="2"/>
          </emma:interpretation>
        </emma:emma>
      </inkml:annotationXML>
      <inkml:traceGroup>
        <inkml:annotationXML>
          <emma:emma xmlns:emma="http://www.w3.org/2003/04/emma" version="1.0">
            <emma:interpretation id="{7F6A95CB-E566-4C3D-B0C5-3E93A1759CB5}" emma:medium="tactile" emma:mode="ink">
              <msink:context xmlns:msink="http://schemas.microsoft.com/ink/2010/main" type="line" rotatedBoundingBox="4639,14537 10493,13035 10752,14044 4898,15546"/>
            </emma:interpretation>
          </emma:emma>
        </inkml:annotationXML>
        <inkml:traceGroup>
          <inkml:annotationXML>
            <emma:emma xmlns:emma="http://www.w3.org/2003/04/emma" version="1.0">
              <emma:interpretation id="{12D4DFA8-CFFF-437C-B86F-5AA572A4943E}" emma:medium="tactile" emma:mode="ink">
                <msink:context xmlns:msink="http://schemas.microsoft.com/ink/2010/main" type="inkWord" rotatedBoundingBox="4639,14537 6733,14000 6992,15009 4898,15546"/>
              </emma:interpretation>
              <emma:one-of disjunction-type="recognition" id="oneOf15">
                <emma:interpretation id="interp75" emma:lang="en-US" emma:confidence="0">
                  <emma:literal>cos</emma:literal>
                </emma:interpretation>
                <emma:interpretation id="interp76" emma:lang="en-US" emma:confidence="0">
                  <emma:literal>(05</emma:literal>
                </emma:interpretation>
                <emma:interpretation id="interp77" emma:lang="en-US" emma:confidence="0">
                  <emma:literal>(os</emma:literal>
                </emma:interpretation>
                <emma:interpretation id="interp78" emma:lang="en-US" emma:confidence="0">
                  <emma:literal>[os</emma:literal>
                </emma:interpretation>
                <emma:interpretation id="interp79" emma:lang="en-US" emma:confidence="0">
                  <emma:literal>cob</emma:literal>
                </emma:interpretation>
              </emma:one-of>
            </emma:emma>
          </inkml:annotationXML>
          <inkml:trace contextRef="#ctx0" brushRef="#br0" timeOffset="662374.982">-13986 2739 175 0,'5'-21'127'0,"-21"-13"0"16,16 34 0-16,-55-49-47 16,13 39-53-1,-17 3-6-15,2 19-5 0,-5 12-4 16,1 21-7-16,11 19-1 16,8 23-4-16,21 19 1 15,21 15-2-15,21 7-4 16,26-10-6-16,24-5-12 15,2-32-21-15,34-8-61 16,-20-42-22-16,10-15-1 16,-19-39-2-16</inkml:trace>
          <inkml:trace contextRef="#ctx0" brushRef="#br0" timeOffset="662737.9868">-13475 2687 269 0,'0'0'131'16,"-26"-26"2"-16,14 49-4 16,-2 11-99-16,9 27-13 15,5 10-7-15,10 12-10 0,11 4-7 16,5-4-4-16,17-14-1 15,-1-22 2-15,8-16-2 16,4-34 2 0,8-18 3-16,-13-19 6 0,-11-19 8 15,0-8 5-15,-17-6 2 16,-7 7 4-16,-23 0-1 16,-3 18 1-16,-23 13-3 15,-3 18-4-15,-5 13-10 16,-2 13-15-16,15 24-50 15,-4-11-72-15,23 13-3 16,4-14-2-16,25 3-4 16</inkml:trace>
          <inkml:trace contextRef="#ctx0" brushRef="#br0" timeOffset="663086.966">-12797 2379 343 0,'0'0'145'16,"-35"31"-7"-16,11 7-2 16,-9 0-128-16,7 4-3 15,5 3-6-15,0-7-5 16,21-5-8-16,0-33-7 16,26 36-12-16,7-41-7 0,26 7-5 15,-2-16 3 1,23 12 10-16,-4-5 12 15,4 16 15-15,-7 8 11 16,-11 2 18-16,-3 21 10 0,-28-7 9 16,-1 21-2-16,-32-11-3 15,0 7-11-15,-32-17-7 16,-6-3-5-16,-19-11-9 16,-12-12-8-16,-2-2-19 15,-14-17-104-15,30 8-13 16,-12-15-3-16,36 9-6 15</inkml:trace>
        </inkml:traceGroup>
        <inkml:traceGroup>
          <inkml:annotationXML>
            <emma:emma xmlns:emma="http://www.w3.org/2003/04/emma" version="1.0">
              <emma:interpretation id="{D906811E-A710-4C49-B603-9A60EF1EDCDD}" emma:medium="tactile" emma:mode="ink">
                <msink:context xmlns:msink="http://schemas.microsoft.com/ink/2010/main" type="inkWord" rotatedBoundingBox="8036,13765 10517,13129 10706,13866 8225,14503"/>
              </emma:interpretation>
              <emma:one-of disjunction-type="recognition" id="oneOf16">
                <emma:interpretation id="interp80" emma:lang="en-US" emma:confidence="0">
                  <emma:literal>sin.</emma:literal>
                </emma:interpretation>
                <emma:interpretation id="interp81" emma:lang="en-US" emma:confidence="0">
                  <emma:literal>son.</emma:literal>
                </emma:interpretation>
                <emma:interpretation id="interp82" emma:lang="en-US" emma:confidence="0">
                  <emma:literal>Sin.</emma:literal>
                </emma:interpretation>
                <emma:interpretation id="interp83" emma:lang="en-US" emma:confidence="0">
                  <emma:literal>sun.</emma:literal>
                </emma:interpretation>
                <emma:interpretation id="interp84" emma:lang="en-US" emma:confidence="0">
                  <emma:literal>sum.</emma:literal>
                </emma:interpretation>
              </emma:one-of>
            </emma:emma>
          </inkml:annotationXML>
          <inkml:trace contextRef="#ctx0" brushRef="#br0" timeOffset="663746.9768">-10778 1897 305 0,'26'-28'142'0,"-26"2"-1"16,0 26-3-16,-28 9-98 15,2 27-24-15,-12 13-4 16,-2 15-6-16,-3 7-4 0,1 2-5 16,8 1-2-16,6-13-2 15,19-6-3-15,4-22-5 16,24-12-1-16,16-21 1 15,22-10-1-15,7-16 3 16,9-2 2-16,5-3 7 16,0 3 5-16,-12 14 8 15,-9 9 2-15,-19 14 2 16,-26 15 1-16,-12 21 0 16,-24 0-1-16,-11 12-2 15,-25-1-5-15,-3-1-4 16,-6-10-7-16,-2-12-11 0,12 5-36 15,0-29-89-15,28 3 6 16,8-19-4-16,23 7 2 16</inkml:trace>
          <inkml:trace contextRef="#ctx0" brushRef="#br0" timeOffset="663964.0079">-10246 1869 309 0,'19'0'144'0,"-19"0"-2"15,35 47-2-15,-21-2-107 0,8 26-16 16,1 2-5-16,8 5-7 16,-5-2-14-1,-9-22-27-15,16 1-101 16,-29-27-4-16,-4-28-1 0,0 0-5 15</inkml:trace>
          <inkml:trace contextRef="#ctx0" brushRef="#br0" timeOffset="664418.9794">-9707 2245 265 0,'5'-57'129'0,"2"17"1"0,-17-24-1 15,20 2-107-15,-25-13-4 16,8 6-1-16,-4 1 0 16,1 11-5-16,-2 10-3 15,3 18 0-15,9 29-1 16,0 0-1-16,21 29-2 15,-4 13 0-15,9 8-4 16,-5-1 1-16,7 1-2 16,3-7 0-16,-5-13-2 0,0-15 0 15,-26-15 1-15,33-26-1 16,-23-10 0 0,-3-16-1-16,-7-5 3 15,4-11-3-15,1-1 3 0,-5 10 0 16,12 12 2-16,2 18 2 15,7 15 2-15,12 26 1 16,1 16-1-16,3 20 2 16,6 8-4-16,4 8-9 15,0 12-28-15,-13-12-104 16,18 16-4-16,-19-14-6 16,9 3-4-16</inkml:trace>
          <inkml:trace contextRef="#ctx0" brushRef="#br0" timeOffset="664728.0115">-8504 1966 392 0,'-12'23'145'16,"12"-23"-133"-16,0 0-10 15,-21-7-153-15,21 7-7 16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5-10-05T19:44:41.069"/>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52477ACA-1351-40F2-B2ED-FD0192706E15}" emma:medium="tactile" emma:mode="ink">
          <msink:context xmlns:msink="http://schemas.microsoft.com/ink/2010/main" type="writingRegion" rotatedBoundingBox="16934,12663 33212,5719 35082,10102 18804,17046"/>
        </emma:interpretation>
      </emma:emma>
    </inkml:annotationXML>
    <inkml:traceGroup>
      <inkml:annotationXML>
        <emma:emma xmlns:emma="http://www.w3.org/2003/04/emma" version="1.0">
          <emma:interpretation id="{58158600-3C8C-4111-8A9B-9EF42D5204A6}" emma:medium="tactile" emma:mode="ink">
            <msink:context xmlns:msink="http://schemas.microsoft.com/ink/2010/main" type="paragraph" rotatedBoundingBox="19099,11955 33203,5720 33746,6950 19643,13185" alignmentLevel="2"/>
          </emma:interpretation>
        </emma:emma>
      </inkml:annotationXML>
      <inkml:traceGroup>
        <inkml:annotationXML>
          <emma:emma xmlns:emma="http://www.w3.org/2003/04/emma" version="1.0">
            <emma:interpretation id="{EEC1E481-4D7C-4108-A0F7-871CADFDE506}" emma:medium="tactile" emma:mode="ink">
              <msink:context xmlns:msink="http://schemas.microsoft.com/ink/2010/main" type="line" rotatedBoundingBox="19099,11955 33203,5720 33746,6950 19643,13185"/>
            </emma:interpretation>
          </emma:emma>
        </inkml:annotationXML>
        <inkml:traceGroup>
          <inkml:annotationXML>
            <emma:emma xmlns:emma="http://www.w3.org/2003/04/emma" version="1.0">
              <emma:interpretation id="{CCDABF4A-7490-405A-9A95-DC004EE3BDA0}" emma:medium="tactile" emma:mode="ink">
                <msink:context xmlns:msink="http://schemas.microsoft.com/ink/2010/main" type="inkWord" rotatedBoundingBox="19141,12052 22028,10775 22423,11667 19536,12944"/>
              </emma:interpretation>
              <emma:one-of disjunction-type="recognition" id="oneOf0">
                <emma:interpretation id="interp0" emma:lang="en-US" emma:confidence="0">
                  <emma:literal>free</emma:literal>
                </emma:interpretation>
                <emma:interpretation id="interp1" emma:lang="en-US" emma:confidence="0">
                  <emma:literal>fate</emma:literal>
                </emma:interpretation>
                <emma:interpretation id="interp2" emma:lang="en-US" emma:confidence="0">
                  <emma:literal>forte</emma:literal>
                </emma:interpretation>
                <emma:interpretation id="interp3" emma:lang="en-US" emma:confidence="0">
                  <emma:literal>ire</emma:literal>
                </emma:interpretation>
                <emma:interpretation id="interp4" emma:lang="en-US" emma:confidence="0">
                  <emma:literal>Forte</emma:literal>
                </emma:interpretation>
              </emma:one-of>
            </emma:emma>
          </inkml:annotationXML>
          <inkml:trace contextRef="#ctx0" brushRef="#br0">511 1004 326 0,'0'0'128'0,"23"37"-1"15,-23-37-3-15,0 0-99 16,15-34-8-16,-10-1-4 15,-10-17-3-15,-4 0-5 16,-11-5-2-16,-9-1-1 16,-9 0-1-16,-11 3-2 15,-8 3 1-15,-7 3-2 16,-5 9 0-16,5 0 2 16,4 5-1-16,14 0-1 15,11 6 1-15,23 3 0 0,18-5 4 16,20-4 0-16,18 3-4 15,13-8-2-15,18 5-10 16,-3-11-12-16,21 20-22 16,-33-17-73-16,21 23-5 15,-26-1-3-15,0 16 3 16</inkml:trace>
          <inkml:trace contextRef="#ctx0" brushRef="#br0" timeOffset="189.0221">430 485 330 0,'0'0'130'0,"0"0"-4"16,0 0-5-16,61-38-115 16,-18 12-23-16,-5-29-44 15,25 12-53-15,-5-21-5 16,8 10-1-16,-8-19-2 15</inkml:trace>
          <inkml:trace contextRef="#ctx0" brushRef="#br0" timeOffset="600.7266">1042-119 343 0,'3'58'117'0,"17"26"0"0,3-1-5 15,9 10-103-15,8-4-8 16,9-2-2-16,1-18-3 15,-10-17-4 1,0-20 1-16,-11-18 0 0,-29-14-2 16,0 0 0-16,0 0 1 15,-8-55-3-15,-21 18 3 16,-6-18 1-16,-5-3 1 16,-7-14 1-16,10-6 4 15,2-5 0-15,15-4 2 16,3 3 4-16,14 4 0 15,9 22 0-15,8 6 2 16,12 20-1-16,0 15 0 0,0 17 1 16,-26 0 2-16,43 52 4 15,-28-12 1 1,-4 18 3-16,-8 0 1 16,9 14 1-16,-6-3-3 0,11-3-3 15,6-8-3-15,9-12-8 16,11-8-8-16,6-30-14 15,20-5-36-15,-11-26-70 16,17-11 4-16,-17-15-3 16,2 2 0-16</inkml:trace>
          <inkml:trace contextRef="#ctx0" brushRef="#br0" timeOffset="953.0809">1743-361 221 0,'-37'-38'112'0,"37"38"0"16,0 0 4-16,0 0-56 16,20 58-31-16,-3-17 0 15,27 22 1-15,-16-2-10 16,24 8-5-16,-14 3-4 16,11-3-5-16,-3-8-2 15,-3-12-5-15,7-14 1 16,-7-18 0-16,0-17-1 15,-5-12-2-15,8-11-6 16,-6-11-5-16,9 5-26 16,-17-17-69-16,8 17-11 15,-14-6-4-15,6 21 2 16</inkml:trace>
          <inkml:trace contextRef="#ctx0" brushRef="#br0" timeOffset="1288.1018">1867-237 375 0,'0'0'133'0,"-37"-9"-3"15,51-17-4-15,4-17-115 0,19-20-30 16,30 5-53-16,-10-23-50 16,18 9-5-16,-14-9-4 15,11 21 0-15</inkml:trace>
          <inkml:trace contextRef="#ctx0" brushRef="#br0" timeOffset="1125.0433">2041-35 375 0,'0'0'130'0,"0"0"-7"15,46-11-3-15,-17-7-124 16,5-19-25-16,24 8-58 16,-18-14-33-16,6 2-2 15,-17-2-3-15,0 8 0 16</inkml:trace>
          <inkml:trace contextRef="#ctx0" brushRef="#br0" timeOffset="1509.7441">2424-707 385 0,'6'46'133'16,"-9"-14"0"-16,21 14-4 16,-7-9-112-16,18 4-7 15,8-10-1-15,7 1-3 0,8-6-4 16,5-11-2-16,-2-4-1 15,9-8-2-15,-1-3-3 16,-2-6-7-16,-9 3-12 16,-12-17-25-16,12 14-79 15,-52 6-1-15,43-20 0 16,-43 20 0-16</inkml:trace>
          <inkml:trace contextRef="#ctx0" brushRef="#br0" timeOffset="1688.8633">2635-378 393 0,'0'0'136'0,"-17"43"-3"16,17-43-6-16,34-6-118 16,7-11-26-16,-4-38-48 15,27 9-62-15,-7-20-6 16,1 2-1-16,-12-14-3 15</inkml:trace>
          <inkml:trace contextRef="#ctx0" brushRef="#br0" timeOffset="1851.9724">2499-759 388 0,'-26'34'141'0,"26"-34"-1"16,0 0-4-16,0 0-112 15,26-20-37-15,44-3-112 16,-7-23-6-16,18 3-6 16,-9-9-5-16</inkml:trace>
        </inkml:traceGroup>
        <inkml:traceGroup>
          <inkml:annotationXML>
            <emma:emma xmlns:emma="http://www.w3.org/2003/04/emma" version="1.0">
              <emma:interpretation id="{75E4B2F6-75C5-4055-8646-19ED065E8CDB}" emma:medium="tactile" emma:mode="ink">
                <msink:context xmlns:msink="http://schemas.microsoft.com/ink/2010/main" type="inkWord" rotatedBoundingBox="23037,10469 28946,7857 29396,8874 23486,11486"/>
              </emma:interpretation>
              <emma:one-of disjunction-type="recognition" id="oneOf1">
                <emma:interpretation id="interp5" emma:lang="en-US" emma:confidence="0">
                  <emma:literal>association</emma:literal>
                </emma:interpretation>
                <emma:interpretation id="interp6" emma:lang="en-US" emma:confidence="0">
                  <emma:literal>me</emma:literal>
                </emma:interpretation>
                <emma:interpretation id="interp7" emma:lang="en-US" emma:confidence="0">
                  <emma:literal>Association</emma:literal>
                </emma:interpretation>
                <emma:interpretation id="interp8" emma:lang="en-US" emma:confidence="0">
                  <emma:literal>mm.</emma:literal>
                </emma:interpretation>
                <emma:interpretation id="interp9" emma:lang="en-US" emma:confidence="0">
                  <emma:literal>mime</emma:literal>
                </emma:interpretation>
              </emma:one-of>
            </emma:emma>
          </inkml:annotationXML>
          <inkml:trace contextRef="#ctx0" brushRef="#br0" timeOffset="2416.349">4208-534 318 0,'-9'-46'118'16,"3"-9"-2"-16,-11-20-4 16,11-6-100-16,-8-11-1 15,5-1-3-15,3-8-3 16,3 3-6-16,6 15-3 15,6 10 5-15,11 27 5 16,15 26 1-16,2 26 0 16,15 28 0-16,9 24-2 15,8 17 0-15,-5 9-5 16,-7 0-21-16,13 11-40 0,-24-35-58 16,-6-2-4-16,-25-29 0 15,-15-29-2-15</inkml:trace>
          <inkml:trace contextRef="#ctx0" brushRef="#br0" timeOffset="2573.4542">4222-970 400 0,'0'0'134'0,"0"0"-2"16,35 23-8-1,-3-26-125-15,11-14-27 16,26-3-97-16,-17-21-3 0,20 13-4 15,-14-22 0-15</inkml:trace>
          <inkml:trace contextRef="#ctx0" brushRef="#br0" timeOffset="2916.6835">5042-1665 324 0,'-29'-29'133'16,"29"29"4"-16,-72-6-6 0,34 32-91 15,-20 3-12 1,12 23-8-16,-6 0-4 16,18 3-11-16,8-3-2 15,11-9-6-15,27-14-1 0,17-24-6 16,23-7-8-16,11-27 3 16,21-3-3-16,2-14 5 15,4 2 1-15,-1 4 9 16,-11 3 3-16,-11 31 7 15,-30 9 10-15,-8 26-1 16,-35 14 4-16,-2 17-4 16,-30 7 1-16,-5 11-8 15,-15-9-4-15,-3-3-14 16,9-2-20-16,-11-32-64 16,34-1-44-16,3-25 1 15,26-6-4-15,15-32 2 0</inkml:trace>
          <inkml:trace contextRef="#ctx0" brushRef="#br0" timeOffset="3263.9161">5671-2000 334 0,'-44'-12'136'0,"1"30"-2"15,6 31 2-15,-15 6-106 16,11 14-17-16,4 0-4 15,14 0-5-15,8-8-7 16,15-18-12-16,18-5-11 16,-18-38-12-16,69 11-5 0,-23-37 0 15,23 3 7-15,-8-17 13 16,11 5 11-16,-6 9 17 16,-11 3 17-16,6 26 15 15,-61-3 8-15,49 38 3 16,-58 2 0-16,1 23-13 15,-27 1-6-15,-5 8-11 16,-18-3-5-16,0-2-10 16,0-10-11-16,-2-19-30 15,31-6-100-15,-11-24 0 16,40-8-5-16,0 0 1 16</inkml:trace>
          <inkml:trace contextRef="#ctx0" brushRef="#br0" timeOffset="3616.1493">6086-2150 378 0,'-11'-43'140'0,"-18"-4"-3"16,29 47-1-16,-43-8-119 15,22 39-6-15,1 24-3 16,6 23 1-16,2 12-4 15,9 8 1-15,6 0 1 16,12 3-4-16,8-23-4 0,11-26-1 16,15-29 1-16,3-17-2 15,9-32 2 1,2-21-3-16,-5-13 0 16,0-21 5-16,-18 0 6 0,-11 0-1 15,-23 4 0-15,-12 7-1 16,-20 13-2-16,-20 13-4 15,-9 21-4-15,-8 9-10 16,11 34-24-16,-15-8-101 16,39 25-3-16,-10-8-1 15,35 11 0-15</inkml:trace>
          <inkml:trace contextRef="#ctx0" brushRef="#br0" timeOffset="3878.6285">6675-2571 329 0,'-43'31'132'16,"14"27"0"-16,-6-6 0 16,24 20-101-16,-1-6-12 15,24 4-3-15,11-10-4 16,23-2-2-16,12-15-4 15,8-14-3-15,12-9-5 16,-12-20-9-16,12-3-15 16,-26-31-33-16,15 11-77 15,-33-21-1-15,7 16 1 16,-30-21-1-16</inkml:trace>
          <inkml:trace contextRef="#ctx0" brushRef="#br0" timeOffset="4049.7213">7134-2684 329 0,'0'0'137'16,"-26"23"3"-16,37 38-3 15,-16 8-103-15,33 18-14 0,-2 5-7 16,12 6-12 0,5 6-31-16,-17-29-104 15,20-3-4-15,-25-37-3 16,13-9 0-16</inkml:trace>
          <inkml:trace contextRef="#ctx0" brushRef="#br0" timeOffset="4349.0552">7486-2084 337 0,'0'0'131'0,"-17"-40"-2"15,11-6-1-15,-12-21-112 16,1-14-7-16,-3-14-3 16,0-6-8-16,0 9 0 15,2-6-2-15,4 23 1 0,5 14-1 16,15 24 1-16,-6 37 1 16,43-6 1-16,1 35 2 15,7 11-1-15,13 24-3 16,11 8-7-16,-3-6-9 15,9 12-23-15,-23-17-82 16,8 5-2-16,-34-14-1 16,2-6 0-16</inkml:trace>
          <inkml:trace contextRef="#ctx0" brushRef="#br0" timeOffset="4524.7719">7523-2442 330 0,'-28'9'135'16,"28"-9"-1"-16,0 0-2 16,37-3-113-16,1-11-31 15,-7-21-44-15,24 3-72 16,-6-8-3-16,12 8-3 16,-18-14 1-16</inkml:trace>
          <inkml:trace contextRef="#ctx0" brushRef="#br0" timeOffset="5068.2428">7714-2753 321 0,'-46'-23'135'0,"46"23"-1"0,-15-41 1 16,15 41-108-16,46-57-8 15,3 33-2-15,9-13-6 16,11 5-3-16,9-2-5 16,0 2-2-16,0 0-2 15,-9 3 0-15,-5 6-1 16,-12 3 1-16,-9 8 1 15,-8 1 4-15,-35 11 2 16,46-6 2-16,-46 6 2 0,26 23 0 16,-17 15 1-16,2 8-1 15,4 14-2 1,5 15-4-16,0 3-4 16,6 9-5-16,0 5-7 0,0-14-13 15,17 6-36-15,-28-38-83 16,16-3-2-16,-31-43-1 15,0 0-1-15</inkml:trace>
          <inkml:trace contextRef="#ctx0" brushRef="#br0" timeOffset="4717.019">8008-2947 300 0,'-14'-28'136'0,"14"28"-2"15,0 0 3-15,29 49-105 16,-6-6-7-16,26 38-2 16,-3 5-6-16,12 12-9 15,5 9-10-15,-8-9-7 16,3-5-16-16,-29-33-21 15,17 1-89-15,-38-35-1 16,-8-26-1-16,0 0 1 16</inkml:trace>
          <inkml:trace contextRef="#ctx0" brushRef="#br0" timeOffset="5512.5387">8793-3267 364 0,'-46'-20'142'15,"46"20"5"-15,-49 32-6 16,46 14-104-16,-11 14-22 15,16 7-7-15,13 11-4 0,11 0-3 16,11-3-5-16,15-9-1 16,15-11-3-1,5-21-2-15,3-16 1 16,-6-12-1-16,-3-18 4 0,-8-14 4 16,-15-14 6-16,-11-9 2 15,-20-9 2-15,-12-3 2 16,-20-17 0-16,-18 6 1 15,-14-11-4-15,-6 5-4 16,-2 8-8-16,-4 4-6 16,15 23-16-16,-17-9-47 15,66 52-70-15,-49-6-4 0,57 35 1 16,-2 0-1-16</inkml:trace>
          <inkml:trace contextRef="#ctx0" brushRef="#br0" timeOffset="6067.9102">9590-2750 273 0,'-12'-47'140'0,"-25"-22"-2"16,11 6-1-16,-21-24-57 16,10 9-57-16,-6-8-11 15,5 8-8-15,3 11-5 0,7 7 0 16,13 11 0-16,6 17 1 16,9 32 0-16,0 0-1 15,38-12 0-15,-15 30-1 16,12 11 0-16,-1 2-1 15,7 10-2-15,-1-1-1 16,15 1 0-16,-6-1-1 16,0 0-3-16,3-5 0 15,0-3-2-15,-6-12-1 16,3 3-2-16,-14-11 2 16,5-10 2-16,-8-10 3 15,-6-4 8-15,-26 12 6 0,37-52 7 16,-19 26 5-16,-15-17 5 15,2 6 1-15,-16-18 2 16,8 11-3-16,-14-19-1 16,-1 11-6-16,-8-14-1 15,-2 5-3-15,-7-5-1 16,0 8-4-16,-8 3-2 16,3 6-4-16,2 12-9 15,-5 2-16-15,43 35-94 16,-52-15-34-16,52 15-3 15,0 0-3-15</inkml:trace>
        </inkml:traceGroup>
        <inkml:traceGroup>
          <inkml:annotationXML>
            <emma:emma xmlns:emma="http://www.w3.org/2003/04/emma" version="1.0">
              <emma:interpretation id="{9B8AF323-CD75-423C-99DF-00A485B7371F}" emma:medium="tactile" emma:mode="ink">
                <msink:context xmlns:msink="http://schemas.microsoft.com/ink/2010/main" type="inkWord" rotatedBoundingBox="30000,7136 33203,5720 33689,6820 30486,8236"/>
              </emma:interpretation>
              <emma:one-of disjunction-type="recognition" id="oneOf2">
                <emma:interpretation id="interp10" emma:lang="en-US" emma:confidence="0">
                  <emma:literal>worms</emma:literal>
                </emma:interpretation>
                <emma:interpretation id="interp11" emma:lang="en-US" emma:confidence="0">
                  <emma:literal>forms</emma:literal>
                </emma:interpretation>
                <emma:interpretation id="interp12" emma:lang="en-US" emma:confidence="0">
                  <emma:literal>or</emma:literal>
                </emma:interpretation>
                <emma:interpretation id="interp13" emma:lang="en-US" emma:confidence="0">
                  <emma:literal>norms</emma:literal>
                </emma:interpretation>
                <emma:interpretation id="interp14" emma:lang="en-US" emma:confidence="0">
                  <emma:literal>for</emma:literal>
                </emma:interpretation>
              </emma:one-of>
            </emma:emma>
          </inkml:annotationXML>
          <inkml:trace contextRef="#ctx0" brushRef="#br0" timeOffset="6928.4844">11295-3587 251 0,'0'0'139'0,"23"-38"0"15,-43-14-3-15,5 3-58 16,-19-29-59-16,-4-11-6 0,-11-15-2 16,0 3-7-16,3 0-1 15,6 12-2 1,8 11 0-16,9 20-1 15,11 23-1-15,12 35 0 0,26 9-3 16,6 20-2-16,17 14-4 16,9 3 1-16,14 0-1 15,0-11 0-15,3-6 0 16,-6-15 1-16,1-11 3 16,-16-14 2-16,-7-15 3 15,-13-9 1-15,-14-11 2 16,-11-9 2-16,-9-8-4 15,-6-7 6-15,-11-5-3 0,-3 3 5 16,-9 0-5-16,-6 11 4 16,-8 9-5-1,3 21 1-15,-7 11-3 16,1 14-5-16,9 20-9 0,-4-2-11 16,33 25-25-16,-21-17-77 15,40 18-2-15,-11-38-4 16,29 55 4-16</inkml:trace>
          <inkml:trace contextRef="#ctx0" brushRef="#br0" timeOffset="7424.8198">11866-4857 309 0,'-23'32'139'0,"-11"5"-4"16,16 27-4-16,-16 5-105 0,25 15-16 15,18-1-3-15,14-2-10 16,26-9-1-16,17-17-8 16,21-23 1-16,-1-18 0 15,15-22 1-15,-8-21 1 16,-10-20 7-16,-8-15 7 15,-23-11 2-15,-17 0 9 16,-29-6-2-16,-18 1 5 16,-28-1-5-16,-12 9 0 15,-20 14-8-15,-6 3-5 16,3 21-11-16,-3 5-16 16,35 34-51-16,-4-2-61 15,39 23 0-15,8-26-4 0,29 61 2 16</inkml:trace>
          <inkml:trace contextRef="#ctx0" brushRef="#br0" timeOffset="7928.9964">12340-5036 323 0,'0'0'145'0,"0"0"-5"15,-3 26 1-15,9 12-109 16,25 22-20-16,15 9-2 15,12 9-7-15,6 6 0 16,5-3-6-16,3-6 3 0,-3-6-3 16,-8-17 4-16,-6-6-3 15,-12-14 1-15,-11-18-1 16,-32-14 1-16,26-11-1 16,-35-15 2-16,-14-17-1 15,-15-9-3-15,-11-18 4 16,-8-10-4-16,-13-7 3 15,-2-5-2-15,-8-3 3 16,10 5-5-16,7 9 3 16,11 12-2-16,14 11 0 15,21 12 2-15,17 11-1 16,0 35 0-16,55-28-1 16,-9 31 0-16,6 8 2 0,3 12 0 15,-3 9 2-15,-6 11 1 16,-9 6 4-16,-8 6 1 15,-6 3 1-15,-8-6 2 16,-7-6-1-16,1-17 0 16,-9-29 0-16,40 31-4 15,-40-31-5-15,52-23-4 16,-23-3-9-16,15-2-13 16,-30-10-33-16,29 21-77 15,-28-12-4-15,-15 29 2 16,0 0-3-16</inkml:trace>
          <inkml:trace contextRef="#ctx0" brushRef="#br0" timeOffset="8447.7464">13257-4704 298 0,'0'0'138'0,"35"-26"2"16,-55-14-1-16,20-1-101 16,-29-28-13-16,-3-6-10 15,-8-17-5-15,-12 2-7 16,9 1 0-16,-9 8-3 0,5 9 0 16,7 20-2-16,11 17 2 15,29 35-1-15,0 0 0 16,0 43 0-1,35 7-2-15,11 7 0 0,6 1-1 16,3-3 1-16,5-3-2 16,-2-12 2-16,-3-8-1 15,-15-23 2-15,-5-9 0 16,-35 0 1-16,29-52 1 16,-35 0-1-16,-3-12-2 15,-5-8-2-15,-9-9 3 16,5 3-4-16,7 9 4 15,8 14-1-15,9 26 2 16,-6 29 2-16,40 12 3 0,-5 34 2 16,8 18-2-1,12 13 0-15,3 10-8 16,-6-9-9-16,8 14-38 0,-22-37-85 16,11 3-2-16,-20-32-3 15,2-6-1-15</inkml:trace>
          <inkml:trace contextRef="#ctx0" brushRef="#br0" timeOffset="8788.9608">13860-6008 372 0,'-26'-12'149'16,"26"12"-6"-16,-43 46-3 16,20-2-130-16,0 5-6 15,11 8-2-15,7 4-8 16,10-6-7-16,21-3-12 16,6-18-9-16,32 4-12 15,-4-29-2-15,24 14 1 16,-15-21 16-16,9 13 16 15,-17 2 15-15,-12-2 16 16,-12 22 15-16,-40-11 12 16,-2 32 5-16,-39-21-1 0,1 18-13 15,-23-14-17-15,5 2-14 16,0-3-27-16,-14-17-101 16,32 12-14-16,-9-21-7 15,26 21-1-15</inkml:trace>
        </inkml:traceGroup>
      </inkml:traceGroup>
    </inkml:traceGroup>
    <inkml:traceGroup>
      <inkml:annotationXML>
        <emma:emma xmlns:emma="http://www.w3.org/2003/04/emma" version="1.0">
          <emma:interpretation id="{2F0C6459-E133-477E-898E-9935C420E284}" emma:medium="tactile" emma:mode="ink">
            <msink:context xmlns:msink="http://schemas.microsoft.com/ink/2010/main" type="paragraph" rotatedBoundingBox="17565,14141 33358,7404 34597,10309 18804,17046" alignmentLevel="1"/>
          </emma:interpretation>
        </emma:emma>
      </inkml:annotationXML>
      <inkml:traceGroup>
        <inkml:annotationXML>
          <emma:emma xmlns:emma="http://www.w3.org/2003/04/emma" version="1.0">
            <emma:interpretation id="{F9DFD138-1300-456F-AC33-961FAD01CF6C}" emma:medium="tactile" emma:mode="ink">
              <msink:context xmlns:msink="http://schemas.microsoft.com/ink/2010/main" type="line" rotatedBoundingBox="17565,14141 33358,7404 33944,8776 18150,15514"/>
            </emma:interpretation>
          </emma:emma>
        </inkml:annotationXML>
        <inkml:traceGroup>
          <inkml:annotationXML>
            <emma:emma xmlns:emma="http://www.w3.org/2003/04/emma" version="1.0">
              <emma:interpretation id="{CFB7B9AC-DA99-4F6C-A3FC-52E28987F8C6}" emma:medium="tactile" emma:mode="ink">
                <msink:context xmlns:msink="http://schemas.microsoft.com/ink/2010/main" type="inkWord" rotatedBoundingBox="17565,14141 23375,11663 23896,12884 18086,15363"/>
              </emma:interpretation>
              <emma:one-of disjunction-type="recognition" id="oneOf3">
                <emma:interpretation id="interp15" emma:lang="en-US" emma:confidence="0">
                  <emma:literal>sent☹</emma:literal>
                </emma:interpretation>
                <emma:interpretation id="interp16" emma:lang="en-US" emma:confidence="0">
                  <emma:literal>ser☹</emma:literal>
                </emma:interpretation>
                <emma:interpretation id="interp17" emma:lang="en-US" emma:confidence="0">
                  <emma:literal>Ser☹</emma:literal>
                </emma:interpretation>
                <emma:interpretation id="interp18" emma:lang="en-US" emma:confidence="0">
                  <emma:literal>serf☹</emma:literal>
                </emma:interpretation>
                <emma:interpretation id="interp19" emma:lang="en-US" emma:confidence="0">
                  <emma:literal>Serf☹</emma:literal>
                </emma:interpretation>
              </emma:one-of>
            </emma:emma>
          </inkml:annotationXML>
          <inkml:trace contextRef="#ctx0" brushRef="#br0" timeOffset="12776.7319">-811 1982 309 0,'-31'6'131'0,"-15"17"0"16,5 26-5-16,-22 6-106 15,2 8-7-15,3 4-5 16,6-1-5-16,12-2-10 16,5-15-6-16,21-3-2 0,14-46-4 15,20 40-3-15,9-46 1 16,26 4 2-16,8-13 5 16,15 9 10-16,3 6 8 15,-6 6 5-15,-3 23 8 16,-17 14 4-16,-6 29 3 15,-32 3 0-15,-14 21-1 16,-32-4-8-16,-11 3-3 16,-18-8-7-16,-8-18-9 15,-6-8-20-15,-18-41-49 16,18 3-52-16,-6-32-4 16,35 9-1-16,0-31-7 15</inkml:trace>
          <inkml:trace contextRef="#ctx0" brushRef="#br0" timeOffset="13041.9091">-386 2331 342 0,'-6'84'133'0,"-17"3"-2"15,23 22-5-15,0-5-120 16,14-3-1-16,9-20-3 0,15-20 2 16,20-21-4-16,14-31-4 15,14-18-8-15,1-37-18 16,20 8-41 0,-18-28-54-16,6 8 0 0,-25-8-4 15,-4 20 2-15</inkml:trace>
          <inkml:trace contextRef="#ctx0" brushRef="#br0" timeOffset="13424.1654">-392 2297 339 0,'0'0'138'0,"-29"-41"-1"16,43 15-7-16,15-23-118 0,15-14-59 16,31 11-81-16,0-12-3 15,20 21-8-15,-6-6-2 16</inkml:trace>
          <inkml:trace contextRef="#ctx0" brushRef="#br0" timeOffset="13253.0497">-245 2562 360 0,'0'0'138'15,"0"0"-6"-15,35 20-4 16,8-28-123-16,3-15-15 0,23 5-30 16,-17-22-86-16,21 8-4 15,-22-14-3-15,4 14-2 16</inkml:trace>
          <inkml:trace contextRef="#ctx0" brushRef="#br0" timeOffset="13913.0026">693 2620 351 0,'0'0'138'15,"-26"11"-1"-15,26-11-7 16,-26-49-108-16,14 15-17 16,4-30-1-16,-7-2-2 15,-2-15-2-15,-3-3-1 16,0 4-1-16,-1 10 1 0,7 16-1 15,0 16 2 1,14 38-1-16,0 0 2 16,8 32 1-16,12 11-2 15,9 9 1-15,9-9-3 0,5 3 1 16,-2-22-4-16,-4-22-2 16,1-19-4-16,-10-26 0 15,-7-12 1-15,-13-14 1 16,-2-6 4-16,-6 3 3 15,0 14 4-15,0 17 6 16,0 41 1-16,0 0 1 16,32 29 0-16,2 23-4 15,10 9-9-15,-1-1-16 16,20 15-47-16,-22-25-63 16,14-4-2-16,-24-26-1 15,13 0-4-15</inkml:trace>
          <inkml:trace contextRef="#ctx0" brushRef="#br0" timeOffset="14232.5015">1469 2236 343 0,'-3'-35'132'0,"-23"-19"-1"15,9 7-4-15,-9-19-108 16,-3 3-4-16,-5-7-1 16,5 4-3-16,6 0-4 0,8 2-2 15,9 12-1-15,12 9 1 16,9 17 0-16,13 17 0 16,19 21-12-1,10 17 0-15,10 20-3 0,5 11-3 16,6 12-4-16,-6 4-5 15,6 10-9-15,-20-25-20 16,2 17-48-16,-34-26-26 16,0-9 0-16,-26-43 3 15</inkml:trace>
          <inkml:trace contextRef="#ctx0" brushRef="#br0" timeOffset="14398.9609">1455 1959 342 0,'0'0'128'16,"43"-11"-7"-16,-3-7-35 0,12 15-200 15,0-17-4-15,6 9-8 16,-3-12-2-16</inkml:trace>
          <inkml:trace contextRef="#ctx0" brushRef="#br0" timeOffset="14824.0129">2289 1884 354 0,'-9'-29'138'0,"-26"-14"1"0,15 5-2 15,-9-11-113-15,6-3-3 16,-6-5-5-16,1 5-3 15,5 6-6-15,2 2-1 16,13 18-6-16,8 26-4 16,0 0-2-16,23 6-5 15,11 32-7-15,10-4-4 16,16 12-7-16,-5-5-2 16,11 5 2-16,-11-17 3 0,6-3 7 15,-9-15 8 1,-12-11 17-16,1-3 8 15,-41 3 11-15,49-37 5 16,-38 2 2-16,4 4 1 0,-18-16-4 16,3 7-2-16,-12-6-9 15,-2 5-4-15,-12-5-4 16,-3 12-3-16,-9-7-5 16,4 10-6-16,-1 5-9 15,-2-3-19-15,37 29-66 16,0 0-43-16,0 0 0 15,0 0-3-15,29 46 2 0</inkml:trace>
          <inkml:trace contextRef="#ctx0" brushRef="#br0" timeOffset="15432.1526">2736 1168 412 0,'-23'0'147'0,"-6"-23"-4"16,29 23-1-16,0 0-112 16,20-40-20-16,21 8-5 15,13-2-4-15,13-10-5 0,8-2-2 16,9 3-2-16,-1 2-2 16,1 15 1-16,-9 9 1 15,-12 11 4-15,-11 3 2 16,-8 9 5-16,-10 3 3 15,-34-9 2-15,32 17 0 16,-32-17 1-16,0 0-1 16,26 29-1-16,-26-29 0 15,26 55-4-15,-6-6 0 16,3 9-2-16,3 8-3 16,6 12-7-16,-6-15-14 15,14 12-108-15,-25-25-11 16,11-1-1-16,-26-49-6 0</inkml:trace>
          <inkml:trace contextRef="#ctx0" brushRef="#br0" timeOffset="15052.8968">2932 1062 352 0,'15'-26'136'15,"-15"26"-1"-15,0 0 1 16,29 26-98-16,2 31-17 16,4 4-2-16,14 14-3 15,-6 3-10-15,9 0-4 16,0-9-9-16,-9-8-9 16,4-12-34-16,-47-49-86 15,54 40 1-15,-54-40-5 16,0 0 3-16</inkml:trace>
          <inkml:trace contextRef="#ctx0" brushRef="#br0" timeOffset="15725.3455">4075 407 391 0,'-35'17'137'0,"-14"6"3"0,18 29-6 15,-4 6-114-15,18 17-9 16,19 5-1-16,22 10 0 16,13-9-7-16,21-6 2 15,11-18-4-15,12-16-1 16,8-21-5-16,4-20-9 15,-1 6-38-15,-31-32-84 16,11 6-3-16,-29-12-4 16,0 12-2-16</inkml:trace>
        </inkml:traceGroup>
        <inkml:traceGroup>
          <inkml:annotationXML>
            <emma:emma xmlns:emma="http://www.w3.org/2003/04/emma" version="1.0">
              <emma:interpretation id="{6132BCEE-CD63-45D9-8B4E-230CEEB8617B}" emma:medium="tactile" emma:mode="ink">
                <msink:context xmlns:msink="http://schemas.microsoft.com/ink/2010/main" type="inkWord" rotatedBoundingBox="24474,11743 29175,9738 29563,10645 24861,12651"/>
              </emma:interpretation>
              <emma:one-of disjunction-type="recognition" id="oneOf4">
                <emma:interpretation id="interp20" emma:lang="en-US" emma:confidence="0">
                  <emma:literal>Densen</emma:literal>
                </emma:interpretation>
                <emma:interpretation id="interp21" emma:lang="en-US" emma:confidence="0">
                  <emma:literal>Denson</emma:literal>
                </emma:interpretation>
                <emma:interpretation id="interp22" emma:lang="en-US" emma:confidence="0">
                  <emma:literal>pension</emma:literal>
                </emma:interpretation>
                <emma:interpretation id="interp23" emma:lang="en-US" emma:confidence="0">
                  <emma:literal>mer.</emma:literal>
                </emma:interpretation>
                <emma:interpretation id="interp24" emma:lang="en-US" emma:confidence="0">
                  <emma:literal>ream.</emma:literal>
                </emma:interpretation>
              </emma:one-of>
            </emma:emma>
          </inkml:annotationXML>
          <inkml:trace contextRef="#ctx0" brushRef="#br0" timeOffset="16436.8206">5382 153 359 0,'3'-38'140'15,"-3"38"-1"-15,0 0-2 16,17 29-99-16,15 37-28 16,3 7 0-16,5 4-1 0,1 4-4 15,-4-6-4-15,-2-14-1 16,-6-15 1-1,-9-14 0-15,-20-32-1 16,0 0-1-16,-38-29-1 0,7-9-1 16,-7-28-3-16,-5-12-3 15,-6-14-4-15,11-1 2 16,6-8 0-16,27 6 0 16,16 3 1-16,30 14 2 15,22 17 5-15,18 21 6 16,26 20 4-16,2 17 3 15,7 26 2-15,-7 6 3 0,-16 29 2 16,-24 2 0-16,-20 18-1 16,-32 3-3-1,-25 5-3-15,-27 1-3 16,-26 2-2-16,-14-11-5 0,-11-6-7 16,2-5-15-16,-11-33-34 15,29 10-84-15,2-33-2 16,64-11-5-16,-29-26 1 15</inkml:trace>
          <inkml:trace contextRef="#ctx0" brushRef="#br0" timeOffset="16678.984">6369-260 427 0,'-32'6'145'0,"27"26"1"15,-10-4-6-15,32 19-122 0,7 4-10 16,16 10 1-16,12-3-2 16,9-6-6-16,8-6-3 15,6-11-3-15,3-9-6 16,-6-21-12-16,9 7-22 16,-27-35-68-16,19 20-26 15,-30-23-2-15,9 11 2 16,-26-13-3-16</inkml:trace>
          <inkml:trace contextRef="#ctx0" brushRef="#br0" timeOffset="17019.5576">6323-326 419 0,'0'0'139'0,"0"0"-4"16,29-26-7-16,29 8-141 15,-1-19-114-15,36 11-5 16,-10-12-2-16,15 21-4 16</inkml:trace>
          <inkml:trace contextRef="#ctx0" brushRef="#br0" timeOffset="16857.0666">6620-44 396 0,'0'0'140'15,"-34"0"-4"-15,34 0 0 16,40 0-119-16,12-8-19 15,14-1-17-15,-2-26-55 16,14 18-58-16,-18-15-4 16,-2 9 1-16,-29-6-3 15</inkml:trace>
          <inkml:trace contextRef="#ctx0" brushRef="#br0" timeOffset="17480.4944">7405-49 421 0,'23'-3'142'15,"-37"-41"-3"-15,8 7-3 16,-23-27-118-16,0-2-8 16,-2-12-4-16,-4 9-3 15,0 3-1-15,6 5-2 16,3 21-1-16,9 14 0 16,17 26-3-16,0 0-1 15,43 49-1-15,-2-6-3 0,14 15-4 16,5-4 0-16,12 4-1 15,-2-15 2-15,8-5 3 16,-12-21 6 0,-8-17 5-16,-4-11 8 0,-16-24 6 15,-9 1 5-15,-26-24 3 16,-12 3 0-16,-20-23 0 16,-11 6-6-16,-18-6-2 15,-8 12-5-15,-4 8-6 16,1 9-6-16,14 23-10 15,9 9-11-15,46 17-37 16,-37 31-89-16,63 13-4 0,-3-16-1 16,34 19 0-16</inkml:trace>
          <inkml:trace contextRef="#ctx0" brushRef="#br0" timeOffset="17848.0042">8248-895 269 0,'14'-37'125'16,"-20"-10"4"-16,6 47 2 16,-43-40-81-16,20 49-21 15,-26 2 4-15,9 33 2 16,-21 2-7-16,9 14-6 16,-6 1-7-16,9 5-4 0,12-2-7 15,8-15-4 1,35-15-5-16,-6-34-4 15,57 6-4-15,4-32 0 16,26-8 0-16,2-15 3 0,9 2 4 16,-8 7 7-16,-7 17 5 15,-16 23 5-15,-30 17 4 16,-17 29 3-16,-31 12 0 16,-18 14 0-16,-23 3-4 15,-9 3-5-15,-8-6-8 16,3-17-7-16,11-6-16 15,9-37-21-15,46-12-101 0,0 0-3 16,37-38-2 0,4-19 3-16</inkml:trace>
          <inkml:trace contextRef="#ctx0" brushRef="#br0" timeOffset="18053.9823">8637-1282 359 0,'-5'-49'136'15,"-19"3"4"-15,24 46-2 16,0 0-96-16,-8 41-14 16,16 13-10-16,21 24-3 15,3 6-7-15,6-3-5 16,5-3-8-16,-3-15-17 16,15 4-64-16,-20-50-55 15,8 0-3-15,-43-17-1 16,58-43-3-16</inkml:trace>
          <inkml:trace contextRef="#ctx0" brushRef="#br0" timeOffset="18261.2959">9134-1602 370 0,'0'0'154'0,"8"26"-5"16,15 20 0-16,-8 3-111 15,17 23-25-15,14 6-5 16,3 9-8-16,8 2-14 16,-5-25-22-16,15 8-46 15,-30-34-59-15,7-10-3 0,-44-28 0 16,0 0 3-16</inkml:trace>
          <inkml:trace contextRef="#ctx0" brushRef="#br0" timeOffset="18576.8368">8848-1383 417 0,'-35'-2'149'0,"35"2"-4"15,0 0 2-15,29 5-124 16,17-28-16-16,21-11-2 16,5-10-8-16,6-5-1 15,8-11-5-15,-8-1 1 16,-3 0 0-16,-3 12 4 0,-5 3 2 15,-9 20 3-15,-15 9 1 16,0 17 2-16,-5 6 1 16,-1 17 0-16,-2 6-2 15,-6 8 3-15,-1 6-3 16,4 9-1-16,0 0 2 16,-3-8-6-16,0 2-4 15,-6-20-16-15,8 11-41 16,-31-37-87-16,41-8 5 15,-38-30-6-15,11 4-1 16</inkml:trace>
          <inkml:trace contextRef="#ctx0" brushRef="#br0" timeOffset="18757.9912">10011-2023 370 0,'23'55'156'16,"-29"-15"-2"-16,21 38-1 15,-21-6-99-15,15 29-34 16,-1 3-11-16,1 3-14 16,11 2-24-16,-20-22-115 15,32-3-4-15,-18-29-5 16,21-9-7-16</inkml:trace>
        </inkml:traceGroup>
        <inkml:traceGroup>
          <inkml:annotationXML>
            <emma:emma xmlns:emma="http://www.w3.org/2003/04/emma" version="1.0">
              <emma:interpretation id="{D9300DBC-C983-4CDD-9738-FB6C712E3DBD}" emma:medium="tactile" emma:mode="ink">
                <msink:context xmlns:msink="http://schemas.microsoft.com/ink/2010/main" type="inkWord" rotatedBoundingBox="29973,8933 33389,7476 33944,8776 30528,10233"/>
              </emma:interpretation>
              <emma:one-of disjunction-type="recognition" id="oneOf5">
                <emma:interpretation id="interp25" emma:lang="en-US" emma:confidence="0">
                  <emma:literal>to.</emma:literal>
                </emma:interpretation>
                <emma:interpretation id="interp26" emma:lang="en-US" emma:confidence="0">
                  <emma:literal>Norms</emma:literal>
                </emma:interpretation>
                <emma:interpretation id="interp27" emma:lang="en-US" emma:confidence="0">
                  <emma:literal>or.</emma:literal>
                </emma:interpretation>
                <emma:interpretation id="interp28" emma:lang="en-US" emma:confidence="0">
                  <emma:literal>Noons</emma:literal>
                </emma:interpretation>
                <emma:interpretation id="interp29" emma:lang="en-US" emma:confidence="0">
                  <emma:literal>o.</emma:literal>
                </emma:interpretation>
              </emma:one-of>
            </emma:emma>
          </inkml:annotationXML>
          <inkml:trace contextRef="#ctx0" brushRef="#br0" timeOffset="19408.494">11338-1587 389 0,'6'-73'143'0,"-9"27"2"16,-29-35-10-16,1-8-128 16,2-6-4-16,-3-12 0 0,-3-3 1 15,1 4-3-15,8 16 0 16,6 12 0-16,14 29-1 15,12 20 0 1,-6 29-1-16,57 35-2 0,4 11-2 16,8 12 0-16,18 8-2 15,-1-5 2-15,7-6-1 16,-4-24 3-16,-8-10 2 16,-12-21 3-16,-20-26 2 15,-5-9 2-15,-21-17 3 16,-9-9 1-16,-14-11 3 15,-9 0-2-15,-19-3 0 0,-1 3-2 16,-15 6-1-16,-7 14-3 16,-7 11-3-1,3 9-8-15,6 24-12 16,0-4-36-16,49 12-94 0,-29 38-1 16,52-9-3-16,-23-29 0 15</inkml:trace>
          <inkml:trace contextRef="#ctx0" brushRef="#br0" timeOffset="19699.6862">12097-3053 388 0,'0'0'152'16,"-55"14"0"-16,27 29-3 0,-27 15-126 16,26 11-14-1,9 15-6-15,20 0-4 16,29-1-1-16,8-19-6 15,29-15-1-15,15-29-1 0,14-20-1 16,1-26 2-16,-1-14 3 16,-17-21 3-16,-15-8 7 15,-17-3 1-15,-28-3-1 16,-24 14 4-16,-29 12-4 16,-19 12-2-16,-13 13-9 15,-11 4-13-15,15 40-27 16,-12-17-71-16,46 29-24 15,0-20-3-15,29-12 1 16</inkml:trace>
          <inkml:trace contextRef="#ctx0" brushRef="#br0" timeOffset="20143.9821">12461-3025 363 0,'26'6'146'16,"-26"-6"2"-16,26 78-2 15,-23-17-114-15,28 22-15 16,7 10-6-16,14 2-7 15,6 3-4-15,5-14 0 16,-2-18-2-16,-9-11 2 16,-9-26-1-16,-20-20 1 15,-23-9 0-15,6-44 0 16,-29-8 0-16,-26-17 1 16,-12-15 0-16,-14-22-1 15,-12 2-2-15,-2-6 1 16,8 15-2-16,6 2 0 0,12 13-1 15,14 10 0-15,28 10-3 16,21 17 2-16,26 5 1 16,21 9 0-16,10-3 1 15,10 15-1-15,-1 11 3 16,0 18 2-16,-11 20 2 16,-9 25 3-16,-17 15 2 15,-14 18 1-15,-12 8 1 16,-3-3-1-16,-6-14-2 15,6-12 0-15,8-25-3 16,-8-44-7-16,47-9-7 16,-10-37-12-16,15-6-23 0,-14-35-64 15,22 27-41-15,-19-18-2 16,13 34 4-16,-28-2 1 16</inkml:trace>
          <inkml:trace contextRef="#ctx0" brushRef="#br0" timeOffset="20576.2711">13200-3001 338 0,'14'43'143'16,"-14"-43"-2"-16,14 32 0 16,-14-32-112-16,15-29-9 15,-9 0-13-15,-6-6-2 16,0-11-3-16,-6-6-1 16,-9-14-1-16,-13-18-1 15,-13-8-2-15,1-9-1 0,-3 3 2 16,8 5-2-16,6 12 2 15,15 18-2-15,22 23 1 16,-8 40 0 0,61 28 0-16,-9 30 0 0,14 17-1 15,-2 9 1-15,2 8-1 16,0 1 2-16,-14-18-1 16,-8-18 2-16,-16-25 1 15,-28-32 3-15,29-9 2 16,-29-37-1-16,-8-29 1 15,-13-8-1-15,-2-13 0 16,0 1-1-16,-3 11 0 0,12 12-2 16,5 29 1-16,9 43 0 15,0 0-1 1,44 58 1-16,-7 11-2 0,12 12-2 16,9 2-4-16,-6-5-3 15,8-3-14-15,-22-46-37 16,14 0-82-16,-52-29-3 15,40-37 2-15,-43-24-1 16</inkml:trace>
          <inkml:trace contextRef="#ctx0" brushRef="#br0" timeOffset="20884.4768">14039-4069 319 0,'0'0'150'15,"-29"23"0"1,-20-6-1-16,15 44-103 0,-15-1-20 16,5 21-10-16,4 3-10 15,17 0-5-15,23-9-9 16,23-29-3-16,35-14-9 16,17-44-9-16,29-11-5 15,0-17 7-15,8 2 11 16,-8 1 7-16,-23 19 7 15,-23 30 6-15,-44 22 7 0,-28 39 11 16,-44 13-2-16,-20 12-13 16,-14 18-65-1,-21-24-75-15,12 6-9 16,-3-32-3-16,29-5-7 0</inkml:trace>
        </inkml:traceGroup>
      </inkml:traceGroup>
      <inkml:traceGroup>
        <inkml:annotationXML>
          <emma:emma xmlns:emma="http://www.w3.org/2003/04/emma" version="1.0">
            <emma:interpretation id="{91CC0CFD-BAA1-4C0C-8944-E76B82274B06}" emma:medium="tactile" emma:mode="ink">
              <msink:context xmlns:msink="http://schemas.microsoft.com/ink/2010/main" type="line" rotatedBoundingBox="19500,14976 31964,9730 32572,11175 20109,16421"/>
            </emma:interpretation>
          </emma:emma>
        </inkml:annotationXML>
        <inkml:traceGroup>
          <inkml:annotationXML>
            <emma:emma xmlns:emma="http://www.w3.org/2003/04/emma" version="1.0">
              <emma:interpretation id="{CC2C349D-ADC6-4D4C-A393-0FAA515F5E34}" emma:medium="tactile" emma:mode="ink">
                <msink:context xmlns:msink="http://schemas.microsoft.com/ink/2010/main" type="inkWord" rotatedBoundingBox="19500,14976 31964,9730 32572,11175 20109,16421"/>
              </emma:interpretation>
              <emma:one-of disjunction-type="recognition" id="oneOf6">
                <emma:interpretation id="interp30" emma:lang="en-US" emma:confidence="0">
                  <emma:literal>trinomials</emma:literal>
                </emma:interpretation>
                <emma:interpretation id="interp31" emma:lang="en-US" emma:confidence="0">
                  <emma:literal>trinomial,</emma:literal>
                </emma:interpretation>
                <emma:interpretation id="interp32" emma:lang="en-US" emma:confidence="0">
                  <emma:literal>trinomials.</emma:literal>
                </emma:interpretation>
                <emma:interpretation id="interp33" emma:lang="en-US" emma:confidence="0">
                  <emma:literal>trinomials,</emma:literal>
                </emma:interpretation>
                <emma:interpretation id="interp34" emma:lang="en-US" emma:confidence="0">
                  <emma:literal>ointment,</emma:literal>
                </emma:interpretation>
              </emma:one-of>
            </emma:emma>
          </inkml:annotationXML>
          <inkml:trace contextRef="#ctx0" brushRef="#br0" timeOffset="54235.0214">820 3287 229 0,'6'-32'128'0,"-21"-9"-1"16,15 15-2-16,-29-5-54 16,29 31-41-16,-49-12-8 15,23 27-5-15,-8 13-9 16,11 30-3-16,0 14-4 16,8 29-2-16,9 23 1 15,12 9-2-15,11 11 2 16,18 1-2-16,11-7 1 0,3-20-9 15,12-14-13-15,-6-46-41 16,11-6-59 0,-14-43-5-16,6-6-2 15,-29-41-5-15</inkml:trace>
          <inkml:trace contextRef="#ctx0" brushRef="#br0" timeOffset="54791.1204">1437 4071 303 0,'0'0'124'15,"0"0"-3"-15,21-26-14 16,-13-2-86-16,-8-21-5 16,0-9-5-16,-8-14-5 15,-7-12-1-15,1-3-1 16,-9 1 1-16,-3-1-2 16,0 9 2-16,0 12-3 15,-3 11 4-15,12 21-3 16,17 34-1-16,-21-29-3 15,21 29-2-15,15 34-1 16,5-2 0-16,3 11-3 16,12 1-4-16,-3 2 1 0,-1-6-4 15,4-5 1-15,-6-24-2 16,0-2 1-16,-29-9-2 16,34-29-4-16,-28-11 4 15,11-9-2-15,-17-15 4 16,9 1-2-16,-9-9 11 15,6 14 6-15,0 12 5 16,5 8 9-16,-11 38 3 16,46 12 2-16,0 28-2 15,-2 15 0-15,16 20-6 16,1 3-16-16,2-12-24 16,10 15-54-16,-22-35-34 0,1-5-2 15,-17-27-1-15</inkml:trace>
          <inkml:trace contextRef="#ctx0" brushRef="#br0" timeOffset="55265.4447">2107 3266 251 0,'0'0'100'16,"0"0"-1"-16,29-17-21 16,-29 17-145-16,66-43-25 15,-23 17-7-15,4-6-1 16</inkml:trace>
          <inkml:trace contextRef="#ctx0" brushRef="#br0" timeOffset="55064.0113">2251 3497 198 0,'0'0'109'0,"0"-40"3"15,-11 8-3-15,-12-17-78 16,2-3-16-16,-2-11-6 0,0-10-2 16,0 4-9-16,6 0-4 15,8 14-4-15,3 9-1 16,15 20 0-16,-9 26-3 16,40 0-6-16,-5 26-12 15,17 11-52-15,0 10-12 16,0 2 4-16,-3-3-4 15</inkml:trace>
          <inkml:trace contextRef="#ctx0" brushRef="#br0" timeOffset="55458.5733">2407 3015 325 0,'0'0'116'0,"12"35"0"15,-12-35-9-15,31 11-113 16,10 1-26-16,-10-21-78 15,16 9-2-15,-7-14-3 16,9 2 0-16</inkml:trace>
          <inkml:trace contextRef="#ctx0" brushRef="#br0" timeOffset="55648.7007">2825 2626 362 0,'-17'34'133'15,"20"12"1"-15,-15 1-5 16,18 19-107-16,0 9-12 16,8-3-10-16,12 12-27 15,-14-29-71-15,25 14-35 16,-13-32 1-16,13 7-8 16,-37-44 1-16</inkml:trace>
          <inkml:trace contextRef="#ctx0" brushRef="#br0" timeOffset="56267.1128">3045 2545 221 0,'0'0'125'15,"0"0"-2"-15,0 0 1 16,3 37-44-16,17 15-54 15,0 3-6-15,12 12-6 16,-6-4-7-16,6 3-3 16,-7-2-4-16,-4-15 1 0,-1-9-1 15,-11-11 1-15,-9-29-2 16,0 0 1 0,0 0-1-16,-32-34 0 15,6-15 1-15,-6-18-4 0,-5-5 0 16,-1-3-1-16,6-3 1 15,6 0-1-15,12 12 1 16,5-1-2-16,12 24 3 16,9 11 0-16,-12 32 2 15,46-37 1-15,-17 31 0 16,0 6-1-16,-1 3 2 16,-28-3 2-16,38 37 1 15,-27-8 0-15,-11 3 2 16,-2-3 1-16,-10 0 0 15,3-3 1-15,9-26-2 16,-17 40-2-16,17-40-2 16,0 0-2-16,35 12-3 0,-4-18-3 15,13 3-1-15,-1 0 1 16,9 6-1-16,0 6 2 16,-9 11 1-16,-5 12 5 15,-9 5 3-15,-9 15 4 16,-17 6 2-16,-3 2 1 15,-18-2 1-15,-2-6 0 16,-14-20-4-16,2-12-5 16,-6-8-10-16,4-24-18 15,34 12-64-15,-38-37-41 16,38 11 0-16,-6-18-5 16,6 44 2-16</inkml:trace>
          <inkml:trace contextRef="#ctx0" brushRef="#br0" timeOffset="56532.2894">3645 2395 330 0,'-6'-35'129'16,"6"35"-2"-16,-8-29-2 0,8 29-103 15,11 35-12 1,-2-6 1-16,-1 14-2 15,7 12-4-15,5 3-4 16,3-1 1-16,6-5-5 0,6-6-1 16,2-8-6-16,-2-15-7 15,11 0-13-15,-14-31-17 16,20 13-49-16,-21-25-29 16,7 9 2-16,-18-18 0 15</inkml:trace>
          <inkml:trace contextRef="#ctx0" brushRef="#br0" timeOffset="56703.4045">3760 2631 323 0,'0'0'120'0,"0"0"-5"15,0 0-9-15,0-28-129 16,9-13-66-16,20 4-24 15,0-12-3-15,0 5-3 16</inkml:trace>
          <inkml:trace contextRef="#ctx0" brushRef="#br0" timeOffset="56868.5156">3628 2311 360 0,'0'0'128'0,"0"0"-1"0,-12-29-13 16,12 29-156-16,43-43-78 16,1 14-6-16,-1-11-2 15,15 5-7-15</inkml:trace>
          <inkml:trace contextRef="#ctx0" brushRef="#br0" timeOffset="57715.0177">4906 1731 331 0,'0'0'132'16,"-43"17"0"-1,43 15-7-15,-9 9-99 0,24 11-19 16,8 2 2-16,14 10-4 16,-5-4-2-16,8-5-6 15,-5-9-1-15,2-8 0 16,-11-12-1-16,-26-26-2 15,32 11 0-15,-32-11 0 16,0-34 2-16,-14-1 0 16,-4-8 1-16,-8-9-1 0,-5-12 5 15,-10-5 3 1,-2 3-1-16,0-6 1 16,5 5-2-16,6 1 4 15,6 8-4-15,12 9 4 0,20 9-5 16,14 5-1-16,12 12 1 15,5 3-1-15,7 5 1 16,5 15 2-16,-9 6 2 16,0 9 4-16,-16 14 0 15,-10 11 1-15,-17 6-2 16,-8 15 0-16,-18-1 0 16,-3-5-4-16,-6 0-1 15,7-18-8-15,31-37-1 16,-38 29-2-16,38-29-4 15,29-37-4-15,17 2-6 16,0-20 2-16,29 12-2 16,-11-9 10-16,8 26 7 0,-14 12 9 15,-12 17 6-15,-9 28 7 16,-28 10 8-16,-9 28 1 16,-29 0 2-16,-3 18-7 15,-19-12-5-15,-4-6-12 16,-3-5-7-16,0-24-23 15,29 0-99-15,-8-34-4 16,37-6-6-16,-6-26 0 16</inkml:trace>
          <inkml:trace contextRef="#ctx0" brushRef="#br0" timeOffset="57971.8829">5570 1399 398 0,'0'0'138'0,"-29"44"-4"16,43 5-3-16,-5-6-119 15,17 12-6-15,6-3 2 16,8 0-5-16,1-6-3 16,8-9-4-16,3-11 1 15,-9-14-6-15,0-4-2 16,-5-16-2-16,5 2-17 15,-20-26-25-15,20 18-73 16,-31-15 0-16,17 12-1 0,-24-9 3 16</inkml:trace>
          <inkml:trace contextRef="#ctx0" brushRef="#br0" timeOffset="58161.0028">5665 1627 330 0,'-40'15'134'16,"-1"-12"-3"-16,41-3 1 16,0 0-78-16,0 0-39 15,0 0-8-15,61-21-12 16,-12 4-25-16,-6-26-73 0,18 17-25 16,-21-15-5-16,-2 24 2 15</inkml:trace>
          <inkml:trace contextRef="#ctx0" brushRef="#br0" timeOffset="58474.823">5596 1388 381 0,'0'0'132'0,"-15"-35"-3"16,15 35-3-16,35-40-113 15,2 11-9-15,4-6-5 16,8-8-9-16,6 8-8 15,-12-8-1-15,6 20 3 0,-6 0 4 16,-8 20 6-16,-3 15 8 16,-3 16 7-16,-3 27 5 15,-9 6 4-15,12 17 2 16,0-6-4-16,5 3-3 16,-2-3-7-16,5-14-5 15,-2-3-6-15,3-21-4 16,-4-5-7-16,-34-29-14 15,64 17-39-15,-64-17-60 16,17-29 2-16,-20-5-2 16,-8 2 4-16</inkml:trace>
          <inkml:trace contextRef="#ctx0" brushRef="#br0" timeOffset="58819.0618">5847 1252 383 0,'-29'-14'132'16,"29"14"-3"-16,-14-26-5 15,14 26-113-15,34-58-5 16,4 26-2-16,11-2-3 16,3-10-5-16,11 4-2 15,-2 5 0-15,-4 12 0 16,4 9 0-16,-6 14 2 0,-12 11 1 15,3 15 4-15,1 18 4 16,-10 13 2 0,6 15 1-16,-2 3 1 15,2 9 1-15,-5-6-2 0,5 0-1 16,-6-12-6-16,-2-11-3 16,0-6-9-16,-9-23-11 15,2 3-32-15,-28-29-75 16,29 0-1-16,-29 0-3 15,3-40 4-15</inkml:trace>
          <inkml:trace contextRef="#ctx0" brushRef="#br0" timeOffset="59256.9709">6202 992 313 0,'-35'6'135'16,"35"-6"-2"-16,-29 15-3 15,29-15-58-15,29-6-65 16,0-14-4-16,14-6-5 16,15-6-4-16,8-3-4 15,4-2-1-15,2 11 1 16,-3-3-1-16,-6 15 4 15,-8 11 4-15,-6 11 6 16,-11 15 4-16,-9 6 1 16,-3 15 2-16,-6-1-1 0,-3 12 1 15,1-6-3-15,-1 0-3 16,3 0-3-16,0-12 0 16,6-2-1-16,0-3-2 15,3-6-4-15,3-12-7 16,11 6-17-16,-14-25-50 15,14 13-47-15,-8-19-3 16,8 5 0-16,-14-23-1 16</inkml:trace>
          <inkml:trace contextRef="#ctx0" brushRef="#br0" timeOffset="59436.0889">6929 987 309 0,'-35'23'130'16,"24"14"0"-16,11-37-2 15,6 55-83-15,-6-55-34 16,60 12-6-16,-11-24-12 16,-8-17-27-16,19 12-58 0,-14-26-34 15,3 8-2 1,-28-11 0-16,2 17 0 15</inkml:trace>
          <inkml:trace contextRef="#ctx0" brushRef="#br0" timeOffset="59943.4271">6894 790 286 0,'0'0'110'15,"41"-46"-4"-15,-4 20-3 16,-2-8-93-16,8 2-8 15,0 3 3-15,6 15 5 16,-11 2 4-16,5 26 4 16,-8 12 3-16,2 29 2 15,-13 6 0-15,10 17 1 16,-11-3-7-16,0 3-5 0,3-12-7 16,-8-5-1-16,2-18-2 15,-6-14 1-15,-14-29 2 16,9 29-1-16,-9-29 1 15,0 0 0-15,-38-35-2 16,18 3-1-16,-3-11-3 16,-6-15-7-16,6-8-1 15,3-9-1-15,6-6 1 16,5 0-1-16,12 6 2 16,8 9 0-16,7 8 4 15,10 15 4-15,1 14 2 16,0 18 1-16,-3 11 4 15,-26 0 2-15,38 46 1 0,-30-3 3 16,-11 12 1-16,-2 14 1 16,-13-3-2-16,7-2 0 15,-4-3-4-15,10-18-1 16,2-6-5-16,3-37-5 16,29 23-10-16,-6-43-17 15,26 9-35-15,-18-18-74 16,21 3-2-16,-14-9 0 15,11 24 1-15</inkml:trace>
          <inkml:trace contextRef="#ctx0" brushRef="#br0" timeOffset="60544.8293">8562 184 330 0,'23'47'130'0,"-8"-7"-8"16,14 21 0-16,-1-12-101 15,10 8-9-15,0 1-9 16,-4-9-17-16,4 15-39 16,-24-21-70-16,9 6-4 15,-31-20-1-15,8 3 0 0</inkml:trace>
          <inkml:trace contextRef="#ctx0" brushRef="#br0" timeOffset="60851.0336">8173 205 339 0,'0'0'143'15,"0"0"-4"-15,-6-29-1 16,9 0-101-16,-3 29-24 15,52-46-3-15,-9 17-3 16,3 0-4-16,6 3-4 16,3 3-1-16,3 6 0 15,-3 11 0-15,-6 12-1 16,0 17 2-16,3 8-1 16,0 19 0-16,-9 7 1 0,-3 7 0 15,-8 5-3-15,3 0-5 16,-12-8-5-16,3-6-11 15,-21-21-30-15,16-2-76 16,-21-32 0-16,0 0-3 16,0 0 5-16</inkml:trace>
          <inkml:trace contextRef="#ctx0" brushRef="#br0" timeOffset="61048.1649">8937-208 378 0,'12'40'139'16,"-9"7"-5"-16,17 22-2 15,-6 6-120-15,12 0-13 16,6 9-12-16,-6-24-33 16,20 9-85-16,-20-20-3 15,9 3-2-15,-18-23 1 16</inkml:trace>
          <inkml:trace contextRef="#ctx0" brushRef="#br0" timeOffset="61229.2866">8839 161 392 0,'-57'15'136'15,"57"-15"2"-15,0 0-7 16,0 0-118-16,49 17-25 15,-18-37-40-15,21 8-76 16,-6-17-7-16,12 12 1 16,-17-20-5-16</inkml:trace>
          <inkml:trace contextRef="#ctx0" brushRef="#br0" timeOffset="61511.4731">9350 369 214 0,'3'-29'119'0,"6"-11"2"16,-15-27 2-16,9 7-67 15,-26-27-17-15,11 4-9 16,-17-7-11-16,12 12-6 16,-3 15-7-16,8 11-5 15,9 17 1-15,3 35 1 16,29 3 1-16,9 32-1 15,8 8 0-15,9 18-2 16,8 8-5-16,1-6-5 16,5 15-16-16,-23-23-24 15,15 9-77-15,-35-21 0 0,8 0-2 16,-34-43 3-16</inkml:trace>
          <inkml:trace contextRef="#ctx0" brushRef="#br0" timeOffset="61675.5832">9304 78 406 0,'-41'11'140'15,"21"15"2"-15,-9-20-6 16,29-6-120-16,0 0-22 16,0 0-31-16,64-17-95 15,-38-15-7-15,26 15 0 16,-12-12-4-16</inkml:trace>
          <inkml:trace contextRef="#ctx0" brushRef="#br0" timeOffset="62187.9921">9826 199 252 0,'0'0'137'16,"0"0"-4"-16,0 0 3 16,-29-55-57-16,29 55-46 0,-37-55-9 15,14 21-7-15,-6-13-7 16,0-2-5-16,-6 0-1 16,12 0-2-1,0 9-2-15,3 5-2 0,20 35-2 16,0-29-2-16,0 29-4 15,38 15-4-15,2 8-4 16,-8-3-4-16,17 12-3 16,-6-15 0-16,3 15 1 15,-3-15 3-15,1 6 2 16,-7-14 4-16,4 2 4 16,-10-8 6-16,1-3 1 15,-3-5 3-15,-3-4 0 16,-26 9 2-16,40-32 5 15,-40 32 6-15,23-46 8 16,-23 46 4-16,0-55 6 16,0 29 4-16,-25-14 3 0,7 14 0 15,-25-20-4-15,11 8-8 16,-17-14-8-16,0 9-10 16,-3 5-11-16,3-5-27 15,49 43-110-15,-63-49-5 16,63 49-2-16,-44-17-5 15</inkml:trace>
          <inkml:trace contextRef="#ctx0" brushRef="#br0" timeOffset="62794.6811">10980-987 361 0,'-20'-32'139'0,"20"32"-4"0,0 0-1 16,-8 26-108-16,11 17-9 15,11 21-2-15,0 8-3 16,9 15-5-16,3 5-4 15,12 0 2-15,5-14-3 16,3-9 0-16,12-22-1 16,0-21-1-16,8-26-3 15,-8-18-4-15,8-8-9 16,-20-20-15-16,18 14-59 16,-29-25-48-16,11 19 1 15,-26-11-3-15,9 23 2 16</inkml:trace>
          <inkml:trace contextRef="#ctx0" brushRef="#br0" timeOffset="63611.3383">11838-652 230 0,'0'0'128'16,"0"0"4"-16,37 20-2 15,-37-20-32-15,0 0-67 16,6-26-5-16,-6 26-7 15,6-23-5-15,-6 23-7 16,2-41-2-16,4 15-2 16,-12-5-2-16,4-7-1 15,2-2 1-15,-9-7-2 0,-5 4 2 16,2-3 0-16,-11 3-1 16,3 2 1-16,-3 1-1 15,0 2 0 1,-1-2 1-16,1 3-1 0,0-10 0 15,3 16-1-15,3-7 1 16,2 9-1-16,4 3 1 16,11 26-1-16,0 0 2 15,0 0-2-15,0 0 1 16,0 0 1-16,0 0-1 16,0 0 1-16,-9 29-1 15,9-29 0-15,0 0 0 0,0 0 0 16,0 0 0-16,0 0 0 15,0 0 0-15,0 0 0 16,0 0 0-16,0 0 0 16,0 0 0-16,0 0 0 15,0 0-1-15,-26 23 1 16,26-23 0-16,0 0 0 16,0 0 0-16,0 0 0 15,-20 26 0-15,20-26 0 16,0 0 0-16,0 0 0 15,0 0 0-15,0 0 0 16,0 0-1-16,0 0 1 16,0 0-1-16,0 0 2 0,0 0-1 15,0 0 0 1,0 0 0-16,-9 32 0 0,9-32 0 16,-20 49 0-16,14-20 0 15,3 0-1-15,6-3 0 16,-3-26-3-16,26 37-3 15,-26-37-2-15,64 15-3 16,-27-15-1-16,15 2-1 16,-3-4 0-16,6 7 2 15,-12 13 7-15,-5 8 5 16,-3 5 7-16,-21 10 5 16,-8 14 3-16,-18-6 3 15,-5 8-1-15,-12-10-1 0,-6-4-3 16,-8-9-5-16,3-8-5 15,2-8-13 1,-2-18-16-16,40 0-88 0,-38 3-23 16,38-3-4-16,0 0-2 15</inkml:trace>
          <inkml:trace contextRef="#ctx0" brushRef="#br0" timeOffset="64143.6892">12293-612 363 0,'0'0'138'0,"0"0"-2"15,-34 0-2-15,-1-32-113 0,6-5-4 16,-8-24-2-16,-9-5-7 16,-3-21-3-16,-3-8-3 15,3-6 1-15,5-3-3 16,13 6-6-16,2 14 1 16,29 12-2-16,3 14 1 15,31 24-2-15,10 16 4 16,13 33 1-16,15 11 2 15,9 23 5-15,0 9-2 16,3 17 2-16,2 5-5 16,-8 7-5-16,-14-6-16 15,2 5-33-15,-28-34-77 16,5 6-3-16,-43-58 1 0,37 43-4 16</inkml:trace>
          <inkml:trace contextRef="#ctx0" brushRef="#br0" timeOffset="64367.8388">11939-1051 351 0,'0'0'140'15,"-44"21"-2"-15,44-21-13 16,44-9-120-16,-7-20-131 16,35 0-6-16,0-11-4 15,15 2-8-15</inkml:trace>
          <inkml:trace contextRef="#ctx0" brushRef="#br0" timeOffset="65164.3715">12184-1824 332 0,'-55'6'135'0,"32"20"0"16,23-26-6-16,9 46-114 15,40-20-26-15,20-3-14 16,52 14-32-16,0-13-71 16,35 10 2-16,-9-8-1 15,3 29 1-15</inkml:trace>
          <inkml:trace contextRef="#ctx0" brushRef="#br0" timeOffset="65249.4286">13257-944 267 0,'-69'121'93'0,"-15"-8"-90"16,-17-15-5-16,-11-29-60 15,5-14-53 1</inkml:trace>
          <inkml:trace contextRef="#ctx0" brushRef="#br0" timeOffset="67463.1628">12764-1611 218 0,'0'0'123'16,"0"0"11"-16,-38 0-2 16,38 0-43-1,-26 24-45-15,26-24-12 16,-11 26-5-16,11-26-10 0,8 28-1 16,-8-28-9-16,35 44 3 15,-6-18-8-15,11 0 3 16,4 5-9-16,10 10-4 15,-2-1-1-15,9 15-3 16,-3-3 3-16,-1 17-3 16,-10 3 3-16,-7 3 3 15,-11 6 6-15,-15-6 4 16,-5-3 5-16,-18-8 3 0,-5-4 1 16,-21-16 0-16,-2-7-1 15,-7-8-8 1,-13-14-15-16,19 13-91 15,-22-25-36-15,19 20-5 0,-5-14-5 16,23 17-5-16</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4095" units="cm"/>
          <inkml:channel name="Y" type="integer" max="4095" units="cm"/>
          <inkml:channel name="T" type="integer" max="2.14748E9" units="dev"/>
        </inkml:traceFormat>
        <inkml:channelProperties>
          <inkml:channelProperty channel="X" name="resolution" value="175" units="1/cm"/>
          <inkml:channelProperty channel="Y" name="resolution" value="310.22726" units="1/cm"/>
          <inkml:channelProperty channel="T" name="resolution" value="1" units="1/dev"/>
        </inkml:channelProperties>
      </inkml:inkSource>
      <inkml:timestamp xml:id="ts0" timeString="2015-10-05T19:45:47.446"/>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D983CDED-FC3F-4D2E-B252-F372AA5724D7}" emma:medium="tactile" emma:mode="ink">
          <msink:context xmlns:msink="http://schemas.microsoft.com/ink/2010/main" type="writingRegion" rotatedBoundingBox="44114,7928 44129,7928 44129,7943 44114,7943"/>
        </emma:interpretation>
      </emma:emma>
    </inkml:annotationXML>
    <inkml:traceGroup>
      <inkml:annotationXML>
        <emma:emma xmlns:emma="http://www.w3.org/2003/04/emma" version="1.0">
          <emma:interpretation id="{F3A673F7-C4DC-4479-B98D-8212B61CC47A}" emma:medium="tactile" emma:mode="ink">
            <msink:context xmlns:msink="http://schemas.microsoft.com/ink/2010/main" type="paragraph" rotatedBoundingBox="44114,7928 44129,7928 44129,7943 44114,7943" alignmentLevel="1"/>
          </emma:interpretation>
        </emma:emma>
      </inkml:annotationXML>
      <inkml:traceGroup>
        <inkml:annotationXML>
          <emma:emma xmlns:emma="http://www.w3.org/2003/04/emma" version="1.0">
            <emma:interpretation id="{60BFD55E-2831-4031-A000-F20ED33A0AA7}" emma:medium="tactile" emma:mode="ink">
              <msink:context xmlns:msink="http://schemas.microsoft.com/ink/2010/main" type="line" rotatedBoundingBox="44114,7928 44129,7928 44129,7943 44114,7943"/>
            </emma:interpretation>
          </emma:emma>
        </inkml:annotationXML>
        <inkml:traceGroup>
          <inkml:annotationXML>
            <emma:emma xmlns:emma="http://www.w3.org/2003/04/emma" version="1.0">
              <emma:interpretation id="{BFE3F0E4-83D2-42F8-AABE-0C7F22F7B86C}" emma:medium="tactile" emma:mode="ink">
                <msink:context xmlns:msink="http://schemas.microsoft.com/ink/2010/main" type="inkWord" rotatedBoundingBox="44114,7928 44129,7928 44129,7943 44114,7943"/>
              </emma:interpretation>
              <emma:one-of disjunction-type="recognition" id="oneOf0">
                <emma:interpretation id="interp0" emma:lang="en-US" emma:confidence="0">
                  <emma:literal>.</emma:literal>
                </emma:interpretation>
                <emma:interpretation id="interp1" emma:lang="en-US" emma:confidence="0">
                  <emma:literal>v</emma:literal>
                </emma:interpretation>
                <emma:interpretation id="interp2" emma:lang="en-US" emma:confidence="0">
                  <emma:literal>}</emma:literal>
                </emma:interpretation>
                <emma:interpretation id="interp3" emma:lang="en-US" emma:confidence="0">
                  <emma:literal>w</emma:literal>
                </emma:interpretation>
                <emma:interpretation id="interp4" emma:lang="en-US" emma:confidence="0">
                  <emma:literal>3</emma:literal>
                </emma:interpretation>
              </emma:one-of>
            </emma:emma>
          </inkml:annotationXML>
          <inkml:trace contextRef="#ctx0" brushRef="#br0">0 0 0,'0'0'16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5-10-05T19:46:06.425"/>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C5F38391-D90C-4FDD-B207-72937893A317}" emma:medium="tactile" emma:mode="ink">
          <msink:context xmlns:msink="http://schemas.microsoft.com/ink/2010/main" type="writingRegion" rotatedBoundingBox="6118,1544 6736,1544 6736,2031 6118,2031"/>
        </emma:interpretation>
      </emma:emma>
    </inkml:annotationXML>
    <inkml:traceGroup>
      <inkml:annotationXML>
        <emma:emma xmlns:emma="http://www.w3.org/2003/04/emma" version="1.0">
          <emma:interpretation id="{A3AFA457-9D3F-4501-AFA0-2287701AE965}" emma:medium="tactile" emma:mode="ink">
            <msink:context xmlns:msink="http://schemas.microsoft.com/ink/2010/main" type="paragraph" rotatedBoundingBox="6118,1544 6736,1544 6736,2031 6118,2031" alignmentLevel="1"/>
          </emma:interpretation>
        </emma:emma>
      </inkml:annotationXML>
      <inkml:traceGroup>
        <inkml:annotationXML>
          <emma:emma xmlns:emma="http://www.w3.org/2003/04/emma" version="1.0">
            <emma:interpretation id="{CB19947B-7BD5-47FC-869A-954D7D2A434B}" emma:medium="tactile" emma:mode="ink">
              <msink:context xmlns:msink="http://schemas.microsoft.com/ink/2010/main" type="line" rotatedBoundingBox="6118,1544 6736,1544 6736,2031 6118,2031"/>
            </emma:interpretation>
          </emma:emma>
        </inkml:annotationXML>
        <inkml:traceGroup>
          <inkml:annotationXML>
            <emma:emma xmlns:emma="http://www.w3.org/2003/04/emma" version="1.0">
              <emma:interpretation id="{9671C20E-A94D-461A-BD3D-C8BDC87A3090}" emma:medium="tactile" emma:mode="ink">
                <msink:context xmlns:msink="http://schemas.microsoft.com/ink/2010/main" type="inkWord" rotatedBoundingBox="6118,1544 6736,1544 6736,2031 6118,2031"/>
              </emma:interpretation>
              <emma:one-of disjunction-type="recognition" id="oneOf0">
                <emma:interpretation id="interp0" emma:lang="en-US" emma:confidence="1">
                  <emma:literal>"</emma:literal>
                </emma:interpretation>
                <emma:interpretation id="interp1" emma:lang="en-US" emma:confidence="1">
                  <emma:literal>\ \</emma:literal>
                </emma:interpretation>
                <emma:interpretation id="interp2" emma:lang="en-US" emma:confidence="0">
                  <emma:literal>' \</emma:literal>
                </emma:interpretation>
                <emma:interpretation id="interp3" emma:lang="en-US" emma:confidence="0">
                  <emma:literal>| \</emma:literal>
                </emma:interpretation>
                <emma:interpretation id="interp4" emma:lang="en-US" emma:confidence="0">
                  <emma:literal>• \</emma:literal>
                </emma:interpretation>
              </emma:one-of>
            </emma:emma>
          </inkml:annotationXML>
          <inkml:trace contextRef="#ctx0" brushRef="#br0">18 79 316 0,'-20'-40'140'0,"20"40"0"16,0-41-2-16,0 41-113 15,29 23-8-15,-3 12-5 16,9 11-9-16,2 9-7 0,6 9-16 15,-11-15-43-15,14 20-73 16,-23-26-4-16,6 3 0 16,-29-46-4-16</inkml:trace>
          <inkml:trace contextRef="#ctx0" brushRef="#br0" timeOffset="170.7933">405-59 369 0,'12'49'147'16,"14"29"-6"-16,-15-21-10 15,15 7-139-15,12 11-75 0,-18-40-56 16,11 2-4-16,-31-37-5 16,47 14-5-1</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5-10-05T19:46:07.500"/>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30A477A5-88F0-488F-8339-B5C2E7CB0057}" emma:medium="tactile" emma:mode="ink">
          <msink:context xmlns:msink="http://schemas.microsoft.com/ink/2010/main" type="writingRegion" rotatedBoundingBox="500,2069 791,2069 791,2663 500,2663"/>
        </emma:interpretation>
      </emma:emma>
    </inkml:annotationXML>
    <inkml:traceGroup>
      <inkml:annotationXML>
        <emma:emma xmlns:emma="http://www.w3.org/2003/04/emma" version="1.0">
          <emma:interpretation id="{61627606-3280-42C1-AE34-C823AA2EA50A}" emma:medium="tactile" emma:mode="ink">
            <msink:context xmlns:msink="http://schemas.microsoft.com/ink/2010/main" type="paragraph" rotatedBoundingBox="500,2069 791,2069 791,2663 500,2663" alignmentLevel="1"/>
          </emma:interpretation>
        </emma:emma>
      </inkml:annotationXML>
      <inkml:traceGroup>
        <inkml:annotationXML>
          <emma:emma xmlns:emma="http://www.w3.org/2003/04/emma" version="1.0">
            <emma:interpretation id="{84FD8291-358F-4135-927F-B6F4D6733F6E}" emma:medium="tactile" emma:mode="ink">
              <msink:context xmlns:msink="http://schemas.microsoft.com/ink/2010/main" type="line" rotatedBoundingBox="500,2069 791,2069 791,2663 500,2663"/>
            </emma:interpretation>
          </emma:emma>
        </inkml:annotationXML>
        <inkml:traceGroup>
          <inkml:annotationXML>
            <emma:emma xmlns:emma="http://www.w3.org/2003/04/emma" version="1.0">
              <emma:interpretation id="{7A7D5C74-39B3-4DBB-B01D-DC8E5E257122}" emma:medium="tactile" emma:mode="ink">
                <msink:context xmlns:msink="http://schemas.microsoft.com/ink/2010/main" type="inkWord" rotatedBoundingBox="500,2069 791,2069 791,2663 500,2663"/>
              </emma:interpretation>
              <emma:one-of disjunction-type="recognition" id="oneOf0">
                <emma:interpretation id="interp0" emma:lang="en-US" emma:confidence="0">
                  <emma:literal>"</emma:literal>
                </emma:interpretation>
                <emma:interpretation id="interp1" emma:lang="en-US" emma:confidence="0">
                  <emma:literal>y</emma:literal>
                </emma:interpretation>
                <emma:interpretation id="interp2" emma:lang="en-US" emma:confidence="0">
                  <emma:literal>Y</emma:literal>
                </emma:interpretation>
                <emma:interpretation id="interp3" emma:lang="en-US" emma:confidence="0">
                  <emma:literal>+</emma:literal>
                </emma:interpretation>
                <emma:interpretation id="interp4" emma:lang="en-US" emma:confidence="0">
                  <emma:literal>t</emma:literal>
                </emma:interpretation>
              </emma:one-of>
            </emma:emma>
          </inkml:annotationXML>
          <inkml:trace contextRef="#ctx0" brushRef="#br0">4-1 359 0,'3'60'153'16,"-17"-7"-6"-16,19 25-13 16,4 2-155-16,-9-23-110 15,14 8-12-15,-5-26-8 16,14 11-6-16</inkml:trace>
          <inkml:trace contextRef="#ctx0" brushRef="#br0" timeOffset="-170.1056">203 35 323 0,'0'-36'144'16,"0"36"0"-16,0 0-5 15,12 66-111-15,-12-16-4 16,3 22-17-16,11 5-6 16,-14-2-21-16,23 17-51 15,-23-33-68-15,20 7-5 16,-25-36-1-16,19-4-7 16</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40C7F-191F-4DA9-BF67-D2D216FDA4AE}"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49608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40C7F-191F-4DA9-BF67-D2D216FDA4AE}"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167670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40C7F-191F-4DA9-BF67-D2D216FDA4AE}"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319450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40C7F-191F-4DA9-BF67-D2D216FDA4AE}"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316833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40C7F-191F-4DA9-BF67-D2D216FDA4AE}"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13142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40C7F-191F-4DA9-BF67-D2D216FDA4AE}"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285407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40C7F-191F-4DA9-BF67-D2D216FDA4AE}"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297111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40C7F-191F-4DA9-BF67-D2D216FDA4AE}"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20459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0C7F-191F-4DA9-BF67-D2D216FDA4AE}"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209156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40C7F-191F-4DA9-BF67-D2D216FDA4AE}"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298464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40C7F-191F-4DA9-BF67-D2D216FDA4AE}"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DB16F-724D-47A8-A692-305CC4D39240}" type="slidenum">
              <a:rPr lang="en-US" smtClean="0"/>
              <a:t>‹#›</a:t>
            </a:fld>
            <a:endParaRPr lang="en-US"/>
          </a:p>
        </p:txBody>
      </p:sp>
    </p:spTree>
    <p:extLst>
      <p:ext uri="{BB962C8B-B14F-4D97-AF65-F5344CB8AC3E}">
        <p14:creationId xmlns:p14="http://schemas.microsoft.com/office/powerpoint/2010/main" val="29062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0C7F-191F-4DA9-BF67-D2D216FDA4AE}" type="datetimeFigureOut">
              <a:rPr lang="en-US" smtClean="0"/>
              <a:t>10/5/2015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DB16F-724D-47A8-A692-305CC4D39240}" type="slidenum">
              <a:rPr lang="en-US" smtClean="0"/>
              <a:t>‹#›</a:t>
            </a:fld>
            <a:endParaRPr lang="en-US"/>
          </a:p>
        </p:txBody>
      </p:sp>
    </p:spTree>
    <p:extLst>
      <p:ext uri="{BB962C8B-B14F-4D97-AF65-F5344CB8AC3E}">
        <p14:creationId xmlns:p14="http://schemas.microsoft.com/office/powerpoint/2010/main" val="1727948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9.emf"/><Relationship Id="rId12" Type="http://schemas.openxmlformats.org/officeDocument/2006/relationships/customXml" Target="../ink/ink7.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1337" y="491247"/>
            <a:ext cx="11409327" cy="5875506"/>
          </a:xfrm>
          <a:prstGeom prst="rect">
            <a:avLst/>
          </a:prstGeom>
        </p:spPr>
      </p:pic>
    </p:spTree>
    <p:extLst>
      <p:ext uri="{BB962C8B-B14F-4D97-AF65-F5344CB8AC3E}">
        <p14:creationId xmlns:p14="http://schemas.microsoft.com/office/powerpoint/2010/main" val="4142603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1" y="273050"/>
            <a:ext cx="12195082" cy="6280150"/>
          </a:xfrm>
          <a:prstGeom prst="rect">
            <a:avLst/>
          </a:prstGeom>
        </p:spPr>
      </p:pic>
      <p:sp>
        <p:nvSpPr>
          <p:cNvPr id="6" name="Rectangle 5"/>
          <p:cNvSpPr/>
          <p:nvPr/>
        </p:nvSpPr>
        <p:spPr>
          <a:xfrm>
            <a:off x="799521" y="4819133"/>
            <a:ext cx="4147867" cy="369332"/>
          </a:xfrm>
          <a:prstGeom prst="rect">
            <a:avLst/>
          </a:prstGeom>
        </p:spPr>
        <p:txBody>
          <a:bodyPr wrap="none">
            <a:spAutoFit/>
          </a:bodyPr>
          <a:lstStyle/>
          <a:p>
            <a:r>
              <a:rPr lang="nb-NO" dirty="0" smtClean="0"/>
              <a:t>PENCIL, PEN, ERASER, FLUTE, MINT, SHEEP</a:t>
            </a:r>
            <a:endParaRPr lang="nb-NO" dirty="0"/>
          </a:p>
        </p:txBody>
      </p:sp>
      <p:sp>
        <p:nvSpPr>
          <p:cNvPr id="7" name="Rectangle 6"/>
          <p:cNvSpPr/>
          <p:nvPr/>
        </p:nvSpPr>
        <p:spPr>
          <a:xfrm>
            <a:off x="7140256" y="602734"/>
            <a:ext cx="4878643" cy="369332"/>
          </a:xfrm>
          <a:prstGeom prst="rect">
            <a:avLst/>
          </a:prstGeom>
        </p:spPr>
        <p:txBody>
          <a:bodyPr wrap="none">
            <a:spAutoFit/>
          </a:bodyPr>
          <a:lstStyle/>
          <a:p>
            <a:r>
              <a:rPr lang="en-US" b="0" i="0" u="none" strike="noStrike" dirty="0" smtClean="0">
                <a:solidFill>
                  <a:srgbClr val="000000"/>
                </a:solidFill>
                <a:effectLst/>
                <a:latin typeface="Calibri" panose="020F0502020204030204" pitchFamily="34" charset="0"/>
              </a:rPr>
              <a:t>TOOTHBRUSH,</a:t>
            </a:r>
            <a:r>
              <a:rPr lang="en-US" dirty="0" smtClean="0"/>
              <a:t> </a:t>
            </a:r>
            <a:r>
              <a:rPr lang="en-US" b="0" i="0" u="none" strike="noStrike" dirty="0" smtClean="0">
                <a:solidFill>
                  <a:srgbClr val="000000"/>
                </a:solidFill>
                <a:effectLst/>
                <a:latin typeface="Calibri" panose="020F0502020204030204" pitchFamily="34" charset="0"/>
              </a:rPr>
              <a:t>COMB,</a:t>
            </a:r>
            <a:r>
              <a:rPr lang="en-US" dirty="0" smtClean="0"/>
              <a:t> </a:t>
            </a:r>
            <a:r>
              <a:rPr lang="en-US" b="0" i="0" u="none" strike="noStrike" dirty="0" smtClean="0">
                <a:solidFill>
                  <a:srgbClr val="000000"/>
                </a:solidFill>
                <a:effectLst/>
                <a:latin typeface="Calibri" panose="020F0502020204030204" pitchFamily="34" charset="0"/>
              </a:rPr>
              <a:t>FLOSS,</a:t>
            </a:r>
            <a:r>
              <a:rPr lang="en-US" dirty="0" smtClean="0"/>
              <a:t> </a:t>
            </a:r>
            <a:r>
              <a:rPr lang="en-US" b="0" i="0" u="none" strike="noStrike" dirty="0" smtClean="0">
                <a:solidFill>
                  <a:srgbClr val="000000"/>
                </a:solidFill>
                <a:effectLst/>
                <a:latin typeface="Calibri" panose="020F0502020204030204" pitchFamily="34" charset="0"/>
              </a:rPr>
              <a:t>CAKE,</a:t>
            </a:r>
            <a:r>
              <a:rPr lang="en-US" dirty="0" smtClean="0"/>
              <a:t> </a:t>
            </a:r>
            <a:r>
              <a:rPr lang="en-US" b="0" i="0" u="none" strike="noStrike" dirty="0" smtClean="0">
                <a:solidFill>
                  <a:srgbClr val="000000"/>
                </a:solidFill>
                <a:effectLst/>
                <a:latin typeface="Calibri" panose="020F0502020204030204" pitchFamily="34" charset="0"/>
              </a:rPr>
              <a:t>CUP,</a:t>
            </a:r>
            <a:r>
              <a:rPr lang="en-US" dirty="0" smtClean="0"/>
              <a:t> </a:t>
            </a:r>
            <a:r>
              <a:rPr lang="en-US" b="0" i="0" u="none" strike="noStrike" dirty="0" smtClean="0">
                <a:solidFill>
                  <a:srgbClr val="000000"/>
                </a:solidFill>
                <a:effectLst/>
                <a:latin typeface="Calibri" panose="020F0502020204030204" pitchFamily="34" charset="0"/>
              </a:rPr>
              <a:t>GLASSES</a:t>
            </a:r>
            <a:r>
              <a:rPr lang="en-US" dirty="0" smtClean="0"/>
              <a:t> </a:t>
            </a:r>
            <a:endParaRPr lang="en-US" dirty="0"/>
          </a:p>
        </p:txBody>
      </p:sp>
      <p:sp>
        <p:nvSpPr>
          <p:cNvPr id="8" name="Rectangle 7"/>
          <p:cNvSpPr/>
          <p:nvPr/>
        </p:nvSpPr>
        <p:spPr>
          <a:xfrm>
            <a:off x="6880272" y="997470"/>
            <a:ext cx="4908010" cy="369332"/>
          </a:xfrm>
          <a:prstGeom prst="rect">
            <a:avLst/>
          </a:prstGeom>
        </p:spPr>
        <p:txBody>
          <a:bodyPr wrap="none">
            <a:spAutoFit/>
          </a:bodyPr>
          <a:lstStyle/>
          <a:p>
            <a:r>
              <a:rPr lang="en-US" dirty="0" smtClean="0"/>
              <a:t>TORTILLA,</a:t>
            </a:r>
            <a:r>
              <a:rPr lang="en-US" dirty="0"/>
              <a:t> </a:t>
            </a:r>
            <a:r>
              <a:rPr lang="en-US" dirty="0" smtClean="0"/>
              <a:t>BAGEL, BEANS, COLD, KNOB, SALESMAN</a:t>
            </a:r>
            <a:endParaRPr lang="en-US" dirty="0"/>
          </a:p>
        </p:txBody>
      </p:sp>
    </p:spTree>
    <p:extLst>
      <p:ext uri="{BB962C8B-B14F-4D97-AF65-F5344CB8AC3E}">
        <p14:creationId xmlns:p14="http://schemas.microsoft.com/office/powerpoint/2010/main" val="3898733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68764" y="0"/>
            <a:ext cx="6654472"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8634240" y="4297320"/>
              <a:ext cx="2385720" cy="1506240"/>
            </p14:xfrm>
          </p:contentPart>
        </mc:Choice>
        <mc:Fallback>
          <p:pic>
            <p:nvPicPr>
              <p:cNvPr id="6" name="Ink 5"/>
              <p:cNvPicPr/>
              <p:nvPr/>
            </p:nvPicPr>
            <p:blipFill>
              <a:blip r:embed="rId4"/>
              <a:stretch>
                <a:fillRect/>
              </a:stretch>
            </p:blipFill>
            <p:spPr>
              <a:xfrm>
                <a:off x="8623800" y="4286160"/>
                <a:ext cx="2410200" cy="1530000"/>
              </a:xfrm>
              <a:prstGeom prst="rect">
                <a:avLst/>
              </a:prstGeom>
            </p:spPr>
          </p:pic>
        </mc:Fallback>
      </mc:AlternateContent>
    </p:spTree>
    <p:extLst>
      <p:ext uri="{BB962C8B-B14F-4D97-AF65-F5344CB8AC3E}">
        <p14:creationId xmlns:p14="http://schemas.microsoft.com/office/powerpoint/2010/main" val="1887100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68764" y="0"/>
            <a:ext cx="6654473" cy="6858000"/>
          </a:xfrm>
          <a:prstGeom prst="rect">
            <a:avLst/>
          </a:prstGeom>
        </p:spPr>
      </p:pic>
    </p:spTree>
    <p:extLst>
      <p:ext uri="{BB962C8B-B14F-4D97-AF65-F5344CB8AC3E}">
        <p14:creationId xmlns:p14="http://schemas.microsoft.com/office/powerpoint/2010/main" val="1546042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68764" y="0"/>
            <a:ext cx="6654472" cy="6858000"/>
          </a:xfrm>
          <a:prstGeom prst="rect">
            <a:avLst/>
          </a:prstGeom>
        </p:spPr>
      </p:pic>
    </p:spTree>
    <p:extLst>
      <p:ext uri="{BB962C8B-B14F-4D97-AF65-F5344CB8AC3E}">
        <p14:creationId xmlns:p14="http://schemas.microsoft.com/office/powerpoint/2010/main" val="197240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8764" y="0"/>
            <a:ext cx="6654472" cy="6858000"/>
          </a:xfrm>
          <a:prstGeom prst="rect">
            <a:avLst/>
          </a:prstGeom>
        </p:spPr>
      </p:pic>
      <p:sp>
        <p:nvSpPr>
          <p:cNvPr id="5" name="Rectangle 4"/>
          <p:cNvSpPr/>
          <p:nvPr/>
        </p:nvSpPr>
        <p:spPr>
          <a:xfrm>
            <a:off x="9275544" y="731570"/>
            <a:ext cx="2842661" cy="4524315"/>
          </a:xfrm>
          <a:prstGeom prst="rect">
            <a:avLst/>
          </a:prstGeom>
        </p:spPr>
        <p:txBody>
          <a:bodyPr wrap="square">
            <a:spAutoFit/>
          </a:bodyPr>
          <a:lstStyle/>
          <a:p>
            <a:r>
              <a:rPr lang="en-US" sz="1600" dirty="0" smtClean="0"/>
              <a:t>Hello! In this study, you are trying to teach an alien from outer space about life on earth.  Specifically, you need to teach the alien about things that we have on earth that are similar to each other.  We will be showing you a series of different sets of items (words). Can you demonstrate to your alien friend which pair of items in each set are things that are similar to one another? When you've chosen the two items that are most similar, use the mouse to select the items and then press continue to confirm your selection.</a:t>
            </a:r>
            <a:endParaRPr lang="en-US" sz="1600" dirty="0"/>
          </a:p>
        </p:txBody>
      </p:sp>
      <p:sp>
        <p:nvSpPr>
          <p:cNvPr id="6" name="Rectangle 5"/>
          <p:cNvSpPr/>
          <p:nvPr/>
        </p:nvSpPr>
        <p:spPr>
          <a:xfrm>
            <a:off x="1" y="731570"/>
            <a:ext cx="2666198" cy="2800767"/>
          </a:xfrm>
          <a:prstGeom prst="rect">
            <a:avLst/>
          </a:prstGeom>
        </p:spPr>
        <p:txBody>
          <a:bodyPr wrap="square">
            <a:spAutoFit/>
          </a:bodyPr>
          <a:lstStyle/>
          <a:p>
            <a:r>
              <a:rPr lang="en-US" sz="1600" dirty="0" smtClean="0"/>
              <a:t>Hello! In this study, you are going to see a series of different sets of items (words).  For each set, your goal is to find two items in the set that are *most alike*. When you've chosen the two items that are most alike, use the mouse to select the items and then press continue to confirm your selection.</a:t>
            </a:r>
          </a:p>
        </p:txBody>
      </p:sp>
    </p:spTree>
    <p:extLst>
      <p:ext uri="{BB962C8B-B14F-4D97-AF65-F5344CB8AC3E}">
        <p14:creationId xmlns:p14="http://schemas.microsoft.com/office/powerpoint/2010/main" val="1787696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2" name="Ink 11"/>
              <p14:cNvContentPartPr/>
              <p14:nvPr/>
            </p14:nvContentPartPr>
            <p14:xfrm>
              <a:off x="4523400" y="800280"/>
              <a:ext cx="2342160" cy="1324080"/>
            </p14:xfrm>
          </p:contentPart>
        </mc:Choice>
        <mc:Fallback>
          <p:pic>
            <p:nvPicPr>
              <p:cNvPr id="12" name="Ink 11"/>
              <p:cNvPicPr/>
              <p:nvPr/>
            </p:nvPicPr>
            <p:blipFill>
              <a:blip r:embed="rId3"/>
              <a:stretch>
                <a:fillRect/>
              </a:stretch>
            </p:blipFill>
            <p:spPr>
              <a:xfrm>
                <a:off x="4516920" y="793800"/>
                <a:ext cx="2354400" cy="1337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3" name="Ink 32"/>
              <p14:cNvContentPartPr/>
              <p14:nvPr/>
            </p14:nvContentPartPr>
            <p14:xfrm>
              <a:off x="424440" y="821520"/>
              <a:ext cx="8947080" cy="5291640"/>
            </p14:xfrm>
          </p:contentPart>
        </mc:Choice>
        <mc:Fallback>
          <p:pic>
            <p:nvPicPr>
              <p:cNvPr id="33" name="Ink 32"/>
              <p:cNvPicPr/>
              <p:nvPr/>
            </p:nvPicPr>
            <p:blipFill>
              <a:blip r:embed="rId5"/>
              <a:stretch>
                <a:fillRect/>
              </a:stretch>
            </p:blipFill>
            <p:spPr>
              <a:xfrm>
                <a:off x="410760" y="807840"/>
                <a:ext cx="8974080" cy="5311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7" name="Ink 106"/>
              <p14:cNvContentPartPr/>
              <p14:nvPr/>
            </p14:nvContentPartPr>
            <p14:xfrm>
              <a:off x="6461280" y="2095000"/>
              <a:ext cx="5665100" cy="3765080"/>
            </p14:xfrm>
          </p:contentPart>
        </mc:Choice>
        <mc:Fallback>
          <p:pic>
            <p:nvPicPr>
              <p:cNvPr id="107" name="Ink 106"/>
              <p:cNvPicPr/>
              <p:nvPr/>
            </p:nvPicPr>
            <p:blipFill>
              <a:blip r:embed="rId7"/>
              <a:stretch>
                <a:fillRect/>
              </a:stretch>
            </p:blipFill>
            <p:spPr>
              <a:xfrm>
                <a:off x="6445080" y="2079521"/>
                <a:ext cx="5697861" cy="3790279"/>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4" name="Ink 113"/>
              <p14:cNvContentPartPr/>
              <p14:nvPr/>
            </p14:nvContentPartPr>
            <p14:xfrm>
              <a:off x="15881180" y="2854240"/>
              <a:ext cx="360" cy="360"/>
            </p14:xfrm>
          </p:contentPart>
        </mc:Choice>
        <mc:Fallback>
          <p:pic>
            <p:nvPicPr>
              <p:cNvPr id="114" name="Ink 113"/>
              <p:cNvPicPr/>
              <p:nvPr/>
            </p:nvPicPr>
            <p:blipFill>
              <a:blip r:embed="rId9"/>
              <a:stretch>
                <a:fillRect/>
              </a:stretch>
            </p:blipFill>
            <p:spPr>
              <a:xfrm>
                <a:off x="15868580" y="2841640"/>
                <a:ext cx="255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9" name="Ink 118"/>
              <p14:cNvContentPartPr/>
              <p14:nvPr/>
            </p14:nvContentPartPr>
            <p14:xfrm>
              <a:off x="2203340" y="556000"/>
              <a:ext cx="222120" cy="175680"/>
            </p14:xfrm>
          </p:contentPart>
        </mc:Choice>
        <mc:Fallback>
          <p:pic>
            <p:nvPicPr>
              <p:cNvPr id="119" name="Ink 118"/>
              <p:cNvPicPr/>
              <p:nvPr/>
            </p:nvPicPr>
            <p:blipFill>
              <a:blip r:embed="rId11"/>
              <a:stretch>
                <a:fillRect/>
              </a:stretch>
            </p:blipFill>
            <p:spPr>
              <a:xfrm>
                <a:off x="2186060" y="545920"/>
                <a:ext cx="2448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1" name="Ink 120"/>
              <p14:cNvContentPartPr/>
              <p14:nvPr/>
            </p14:nvContentPartPr>
            <p14:xfrm>
              <a:off x="182660" y="745000"/>
              <a:ext cx="100440" cy="214200"/>
            </p14:xfrm>
          </p:contentPart>
        </mc:Choice>
        <mc:Fallback>
          <p:pic>
            <p:nvPicPr>
              <p:cNvPr id="121" name="Ink 120"/>
              <p:cNvPicPr/>
              <p:nvPr/>
            </p:nvPicPr>
            <p:blipFill>
              <a:blip r:embed="rId13"/>
              <a:stretch>
                <a:fillRect/>
              </a:stretch>
            </p:blipFill>
            <p:spPr>
              <a:xfrm>
                <a:off x="166820" y="728080"/>
                <a:ext cx="124200" cy="236880"/>
              </a:xfrm>
              <a:prstGeom prst="rect">
                <a:avLst/>
              </a:prstGeom>
            </p:spPr>
          </p:pic>
        </mc:Fallback>
      </mc:AlternateContent>
    </p:spTree>
    <p:extLst>
      <p:ext uri="{BB962C8B-B14F-4D97-AF65-F5344CB8AC3E}">
        <p14:creationId xmlns:p14="http://schemas.microsoft.com/office/powerpoint/2010/main" val="3442204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209</Words>
  <Application>Microsoft Office PowerPoint</Application>
  <PresentationFormat>Widescreen</PresentationFormat>
  <Paragraphs>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garrett h</dc:creator>
  <cp:lastModifiedBy>garrett h</cp:lastModifiedBy>
  <cp:revision>8</cp:revision>
  <dcterms:created xsi:type="dcterms:W3CDTF">2015-10-05T16:51:39Z</dcterms:created>
  <dcterms:modified xsi:type="dcterms:W3CDTF">2015-10-05T19:46:50Z</dcterms:modified>
</cp:coreProperties>
</file>