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By:Abdelrahman</a:t>
            </a:r>
            <a:r>
              <a:rPr lang="en-US" dirty="0"/>
              <a:t> Ghorab</a:t>
            </a:r>
          </a:p>
          <a:p>
            <a:r>
              <a:rPr lang="en-US" dirty="0"/>
              <a:t>Coordinated by </a:t>
            </a:r>
            <a:r>
              <a:rPr lang="en-US" dirty="0" err="1"/>
              <a:t>Eng.Mohab</a:t>
            </a:r>
            <a:r>
              <a:rPr lang="en-US" dirty="0"/>
              <a:t> Allam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This project aims to interpret and analyze Netflix content to derive insights such as:</a:t>
            </a:r>
          </a:p>
          <a:p>
            <a:r>
              <a:t>- Distribution of Movies vs TV Shows</a:t>
            </a:r>
          </a:p>
          <a:p>
            <a:r>
              <a:t>- Most Popular Genres and Countries</a:t>
            </a:r>
          </a:p>
          <a:p>
            <a:r>
              <a:t>- Content Trends Over the Years</a:t>
            </a:r>
          </a:p>
          <a:p>
            <a:r>
              <a:t>- Movie Duration Distribution</a:t>
            </a:r>
          </a:p>
          <a:p>
            <a:r>
              <a:t>- Number of Seasons for TV Shows</a:t>
            </a:r>
          </a:p>
          <a:p>
            <a:r>
              <a:t>- Most Featured Directors and Actors</a:t>
            </a:r>
          </a:p>
          <a:p>
            <a:r>
              <a:t>- Searchable Lists for Actors and Movie Titles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Understanding</a:t>
            </a:r>
          </a:p>
          <a:p>
            <a:r>
              <a:t>2. Data Cleaning</a:t>
            </a:r>
          </a:p>
          <a:p>
            <a:r>
              <a:t>3. Feature Engineering</a:t>
            </a:r>
          </a:p>
          <a:p>
            <a:r>
              <a:t>4. Data Analysis &amp;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- The dataset contains columns like title, type, director, cast, country, date_added, release_year, rating, duration, and listed_in.</a:t>
            </a:r>
          </a:p>
          <a:p>
            <a:r>
              <a:t>- Some columns had a high percentage of missing values: director, cast, country, date_added, duration.</a:t>
            </a:r>
          </a:p>
          <a:p>
            <a:r>
              <a:t>- Duplicate rows were checked for integrity.</a:t>
            </a:r>
          </a:p>
          <a:p>
            <a:r>
              <a:t>- Object types were identified, and some needed conversion (e.g., date_added to datetime).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Whitespace in 'date_added' was stripped and converted to datetime.</a:t>
            </a:r>
          </a:p>
          <a:p>
            <a:r>
              <a:t>- 'release_year' was converted to object for categorical analysis.</a:t>
            </a:r>
          </a:p>
          <a:p>
            <a:r>
              <a:t>- Filled missing values in 'director', 'cast', and 'country' with 'Not identified'.</a:t>
            </a:r>
          </a:p>
          <a:p>
            <a:r>
              <a:t>- Rows with missing 'rating', 'duration', and 'date_added' (less than 5%) were dropped.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Split 'country' and 'listed_in' into multiple rows to enable category-wise analysis.</a:t>
            </a:r>
          </a:p>
          <a:p>
            <a:r>
              <a:t>- Extracted minutes from movie duration strings.</a:t>
            </a:r>
          </a:p>
          <a:p>
            <a:r>
              <a:t>- Extracted number of seasons from TV show durations.</a:t>
            </a:r>
          </a:p>
          <a:p>
            <a:r>
              <a:t>- Counted number of actors in 'cast' using string splitting.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Pie chart showing distribution of Movies vs TV Shows.</a:t>
            </a:r>
          </a:p>
          <a:p>
            <a:r>
              <a:t>- Bar charts of top genres, countries, and release years.</a:t>
            </a:r>
          </a:p>
          <a:p>
            <a:r>
              <a:t>- Histogram of movie durations and TV show seasons.</a:t>
            </a:r>
          </a:p>
          <a:p>
            <a:r>
              <a:t>- Line chart showing trend of content addition over years.</a:t>
            </a:r>
          </a:p>
          <a:p>
            <a:r>
              <a:t>- Top 10 directors and actors featured.</a:t>
            </a:r>
          </a:p>
          <a:p>
            <a:r>
              <a:t>- Search tool to find movies by actor or title.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364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Netflix Data Analysis Project</vt:lpstr>
      <vt:lpstr>Project Introduction</vt:lpstr>
      <vt:lpstr>Agenda</vt:lpstr>
      <vt:lpstr>Data Understanding</vt:lpstr>
      <vt:lpstr>Data Cleaning</vt:lpstr>
      <vt:lpstr>Feature Engineering</vt:lpstr>
      <vt:lpstr>Data Analysis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Ghadeer  Ahmed Helmy Farghal</cp:lastModifiedBy>
  <cp:revision>2</cp:revision>
  <dcterms:created xsi:type="dcterms:W3CDTF">2013-01-27T09:14:16Z</dcterms:created>
  <dcterms:modified xsi:type="dcterms:W3CDTF">2025-06-06T16:32:49Z</dcterms:modified>
  <cp:category/>
</cp:coreProperties>
</file>