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40"/>
  </p:notesMasterIdLst>
  <p:sldIdLst>
    <p:sldId id="1201" r:id="rId2"/>
    <p:sldId id="1207" r:id="rId3"/>
    <p:sldId id="1203" r:id="rId4"/>
    <p:sldId id="1204" r:id="rId5"/>
    <p:sldId id="1205" r:id="rId6"/>
    <p:sldId id="1206" r:id="rId7"/>
    <p:sldId id="1177" r:id="rId8"/>
    <p:sldId id="1178" r:id="rId9"/>
    <p:sldId id="1179" r:id="rId10"/>
    <p:sldId id="1180" r:id="rId11"/>
    <p:sldId id="1181" r:id="rId12"/>
    <p:sldId id="1182" r:id="rId13"/>
    <p:sldId id="1183" r:id="rId14"/>
    <p:sldId id="1184" r:id="rId15"/>
    <p:sldId id="1185" r:id="rId16"/>
    <p:sldId id="1186" r:id="rId17"/>
    <p:sldId id="1187" r:id="rId18"/>
    <p:sldId id="1188" r:id="rId19"/>
    <p:sldId id="1189" r:id="rId20"/>
    <p:sldId id="1190" r:id="rId21"/>
    <p:sldId id="1191" r:id="rId22"/>
    <p:sldId id="1192" r:id="rId23"/>
    <p:sldId id="1193" r:id="rId24"/>
    <p:sldId id="1194" r:id="rId25"/>
    <p:sldId id="1195" r:id="rId26"/>
    <p:sldId id="1196" r:id="rId27"/>
    <p:sldId id="1197" r:id="rId28"/>
    <p:sldId id="1198" r:id="rId29"/>
    <p:sldId id="1199" r:id="rId30"/>
    <p:sldId id="1212" r:id="rId31"/>
    <p:sldId id="1200" r:id="rId32"/>
    <p:sldId id="1213" r:id="rId33"/>
    <p:sldId id="1214" r:id="rId34"/>
    <p:sldId id="1215" r:id="rId35"/>
    <p:sldId id="1208" r:id="rId36"/>
    <p:sldId id="1209" r:id="rId37"/>
    <p:sldId id="1210" r:id="rId38"/>
    <p:sldId id="1211" r:id="rId39"/>
  </p:sldIdLst>
  <p:sldSz cx="9144000" cy="6858000" type="screen4x3"/>
  <p:notesSz cx="7315200" cy="9601200"/>
  <p:defaultTextStyle>
    <a:defPPr>
      <a:defRPr lang="en-GB"/>
    </a:defPPr>
    <a:lvl1pPr algn="l" defTabSz="457200" rtl="0" fontAlgn="base">
      <a:spcBef>
        <a:spcPct val="0"/>
      </a:spcBef>
      <a:spcAft>
        <a:spcPct val="0"/>
      </a:spcAft>
      <a:buClr>
        <a:srgbClr val="000000"/>
      </a:buClr>
      <a:buSzPct val="100000"/>
      <a:buFont typeface="Times New Roman" pitchFamily="16" charset="0"/>
      <a:defRPr sz="3000" kern="1200">
        <a:solidFill>
          <a:schemeClr val="bg1"/>
        </a:solidFill>
        <a:latin typeface="Arial" charset="0"/>
        <a:ea typeface="+mn-ea"/>
        <a:cs typeface="Arial" charset="0"/>
      </a:defRPr>
    </a:lvl1pPr>
    <a:lvl2pPr marL="742950" indent="-285750" algn="l" defTabSz="457200" rtl="0" fontAlgn="base">
      <a:spcBef>
        <a:spcPct val="0"/>
      </a:spcBef>
      <a:spcAft>
        <a:spcPct val="0"/>
      </a:spcAft>
      <a:buClr>
        <a:srgbClr val="000000"/>
      </a:buClr>
      <a:buSzPct val="100000"/>
      <a:buFont typeface="Times New Roman" pitchFamily="16" charset="0"/>
      <a:defRPr sz="3000" kern="1200">
        <a:solidFill>
          <a:schemeClr val="bg1"/>
        </a:solidFill>
        <a:latin typeface="Arial" charset="0"/>
        <a:ea typeface="+mn-ea"/>
        <a:cs typeface="Arial" charset="0"/>
      </a:defRPr>
    </a:lvl2pPr>
    <a:lvl3pPr marL="1143000" indent="-228600" algn="l" defTabSz="457200" rtl="0" fontAlgn="base">
      <a:spcBef>
        <a:spcPct val="0"/>
      </a:spcBef>
      <a:spcAft>
        <a:spcPct val="0"/>
      </a:spcAft>
      <a:buClr>
        <a:srgbClr val="000000"/>
      </a:buClr>
      <a:buSzPct val="100000"/>
      <a:buFont typeface="Times New Roman" pitchFamily="16" charset="0"/>
      <a:defRPr sz="3000" kern="1200">
        <a:solidFill>
          <a:schemeClr val="bg1"/>
        </a:solidFill>
        <a:latin typeface="Arial" charset="0"/>
        <a:ea typeface="+mn-ea"/>
        <a:cs typeface="Arial" charset="0"/>
      </a:defRPr>
    </a:lvl3pPr>
    <a:lvl4pPr marL="1600200" indent="-228600" algn="l" defTabSz="457200" rtl="0" fontAlgn="base">
      <a:spcBef>
        <a:spcPct val="0"/>
      </a:spcBef>
      <a:spcAft>
        <a:spcPct val="0"/>
      </a:spcAft>
      <a:buClr>
        <a:srgbClr val="000000"/>
      </a:buClr>
      <a:buSzPct val="100000"/>
      <a:buFont typeface="Times New Roman" pitchFamily="16" charset="0"/>
      <a:defRPr sz="3000" kern="1200">
        <a:solidFill>
          <a:schemeClr val="bg1"/>
        </a:solidFill>
        <a:latin typeface="Arial" charset="0"/>
        <a:ea typeface="+mn-ea"/>
        <a:cs typeface="Arial" charset="0"/>
      </a:defRPr>
    </a:lvl4pPr>
    <a:lvl5pPr marL="2057400" indent="-228600" algn="l" defTabSz="457200" rtl="0" fontAlgn="base">
      <a:spcBef>
        <a:spcPct val="0"/>
      </a:spcBef>
      <a:spcAft>
        <a:spcPct val="0"/>
      </a:spcAft>
      <a:buClr>
        <a:srgbClr val="000000"/>
      </a:buClr>
      <a:buSzPct val="100000"/>
      <a:buFont typeface="Times New Roman" pitchFamily="16" charset="0"/>
      <a:defRPr sz="3000" kern="1200">
        <a:solidFill>
          <a:schemeClr val="bg1"/>
        </a:solidFill>
        <a:latin typeface="Arial" charset="0"/>
        <a:ea typeface="+mn-ea"/>
        <a:cs typeface="Arial" charset="0"/>
      </a:defRPr>
    </a:lvl5pPr>
    <a:lvl6pPr marL="2286000" algn="l" defTabSz="914400" rtl="0" eaLnBrk="1" latinLnBrk="0" hangingPunct="1">
      <a:defRPr sz="3000" kern="1200">
        <a:solidFill>
          <a:schemeClr val="bg1"/>
        </a:solidFill>
        <a:latin typeface="Arial" charset="0"/>
        <a:ea typeface="+mn-ea"/>
        <a:cs typeface="Arial" charset="0"/>
      </a:defRPr>
    </a:lvl6pPr>
    <a:lvl7pPr marL="2743200" algn="l" defTabSz="914400" rtl="0" eaLnBrk="1" latinLnBrk="0" hangingPunct="1">
      <a:defRPr sz="3000" kern="1200">
        <a:solidFill>
          <a:schemeClr val="bg1"/>
        </a:solidFill>
        <a:latin typeface="Arial" charset="0"/>
        <a:ea typeface="+mn-ea"/>
        <a:cs typeface="Arial" charset="0"/>
      </a:defRPr>
    </a:lvl7pPr>
    <a:lvl8pPr marL="3200400" algn="l" defTabSz="914400" rtl="0" eaLnBrk="1" latinLnBrk="0" hangingPunct="1">
      <a:defRPr sz="3000" kern="1200">
        <a:solidFill>
          <a:schemeClr val="bg1"/>
        </a:solidFill>
        <a:latin typeface="Arial" charset="0"/>
        <a:ea typeface="+mn-ea"/>
        <a:cs typeface="Arial" charset="0"/>
      </a:defRPr>
    </a:lvl8pPr>
    <a:lvl9pPr marL="3657600" algn="l" defTabSz="914400" rtl="0" eaLnBrk="1" latinLnBrk="0" hangingPunct="1">
      <a:defRPr sz="3000" kern="1200">
        <a:solidFill>
          <a:schemeClr val="bg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984" autoAdjust="0"/>
    <p:restoredTop sz="94624" autoAdjust="0"/>
  </p:normalViewPr>
  <p:slideViewPr>
    <p:cSldViewPr>
      <p:cViewPr varScale="1">
        <p:scale>
          <a:sx n="65" d="100"/>
          <a:sy n="65" d="100"/>
        </p:scale>
        <p:origin x="-1596" y="-108"/>
      </p:cViewPr>
      <p:guideLst>
        <p:guide orient="horz" pos="2160"/>
        <p:guide pos="2880"/>
      </p:guideLst>
    </p:cSldViewPr>
  </p:slideViewPr>
  <p:outlineViewPr>
    <p:cViewPr varScale="1">
      <p:scale>
        <a:sx n="170" d="200"/>
        <a:sy n="170" d="200"/>
      </p:scale>
      <p:origin x="390" y="27468"/>
    </p:cViewPr>
  </p:outlineViewPr>
  <p:notesTextViewPr>
    <p:cViewPr>
      <p:scale>
        <a:sx n="100" d="100"/>
        <a:sy n="100" d="100"/>
      </p:scale>
      <p:origin x="0" y="0"/>
    </p:cViewPr>
  </p:notesTextViewPr>
  <p:sorterViewPr>
    <p:cViewPr>
      <p:scale>
        <a:sx n="70" d="100"/>
        <a:sy n="70" d="100"/>
      </p:scale>
      <p:origin x="0" y="41736"/>
    </p:cViewPr>
  </p:sorter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defRPr/>
            </a:pPr>
            <a:endParaRPr lang="en-US"/>
          </a:p>
        </p:txBody>
      </p:sp>
      <p:sp>
        <p:nvSpPr>
          <p:cNvPr id="18434"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defRPr/>
            </a:pPr>
            <a:endParaRPr lang="en-US"/>
          </a:p>
        </p:txBody>
      </p:sp>
      <p:sp>
        <p:nvSpPr>
          <p:cNvPr id="18435"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defRPr/>
            </a:pPr>
            <a:endParaRPr lang="en-US"/>
          </a:p>
        </p:txBody>
      </p:sp>
      <p:sp>
        <p:nvSpPr>
          <p:cNvPr id="18436"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defRPr/>
            </a:pPr>
            <a:endParaRPr lang="en-US"/>
          </a:p>
        </p:txBody>
      </p:sp>
      <p:sp>
        <p:nvSpPr>
          <p:cNvPr id="18437" name="AutoShape 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defRPr/>
            </a:pPr>
            <a:endParaRPr lang="en-US"/>
          </a:p>
        </p:txBody>
      </p:sp>
      <p:sp>
        <p:nvSpPr>
          <p:cNvPr id="18438" name="AutoShape 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defRPr/>
            </a:pPr>
            <a:endParaRPr lang="en-US"/>
          </a:p>
        </p:txBody>
      </p:sp>
      <p:sp>
        <p:nvSpPr>
          <p:cNvPr id="18439" name="Text Box 7"/>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defRPr/>
            </a:pPr>
            <a:endParaRPr lang="en-US"/>
          </a:p>
        </p:txBody>
      </p:sp>
      <p:sp>
        <p:nvSpPr>
          <p:cNvPr id="18440" name="Rectangle 8"/>
          <p:cNvSpPr>
            <a:spLocks noGrp="1" noChangeArrowheads="1"/>
          </p:cNvSpPr>
          <p:nvPr>
            <p:ph type="dt"/>
          </p:nvPr>
        </p:nvSpPr>
        <p:spPr bwMode="auto">
          <a:xfrm>
            <a:off x="4143375" y="0"/>
            <a:ext cx="3160713" cy="469900"/>
          </a:xfrm>
          <a:prstGeom prst="rect">
            <a:avLst/>
          </a:prstGeom>
          <a:noFill/>
          <a:ln w="9525">
            <a:noFill/>
            <a:round/>
            <a:headEnd/>
            <a:tailEnd/>
          </a:ln>
          <a:effectLst/>
        </p:spPr>
        <p:txBody>
          <a:bodyPr vert="horz" wrap="square" lIns="96840" tIns="48240" rIns="96840" bIns="48240" numCol="1" anchor="t" anchorCtr="0" compatLnSpc="1">
            <a:prstTxWarp prst="textNoShape">
              <a:avLst/>
            </a:prstTxWarp>
          </a:bodyPr>
          <a:lstStyle>
            <a:lvl1pPr algn="r">
              <a:tabLst>
                <a:tab pos="723900" algn="l"/>
                <a:tab pos="1447800" algn="l"/>
                <a:tab pos="2171700" algn="l"/>
                <a:tab pos="2895600" algn="l"/>
              </a:tabLst>
              <a:defRPr sz="1300">
                <a:solidFill>
                  <a:srgbClr val="000000"/>
                </a:solidFill>
                <a:latin typeface="Times New Roman" pitchFamily="16" charset="0"/>
                <a:cs typeface="Lucida Sans Unicode" charset="0"/>
              </a:defRPr>
            </a:lvl1pPr>
          </a:lstStyle>
          <a:p>
            <a:pPr>
              <a:defRPr/>
            </a:pPr>
            <a:endParaRPr lang="en-US"/>
          </a:p>
        </p:txBody>
      </p:sp>
      <p:sp>
        <p:nvSpPr>
          <p:cNvPr id="763914" name="Rectangle 9"/>
          <p:cNvSpPr>
            <a:spLocks noGrp="1" noRot="1" noChangeAspect="1" noChangeArrowheads="1"/>
          </p:cNvSpPr>
          <p:nvPr>
            <p:ph type="sldImg"/>
          </p:nvPr>
        </p:nvSpPr>
        <p:spPr bwMode="auto">
          <a:xfrm>
            <a:off x="1257300" y="720725"/>
            <a:ext cx="4791075" cy="3590925"/>
          </a:xfrm>
          <a:prstGeom prst="rect">
            <a:avLst/>
          </a:prstGeom>
          <a:noFill/>
          <a:ln w="12600">
            <a:solidFill>
              <a:srgbClr val="000000"/>
            </a:solidFill>
            <a:miter lim="800000"/>
            <a:headEnd/>
            <a:tailEnd/>
          </a:ln>
        </p:spPr>
      </p:sp>
      <p:sp>
        <p:nvSpPr>
          <p:cNvPr id="18442" name="Rectangle 10"/>
          <p:cNvSpPr>
            <a:spLocks noGrp="1" noChangeArrowheads="1"/>
          </p:cNvSpPr>
          <p:nvPr>
            <p:ph type="body"/>
          </p:nvPr>
        </p:nvSpPr>
        <p:spPr bwMode="auto">
          <a:xfrm>
            <a:off x="731838" y="4560888"/>
            <a:ext cx="5842000" cy="4310062"/>
          </a:xfrm>
          <a:prstGeom prst="rect">
            <a:avLst/>
          </a:prstGeom>
          <a:noFill/>
          <a:ln w="9525">
            <a:noFill/>
            <a:round/>
            <a:headEnd/>
            <a:tailEnd/>
          </a:ln>
          <a:effectLst/>
        </p:spPr>
        <p:txBody>
          <a:bodyPr vert="horz" wrap="square" lIns="96840" tIns="48240" rIns="96840" bIns="48240" numCol="1" anchor="t" anchorCtr="0" compatLnSpc="1">
            <a:prstTxWarp prst="textNoShape">
              <a:avLst/>
            </a:prstTxWarp>
          </a:bodyPr>
          <a:lstStyle/>
          <a:p>
            <a:pPr lvl="0"/>
            <a:endParaRPr lang="en-US" noProof="0" smtClean="0"/>
          </a:p>
        </p:txBody>
      </p:sp>
      <p:sp>
        <p:nvSpPr>
          <p:cNvPr id="18443" name="Text Box 11"/>
          <p:cNvSpPr txBox="1">
            <a:spLocks noChangeArrowheads="1"/>
          </p:cNvSpPr>
          <p:nvPr/>
        </p:nvSpPr>
        <p:spPr bwMode="auto">
          <a:xfrm>
            <a:off x="0" y="9120188"/>
            <a:ext cx="3170238" cy="479425"/>
          </a:xfrm>
          <a:prstGeom prst="rect">
            <a:avLst/>
          </a:prstGeom>
          <a:noFill/>
          <a:ln w="9525">
            <a:noFill/>
            <a:round/>
            <a:headEnd/>
            <a:tailEnd/>
          </a:ln>
          <a:effectLst/>
        </p:spPr>
        <p:txBody>
          <a:bodyPr wrap="none" anchor="ctr"/>
          <a:lstStyle/>
          <a:p>
            <a:pPr>
              <a:defRPr/>
            </a:pPr>
            <a:endParaRPr lang="en-US"/>
          </a:p>
        </p:txBody>
      </p:sp>
      <p:sp>
        <p:nvSpPr>
          <p:cNvPr id="18444" name="Rectangle 12"/>
          <p:cNvSpPr>
            <a:spLocks noGrp="1" noChangeArrowheads="1"/>
          </p:cNvSpPr>
          <p:nvPr>
            <p:ph type="sldNum"/>
          </p:nvPr>
        </p:nvSpPr>
        <p:spPr bwMode="auto">
          <a:xfrm>
            <a:off x="4143375" y="9120188"/>
            <a:ext cx="3160713" cy="469900"/>
          </a:xfrm>
          <a:prstGeom prst="rect">
            <a:avLst/>
          </a:prstGeom>
          <a:noFill/>
          <a:ln w="9525">
            <a:noFill/>
            <a:round/>
            <a:headEnd/>
            <a:tailEnd/>
          </a:ln>
          <a:effectLst/>
        </p:spPr>
        <p:txBody>
          <a:bodyPr vert="horz" wrap="square" lIns="96840" tIns="48240" rIns="96840" bIns="48240" numCol="1" anchor="b" anchorCtr="0" compatLnSpc="1">
            <a:prstTxWarp prst="textNoShape">
              <a:avLst/>
            </a:prstTxWarp>
          </a:bodyPr>
          <a:lstStyle>
            <a:lvl1pPr algn="r">
              <a:tabLst>
                <a:tab pos="723900" algn="l"/>
                <a:tab pos="1447800" algn="l"/>
                <a:tab pos="2171700" algn="l"/>
                <a:tab pos="2895600" algn="l"/>
              </a:tabLst>
              <a:defRPr sz="1300">
                <a:solidFill>
                  <a:srgbClr val="000000"/>
                </a:solidFill>
                <a:latin typeface="Times New Roman" pitchFamily="16" charset="0"/>
                <a:cs typeface="Lucida Sans Unicode" charset="0"/>
              </a:defRPr>
            </a:lvl1pPr>
          </a:lstStyle>
          <a:p>
            <a:pPr>
              <a:defRPr/>
            </a:pPr>
            <a:fld id="{18500D37-CAD3-4F13-8724-177D2875134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BB13BADD-34F3-42D9-BF57-71DC47FFC41A}" type="slidenum">
              <a:rPr lang="en-US" smtClean="0"/>
              <a:pPr/>
              <a:t>1</a:t>
            </a:fld>
            <a:endParaRPr lang="en-US" smtClean="0"/>
          </a:p>
        </p:txBody>
      </p:sp>
      <p:sp>
        <p:nvSpPr>
          <p:cNvPr id="45059" name="Rectangle 2"/>
          <p:cNvSpPr>
            <a:spLocks noGrp="1" noRot="1" noChangeAspect="1" noChangeArrowheads="1" noTextEdit="1"/>
          </p:cNvSpPr>
          <p:nvPr>
            <p:ph type="sldImg"/>
          </p:nvPr>
        </p:nvSpPr>
        <p:spPr>
          <a:xfrm>
            <a:off x="1258888" y="720725"/>
            <a:ext cx="4787900" cy="3590925"/>
          </a:xfrm>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4930" name="Rectangle 12"/>
          <p:cNvSpPr>
            <a:spLocks noGrp="1" noChangeArrowheads="1"/>
          </p:cNvSpPr>
          <p:nvPr>
            <p:ph type="sldNum" sz="quarter"/>
          </p:nvPr>
        </p:nvSpPr>
        <p:spPr>
          <a:noFill/>
        </p:spPr>
        <p:txBody>
          <a:bodyPr/>
          <a:lstStyle/>
          <a:p>
            <a:fld id="{C831FAF7-9C56-47E1-8B37-3BB0CBA3B18A}" type="slidenum">
              <a:rPr lang="en-US" smtClean="0">
                <a:cs typeface="Arial" charset="0"/>
              </a:rPr>
              <a:pPr/>
              <a:t>13</a:t>
            </a:fld>
            <a:endParaRPr lang="en-US" smtClean="0">
              <a:cs typeface="Arial" charset="0"/>
            </a:endParaRPr>
          </a:p>
        </p:txBody>
      </p:sp>
      <p:sp>
        <p:nvSpPr>
          <p:cNvPr id="764931"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64932" name="Rectangle 2"/>
          <p:cNvSpPr>
            <a:spLocks noGrp="1" noChangeArrowheads="1"/>
          </p:cNvSpPr>
          <p:nvPr>
            <p:ph type="body"/>
          </p:nvPr>
        </p:nvSpPr>
        <p:spPr>
          <a:xfrm>
            <a:off x="731838" y="4560888"/>
            <a:ext cx="5843587" cy="4311650"/>
          </a:xfrm>
          <a:noFill/>
          <a:ln/>
        </p:spPr>
        <p:txBody>
          <a:bodyPr wrap="none" anchor="ctr"/>
          <a:lstStyle/>
          <a:p>
            <a:endParaRPr lang="en-US" smtClean="0"/>
          </a:p>
        </p:txBody>
      </p:sp>
      <p:sp>
        <p:nvSpPr>
          <p:cNvPr id="764933" name="Text Box 3"/>
          <p:cNvSpPr txBox="1">
            <a:spLocks noChangeArrowheads="1"/>
          </p:cNvSpPr>
          <p:nvPr/>
        </p:nvSpPr>
        <p:spPr bwMode="auto">
          <a:xfrm>
            <a:off x="4143375" y="9120188"/>
            <a:ext cx="3170238" cy="479425"/>
          </a:xfrm>
          <a:prstGeom prst="rect">
            <a:avLst/>
          </a:prstGeom>
          <a:noFill/>
          <a:ln w="9525">
            <a:noFill/>
            <a:round/>
            <a:headEnd/>
            <a:tailEnd/>
          </a:ln>
        </p:spPr>
        <p:txBody>
          <a:bodyPr lIns="96840" tIns="48240" rIns="96840" bIns="4824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99A95AB-B7EA-4230-A972-4B856BA873E7}" type="slidenum">
              <a:rPr lang="en-US" sz="13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13</a:t>
            </a:fld>
            <a:endParaRPr lang="en-US" sz="1300">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4930" name="Rectangle 12"/>
          <p:cNvSpPr>
            <a:spLocks noGrp="1" noChangeArrowheads="1"/>
          </p:cNvSpPr>
          <p:nvPr>
            <p:ph type="sldNum" sz="quarter"/>
          </p:nvPr>
        </p:nvSpPr>
        <p:spPr>
          <a:noFill/>
        </p:spPr>
        <p:txBody>
          <a:bodyPr/>
          <a:lstStyle/>
          <a:p>
            <a:fld id="{C831FAF7-9C56-47E1-8B37-3BB0CBA3B18A}" type="slidenum">
              <a:rPr lang="en-US" smtClean="0">
                <a:cs typeface="Arial" charset="0"/>
              </a:rPr>
              <a:pPr/>
              <a:t>14</a:t>
            </a:fld>
            <a:endParaRPr lang="en-US" smtClean="0">
              <a:cs typeface="Arial" charset="0"/>
            </a:endParaRPr>
          </a:p>
        </p:txBody>
      </p:sp>
      <p:sp>
        <p:nvSpPr>
          <p:cNvPr id="764931"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64932" name="Rectangle 2"/>
          <p:cNvSpPr>
            <a:spLocks noGrp="1" noChangeArrowheads="1"/>
          </p:cNvSpPr>
          <p:nvPr>
            <p:ph type="body"/>
          </p:nvPr>
        </p:nvSpPr>
        <p:spPr>
          <a:xfrm>
            <a:off x="731838" y="4560888"/>
            <a:ext cx="5843587" cy="4311650"/>
          </a:xfrm>
          <a:noFill/>
          <a:ln/>
        </p:spPr>
        <p:txBody>
          <a:bodyPr wrap="none" anchor="ctr"/>
          <a:lstStyle/>
          <a:p>
            <a:endParaRPr lang="en-US" smtClean="0"/>
          </a:p>
        </p:txBody>
      </p:sp>
      <p:sp>
        <p:nvSpPr>
          <p:cNvPr id="764933" name="Text Box 3"/>
          <p:cNvSpPr txBox="1">
            <a:spLocks noChangeArrowheads="1"/>
          </p:cNvSpPr>
          <p:nvPr/>
        </p:nvSpPr>
        <p:spPr bwMode="auto">
          <a:xfrm>
            <a:off x="4143375" y="9120188"/>
            <a:ext cx="3170238" cy="479425"/>
          </a:xfrm>
          <a:prstGeom prst="rect">
            <a:avLst/>
          </a:prstGeom>
          <a:noFill/>
          <a:ln w="9525">
            <a:noFill/>
            <a:round/>
            <a:headEnd/>
            <a:tailEnd/>
          </a:ln>
        </p:spPr>
        <p:txBody>
          <a:bodyPr lIns="96840" tIns="48240" rIns="96840" bIns="4824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99A95AB-B7EA-4230-A972-4B856BA873E7}" type="slidenum">
              <a:rPr lang="en-US" sz="13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14</a:t>
            </a:fld>
            <a:endParaRPr lang="en-US" sz="1300">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4930" name="Rectangle 12"/>
          <p:cNvSpPr>
            <a:spLocks noGrp="1" noChangeArrowheads="1"/>
          </p:cNvSpPr>
          <p:nvPr>
            <p:ph type="sldNum" sz="quarter"/>
          </p:nvPr>
        </p:nvSpPr>
        <p:spPr>
          <a:noFill/>
        </p:spPr>
        <p:txBody>
          <a:bodyPr/>
          <a:lstStyle/>
          <a:p>
            <a:fld id="{C831FAF7-9C56-47E1-8B37-3BB0CBA3B18A}" type="slidenum">
              <a:rPr lang="en-US" smtClean="0">
                <a:cs typeface="Arial" charset="0"/>
              </a:rPr>
              <a:pPr/>
              <a:t>15</a:t>
            </a:fld>
            <a:endParaRPr lang="en-US" smtClean="0">
              <a:cs typeface="Arial" charset="0"/>
            </a:endParaRPr>
          </a:p>
        </p:txBody>
      </p:sp>
      <p:sp>
        <p:nvSpPr>
          <p:cNvPr id="764931"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64932" name="Rectangle 2"/>
          <p:cNvSpPr>
            <a:spLocks noGrp="1" noChangeArrowheads="1"/>
          </p:cNvSpPr>
          <p:nvPr>
            <p:ph type="body"/>
          </p:nvPr>
        </p:nvSpPr>
        <p:spPr>
          <a:xfrm>
            <a:off x="731838" y="4560888"/>
            <a:ext cx="5843587" cy="4311650"/>
          </a:xfrm>
          <a:noFill/>
          <a:ln/>
        </p:spPr>
        <p:txBody>
          <a:bodyPr wrap="none" anchor="ctr"/>
          <a:lstStyle/>
          <a:p>
            <a:endParaRPr lang="en-US" smtClean="0"/>
          </a:p>
        </p:txBody>
      </p:sp>
      <p:sp>
        <p:nvSpPr>
          <p:cNvPr id="764933" name="Text Box 3"/>
          <p:cNvSpPr txBox="1">
            <a:spLocks noChangeArrowheads="1"/>
          </p:cNvSpPr>
          <p:nvPr/>
        </p:nvSpPr>
        <p:spPr bwMode="auto">
          <a:xfrm>
            <a:off x="4143375" y="9120188"/>
            <a:ext cx="3170238" cy="479425"/>
          </a:xfrm>
          <a:prstGeom prst="rect">
            <a:avLst/>
          </a:prstGeom>
          <a:noFill/>
          <a:ln w="9525">
            <a:noFill/>
            <a:round/>
            <a:headEnd/>
            <a:tailEnd/>
          </a:ln>
        </p:spPr>
        <p:txBody>
          <a:bodyPr lIns="96840" tIns="48240" rIns="96840" bIns="4824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99A95AB-B7EA-4230-A972-4B856BA873E7}" type="slidenum">
              <a:rPr lang="en-US" sz="13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15</a:t>
            </a:fld>
            <a:endParaRPr lang="en-US" sz="1300">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4930" name="Rectangle 12"/>
          <p:cNvSpPr>
            <a:spLocks noGrp="1" noChangeArrowheads="1"/>
          </p:cNvSpPr>
          <p:nvPr>
            <p:ph type="sldNum" sz="quarter"/>
          </p:nvPr>
        </p:nvSpPr>
        <p:spPr>
          <a:noFill/>
        </p:spPr>
        <p:txBody>
          <a:bodyPr/>
          <a:lstStyle/>
          <a:p>
            <a:fld id="{C831FAF7-9C56-47E1-8B37-3BB0CBA3B18A}" type="slidenum">
              <a:rPr lang="en-US" smtClean="0">
                <a:cs typeface="Arial" charset="0"/>
              </a:rPr>
              <a:pPr/>
              <a:t>16</a:t>
            </a:fld>
            <a:endParaRPr lang="en-US" smtClean="0">
              <a:cs typeface="Arial" charset="0"/>
            </a:endParaRPr>
          </a:p>
        </p:txBody>
      </p:sp>
      <p:sp>
        <p:nvSpPr>
          <p:cNvPr id="764931"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64932" name="Rectangle 2"/>
          <p:cNvSpPr>
            <a:spLocks noGrp="1" noChangeArrowheads="1"/>
          </p:cNvSpPr>
          <p:nvPr>
            <p:ph type="body"/>
          </p:nvPr>
        </p:nvSpPr>
        <p:spPr>
          <a:xfrm>
            <a:off x="731838" y="4560888"/>
            <a:ext cx="5843587" cy="4311650"/>
          </a:xfrm>
          <a:noFill/>
          <a:ln/>
        </p:spPr>
        <p:txBody>
          <a:bodyPr wrap="none" anchor="ctr"/>
          <a:lstStyle/>
          <a:p>
            <a:endParaRPr lang="en-US" smtClean="0"/>
          </a:p>
        </p:txBody>
      </p:sp>
      <p:sp>
        <p:nvSpPr>
          <p:cNvPr id="764933" name="Text Box 3"/>
          <p:cNvSpPr txBox="1">
            <a:spLocks noChangeArrowheads="1"/>
          </p:cNvSpPr>
          <p:nvPr/>
        </p:nvSpPr>
        <p:spPr bwMode="auto">
          <a:xfrm>
            <a:off x="4143375" y="9120188"/>
            <a:ext cx="3170238" cy="479425"/>
          </a:xfrm>
          <a:prstGeom prst="rect">
            <a:avLst/>
          </a:prstGeom>
          <a:noFill/>
          <a:ln w="9525">
            <a:noFill/>
            <a:round/>
            <a:headEnd/>
            <a:tailEnd/>
          </a:ln>
        </p:spPr>
        <p:txBody>
          <a:bodyPr lIns="96840" tIns="48240" rIns="96840" bIns="4824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99A95AB-B7EA-4230-A972-4B856BA873E7}" type="slidenum">
              <a:rPr lang="en-US" sz="13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16</a:t>
            </a:fld>
            <a:endParaRPr lang="en-US" sz="1300">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4930" name="Rectangle 12"/>
          <p:cNvSpPr>
            <a:spLocks noGrp="1" noChangeArrowheads="1"/>
          </p:cNvSpPr>
          <p:nvPr>
            <p:ph type="sldNum" sz="quarter"/>
          </p:nvPr>
        </p:nvSpPr>
        <p:spPr>
          <a:noFill/>
        </p:spPr>
        <p:txBody>
          <a:bodyPr/>
          <a:lstStyle/>
          <a:p>
            <a:fld id="{C831FAF7-9C56-47E1-8B37-3BB0CBA3B18A}" type="slidenum">
              <a:rPr lang="en-US" smtClean="0">
                <a:cs typeface="Arial" charset="0"/>
              </a:rPr>
              <a:pPr/>
              <a:t>17</a:t>
            </a:fld>
            <a:endParaRPr lang="en-US" smtClean="0">
              <a:cs typeface="Arial" charset="0"/>
            </a:endParaRPr>
          </a:p>
        </p:txBody>
      </p:sp>
      <p:sp>
        <p:nvSpPr>
          <p:cNvPr id="764931"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64932" name="Rectangle 2"/>
          <p:cNvSpPr>
            <a:spLocks noGrp="1" noChangeArrowheads="1"/>
          </p:cNvSpPr>
          <p:nvPr>
            <p:ph type="body"/>
          </p:nvPr>
        </p:nvSpPr>
        <p:spPr>
          <a:xfrm>
            <a:off x="731838" y="4560888"/>
            <a:ext cx="5843587" cy="4311650"/>
          </a:xfrm>
          <a:noFill/>
          <a:ln/>
        </p:spPr>
        <p:txBody>
          <a:bodyPr wrap="none" anchor="ctr"/>
          <a:lstStyle/>
          <a:p>
            <a:endParaRPr lang="en-US" smtClean="0"/>
          </a:p>
        </p:txBody>
      </p:sp>
      <p:sp>
        <p:nvSpPr>
          <p:cNvPr id="764933" name="Text Box 3"/>
          <p:cNvSpPr txBox="1">
            <a:spLocks noChangeArrowheads="1"/>
          </p:cNvSpPr>
          <p:nvPr/>
        </p:nvSpPr>
        <p:spPr bwMode="auto">
          <a:xfrm>
            <a:off x="4143375" y="9120188"/>
            <a:ext cx="3170238" cy="479425"/>
          </a:xfrm>
          <a:prstGeom prst="rect">
            <a:avLst/>
          </a:prstGeom>
          <a:noFill/>
          <a:ln w="9525">
            <a:noFill/>
            <a:round/>
            <a:headEnd/>
            <a:tailEnd/>
          </a:ln>
        </p:spPr>
        <p:txBody>
          <a:bodyPr lIns="96840" tIns="48240" rIns="96840" bIns="4824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99A95AB-B7EA-4230-A972-4B856BA873E7}" type="slidenum">
              <a:rPr lang="en-US" sz="13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17</a:t>
            </a:fld>
            <a:endParaRPr lang="en-US" sz="1300">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4930" name="Rectangle 12"/>
          <p:cNvSpPr>
            <a:spLocks noGrp="1" noChangeArrowheads="1"/>
          </p:cNvSpPr>
          <p:nvPr>
            <p:ph type="sldNum" sz="quarter"/>
          </p:nvPr>
        </p:nvSpPr>
        <p:spPr>
          <a:noFill/>
        </p:spPr>
        <p:txBody>
          <a:bodyPr/>
          <a:lstStyle/>
          <a:p>
            <a:fld id="{C831FAF7-9C56-47E1-8B37-3BB0CBA3B18A}" type="slidenum">
              <a:rPr lang="en-US" smtClean="0">
                <a:cs typeface="Arial" charset="0"/>
              </a:rPr>
              <a:pPr/>
              <a:t>18</a:t>
            </a:fld>
            <a:endParaRPr lang="en-US" smtClean="0">
              <a:cs typeface="Arial" charset="0"/>
            </a:endParaRPr>
          </a:p>
        </p:txBody>
      </p:sp>
      <p:sp>
        <p:nvSpPr>
          <p:cNvPr id="764931"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64932" name="Rectangle 2"/>
          <p:cNvSpPr>
            <a:spLocks noGrp="1" noChangeArrowheads="1"/>
          </p:cNvSpPr>
          <p:nvPr>
            <p:ph type="body"/>
          </p:nvPr>
        </p:nvSpPr>
        <p:spPr>
          <a:xfrm>
            <a:off x="731838" y="4560888"/>
            <a:ext cx="5843587" cy="4311650"/>
          </a:xfrm>
          <a:noFill/>
          <a:ln/>
        </p:spPr>
        <p:txBody>
          <a:bodyPr wrap="none" anchor="ctr"/>
          <a:lstStyle/>
          <a:p>
            <a:endParaRPr lang="en-US" smtClean="0"/>
          </a:p>
        </p:txBody>
      </p:sp>
      <p:sp>
        <p:nvSpPr>
          <p:cNvPr id="764933" name="Text Box 3"/>
          <p:cNvSpPr txBox="1">
            <a:spLocks noChangeArrowheads="1"/>
          </p:cNvSpPr>
          <p:nvPr/>
        </p:nvSpPr>
        <p:spPr bwMode="auto">
          <a:xfrm>
            <a:off x="4143375" y="9120188"/>
            <a:ext cx="3170238" cy="479425"/>
          </a:xfrm>
          <a:prstGeom prst="rect">
            <a:avLst/>
          </a:prstGeom>
          <a:noFill/>
          <a:ln w="9525">
            <a:noFill/>
            <a:round/>
            <a:headEnd/>
            <a:tailEnd/>
          </a:ln>
        </p:spPr>
        <p:txBody>
          <a:bodyPr lIns="96840" tIns="48240" rIns="96840" bIns="4824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99A95AB-B7EA-4230-A972-4B856BA873E7}" type="slidenum">
              <a:rPr lang="en-US" sz="13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18</a:t>
            </a:fld>
            <a:endParaRPr lang="en-US" sz="1300">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4930" name="Rectangle 12"/>
          <p:cNvSpPr>
            <a:spLocks noGrp="1" noChangeArrowheads="1"/>
          </p:cNvSpPr>
          <p:nvPr>
            <p:ph type="sldNum" sz="quarter"/>
          </p:nvPr>
        </p:nvSpPr>
        <p:spPr>
          <a:noFill/>
        </p:spPr>
        <p:txBody>
          <a:bodyPr/>
          <a:lstStyle/>
          <a:p>
            <a:fld id="{C831FAF7-9C56-47E1-8B37-3BB0CBA3B18A}" type="slidenum">
              <a:rPr lang="en-US" smtClean="0">
                <a:cs typeface="Arial" charset="0"/>
              </a:rPr>
              <a:pPr/>
              <a:t>19</a:t>
            </a:fld>
            <a:endParaRPr lang="en-US" smtClean="0">
              <a:cs typeface="Arial" charset="0"/>
            </a:endParaRPr>
          </a:p>
        </p:txBody>
      </p:sp>
      <p:sp>
        <p:nvSpPr>
          <p:cNvPr id="764931"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64932" name="Rectangle 2"/>
          <p:cNvSpPr>
            <a:spLocks noGrp="1" noChangeArrowheads="1"/>
          </p:cNvSpPr>
          <p:nvPr>
            <p:ph type="body"/>
          </p:nvPr>
        </p:nvSpPr>
        <p:spPr>
          <a:xfrm>
            <a:off x="731838" y="4560888"/>
            <a:ext cx="5843587" cy="4311650"/>
          </a:xfrm>
          <a:noFill/>
          <a:ln/>
        </p:spPr>
        <p:txBody>
          <a:bodyPr wrap="none" anchor="ctr"/>
          <a:lstStyle/>
          <a:p>
            <a:endParaRPr lang="en-US" smtClean="0"/>
          </a:p>
        </p:txBody>
      </p:sp>
      <p:sp>
        <p:nvSpPr>
          <p:cNvPr id="764933" name="Text Box 3"/>
          <p:cNvSpPr txBox="1">
            <a:spLocks noChangeArrowheads="1"/>
          </p:cNvSpPr>
          <p:nvPr/>
        </p:nvSpPr>
        <p:spPr bwMode="auto">
          <a:xfrm>
            <a:off x="4143375" y="9120188"/>
            <a:ext cx="3170238" cy="479425"/>
          </a:xfrm>
          <a:prstGeom prst="rect">
            <a:avLst/>
          </a:prstGeom>
          <a:noFill/>
          <a:ln w="9525">
            <a:noFill/>
            <a:round/>
            <a:headEnd/>
            <a:tailEnd/>
          </a:ln>
        </p:spPr>
        <p:txBody>
          <a:bodyPr lIns="96840" tIns="48240" rIns="96840" bIns="4824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99A95AB-B7EA-4230-A972-4B856BA873E7}" type="slidenum">
              <a:rPr lang="en-US" sz="13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19</a:t>
            </a:fld>
            <a:endParaRPr lang="en-US" sz="1300">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4930" name="Rectangle 12"/>
          <p:cNvSpPr>
            <a:spLocks noGrp="1" noChangeArrowheads="1"/>
          </p:cNvSpPr>
          <p:nvPr>
            <p:ph type="sldNum" sz="quarter"/>
          </p:nvPr>
        </p:nvSpPr>
        <p:spPr>
          <a:noFill/>
        </p:spPr>
        <p:txBody>
          <a:bodyPr/>
          <a:lstStyle/>
          <a:p>
            <a:fld id="{C831FAF7-9C56-47E1-8B37-3BB0CBA3B18A}" type="slidenum">
              <a:rPr lang="en-US" smtClean="0">
                <a:cs typeface="Arial" charset="0"/>
              </a:rPr>
              <a:pPr/>
              <a:t>20</a:t>
            </a:fld>
            <a:endParaRPr lang="en-US" smtClean="0">
              <a:cs typeface="Arial" charset="0"/>
            </a:endParaRPr>
          </a:p>
        </p:txBody>
      </p:sp>
      <p:sp>
        <p:nvSpPr>
          <p:cNvPr id="764931"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64932" name="Rectangle 2"/>
          <p:cNvSpPr>
            <a:spLocks noGrp="1" noChangeArrowheads="1"/>
          </p:cNvSpPr>
          <p:nvPr>
            <p:ph type="body"/>
          </p:nvPr>
        </p:nvSpPr>
        <p:spPr>
          <a:xfrm>
            <a:off x="731838" y="4560888"/>
            <a:ext cx="5843587" cy="4311650"/>
          </a:xfrm>
          <a:noFill/>
          <a:ln/>
        </p:spPr>
        <p:txBody>
          <a:bodyPr wrap="none" anchor="ctr"/>
          <a:lstStyle/>
          <a:p>
            <a:endParaRPr lang="en-US" smtClean="0"/>
          </a:p>
        </p:txBody>
      </p:sp>
      <p:sp>
        <p:nvSpPr>
          <p:cNvPr id="764933" name="Text Box 3"/>
          <p:cNvSpPr txBox="1">
            <a:spLocks noChangeArrowheads="1"/>
          </p:cNvSpPr>
          <p:nvPr/>
        </p:nvSpPr>
        <p:spPr bwMode="auto">
          <a:xfrm>
            <a:off x="4143375" y="9120188"/>
            <a:ext cx="3170238" cy="479425"/>
          </a:xfrm>
          <a:prstGeom prst="rect">
            <a:avLst/>
          </a:prstGeom>
          <a:noFill/>
          <a:ln w="9525">
            <a:noFill/>
            <a:round/>
            <a:headEnd/>
            <a:tailEnd/>
          </a:ln>
        </p:spPr>
        <p:txBody>
          <a:bodyPr lIns="96840" tIns="48240" rIns="96840" bIns="4824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99A95AB-B7EA-4230-A972-4B856BA873E7}" type="slidenum">
              <a:rPr lang="en-US" sz="13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20</a:t>
            </a:fld>
            <a:endParaRPr lang="en-US" sz="1300">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4930" name="Rectangle 12"/>
          <p:cNvSpPr>
            <a:spLocks noGrp="1" noChangeArrowheads="1"/>
          </p:cNvSpPr>
          <p:nvPr>
            <p:ph type="sldNum" sz="quarter"/>
          </p:nvPr>
        </p:nvSpPr>
        <p:spPr>
          <a:noFill/>
        </p:spPr>
        <p:txBody>
          <a:bodyPr/>
          <a:lstStyle/>
          <a:p>
            <a:fld id="{C831FAF7-9C56-47E1-8B37-3BB0CBA3B18A}" type="slidenum">
              <a:rPr lang="en-US" smtClean="0">
                <a:cs typeface="Arial" charset="0"/>
              </a:rPr>
              <a:pPr/>
              <a:t>21</a:t>
            </a:fld>
            <a:endParaRPr lang="en-US" smtClean="0">
              <a:cs typeface="Arial" charset="0"/>
            </a:endParaRPr>
          </a:p>
        </p:txBody>
      </p:sp>
      <p:sp>
        <p:nvSpPr>
          <p:cNvPr id="764931"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64932" name="Rectangle 2"/>
          <p:cNvSpPr>
            <a:spLocks noGrp="1" noChangeArrowheads="1"/>
          </p:cNvSpPr>
          <p:nvPr>
            <p:ph type="body"/>
          </p:nvPr>
        </p:nvSpPr>
        <p:spPr>
          <a:xfrm>
            <a:off x="731838" y="4560888"/>
            <a:ext cx="5843587" cy="4311650"/>
          </a:xfrm>
          <a:noFill/>
          <a:ln/>
        </p:spPr>
        <p:txBody>
          <a:bodyPr wrap="none" anchor="ctr"/>
          <a:lstStyle/>
          <a:p>
            <a:endParaRPr lang="en-US" smtClean="0"/>
          </a:p>
        </p:txBody>
      </p:sp>
      <p:sp>
        <p:nvSpPr>
          <p:cNvPr id="764933" name="Text Box 3"/>
          <p:cNvSpPr txBox="1">
            <a:spLocks noChangeArrowheads="1"/>
          </p:cNvSpPr>
          <p:nvPr/>
        </p:nvSpPr>
        <p:spPr bwMode="auto">
          <a:xfrm>
            <a:off x="4143375" y="9120188"/>
            <a:ext cx="3170238" cy="479425"/>
          </a:xfrm>
          <a:prstGeom prst="rect">
            <a:avLst/>
          </a:prstGeom>
          <a:noFill/>
          <a:ln w="9525">
            <a:noFill/>
            <a:round/>
            <a:headEnd/>
            <a:tailEnd/>
          </a:ln>
        </p:spPr>
        <p:txBody>
          <a:bodyPr lIns="96840" tIns="48240" rIns="96840" bIns="4824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99A95AB-B7EA-4230-A972-4B856BA873E7}" type="slidenum">
              <a:rPr lang="en-US" sz="13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21</a:t>
            </a:fld>
            <a:endParaRPr lang="en-US" sz="1300">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4930" name="Rectangle 12"/>
          <p:cNvSpPr>
            <a:spLocks noGrp="1" noChangeArrowheads="1"/>
          </p:cNvSpPr>
          <p:nvPr>
            <p:ph type="sldNum" sz="quarter"/>
          </p:nvPr>
        </p:nvSpPr>
        <p:spPr>
          <a:noFill/>
        </p:spPr>
        <p:txBody>
          <a:bodyPr/>
          <a:lstStyle/>
          <a:p>
            <a:fld id="{C831FAF7-9C56-47E1-8B37-3BB0CBA3B18A}" type="slidenum">
              <a:rPr lang="en-US" smtClean="0">
                <a:cs typeface="Arial" charset="0"/>
              </a:rPr>
              <a:pPr/>
              <a:t>22</a:t>
            </a:fld>
            <a:endParaRPr lang="en-US" smtClean="0">
              <a:cs typeface="Arial" charset="0"/>
            </a:endParaRPr>
          </a:p>
        </p:txBody>
      </p:sp>
      <p:sp>
        <p:nvSpPr>
          <p:cNvPr id="764931"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64932" name="Rectangle 2"/>
          <p:cNvSpPr>
            <a:spLocks noGrp="1" noChangeArrowheads="1"/>
          </p:cNvSpPr>
          <p:nvPr>
            <p:ph type="body"/>
          </p:nvPr>
        </p:nvSpPr>
        <p:spPr>
          <a:xfrm>
            <a:off x="731838" y="4560888"/>
            <a:ext cx="5843587" cy="4311650"/>
          </a:xfrm>
          <a:noFill/>
          <a:ln/>
        </p:spPr>
        <p:txBody>
          <a:bodyPr wrap="none" anchor="ctr"/>
          <a:lstStyle/>
          <a:p>
            <a:endParaRPr lang="en-US" smtClean="0"/>
          </a:p>
        </p:txBody>
      </p:sp>
      <p:sp>
        <p:nvSpPr>
          <p:cNvPr id="764933" name="Text Box 3"/>
          <p:cNvSpPr txBox="1">
            <a:spLocks noChangeArrowheads="1"/>
          </p:cNvSpPr>
          <p:nvPr/>
        </p:nvSpPr>
        <p:spPr bwMode="auto">
          <a:xfrm>
            <a:off x="4143375" y="9120188"/>
            <a:ext cx="3170238" cy="479425"/>
          </a:xfrm>
          <a:prstGeom prst="rect">
            <a:avLst/>
          </a:prstGeom>
          <a:noFill/>
          <a:ln w="9525">
            <a:noFill/>
            <a:round/>
            <a:headEnd/>
            <a:tailEnd/>
          </a:ln>
        </p:spPr>
        <p:txBody>
          <a:bodyPr lIns="96840" tIns="48240" rIns="96840" bIns="4824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99A95AB-B7EA-4230-A972-4B856BA873E7}" type="slidenum">
              <a:rPr lang="en-US" sz="13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22</a:t>
            </a:fld>
            <a:endParaRPr lang="en-US" sz="130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p:txBody>
          <a:bodyPr/>
          <a:lstStyle/>
          <a:p>
            <a:pPr>
              <a:defRPr/>
            </a:pPr>
            <a:fld id="{D03538B8-105A-4FE8-891C-4CA98B6A09D7}" type="slidenum">
              <a:rPr lang="en-US" smtClean="0"/>
              <a:pPr>
                <a:defRPr/>
              </a:pPr>
              <a:t>2</a:t>
            </a:fld>
            <a:endParaRPr lang="en-US" smtClean="0"/>
          </a:p>
        </p:txBody>
      </p:sp>
      <p:sp>
        <p:nvSpPr>
          <p:cNvPr id="32771" name="Rectangle 2"/>
          <p:cNvSpPr>
            <a:spLocks noGrp="1" noRot="1" noChangeAspect="1" noChangeArrowheads="1" noTextEdit="1"/>
          </p:cNvSpPr>
          <p:nvPr>
            <p:ph type="sldImg"/>
          </p:nvPr>
        </p:nvSpPr>
        <p:spPr bwMode="auto">
          <a:xfrm>
            <a:off x="1258888" y="720725"/>
            <a:ext cx="4787900" cy="3590925"/>
          </a:xfrm>
          <a:solidFill>
            <a:srgbClr val="FFFFFF"/>
          </a:solidFill>
          <a:ln>
            <a:solidFill>
              <a:srgbClr val="000000"/>
            </a:solidFill>
            <a:miter lim="800000"/>
            <a:headEnd/>
            <a:tailEnd/>
          </a:ln>
        </p:spPr>
      </p:sp>
      <p:sp>
        <p:nvSpPr>
          <p:cNvPr id="3277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4930" name="Rectangle 12"/>
          <p:cNvSpPr>
            <a:spLocks noGrp="1" noChangeArrowheads="1"/>
          </p:cNvSpPr>
          <p:nvPr>
            <p:ph type="sldNum" sz="quarter"/>
          </p:nvPr>
        </p:nvSpPr>
        <p:spPr>
          <a:noFill/>
        </p:spPr>
        <p:txBody>
          <a:bodyPr/>
          <a:lstStyle/>
          <a:p>
            <a:fld id="{C831FAF7-9C56-47E1-8B37-3BB0CBA3B18A}" type="slidenum">
              <a:rPr lang="en-US" smtClean="0">
                <a:cs typeface="Arial" charset="0"/>
              </a:rPr>
              <a:pPr/>
              <a:t>23</a:t>
            </a:fld>
            <a:endParaRPr lang="en-US" smtClean="0">
              <a:cs typeface="Arial" charset="0"/>
            </a:endParaRPr>
          </a:p>
        </p:txBody>
      </p:sp>
      <p:sp>
        <p:nvSpPr>
          <p:cNvPr id="764931"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64932" name="Rectangle 2"/>
          <p:cNvSpPr>
            <a:spLocks noGrp="1" noChangeArrowheads="1"/>
          </p:cNvSpPr>
          <p:nvPr>
            <p:ph type="body"/>
          </p:nvPr>
        </p:nvSpPr>
        <p:spPr>
          <a:xfrm>
            <a:off x="731838" y="4560888"/>
            <a:ext cx="5843587" cy="4311650"/>
          </a:xfrm>
          <a:noFill/>
          <a:ln/>
        </p:spPr>
        <p:txBody>
          <a:bodyPr wrap="none" anchor="ctr"/>
          <a:lstStyle/>
          <a:p>
            <a:endParaRPr lang="en-US" smtClean="0"/>
          </a:p>
        </p:txBody>
      </p:sp>
      <p:sp>
        <p:nvSpPr>
          <p:cNvPr id="764933" name="Text Box 3"/>
          <p:cNvSpPr txBox="1">
            <a:spLocks noChangeArrowheads="1"/>
          </p:cNvSpPr>
          <p:nvPr/>
        </p:nvSpPr>
        <p:spPr bwMode="auto">
          <a:xfrm>
            <a:off x="4143375" y="9120188"/>
            <a:ext cx="3170238" cy="479425"/>
          </a:xfrm>
          <a:prstGeom prst="rect">
            <a:avLst/>
          </a:prstGeom>
          <a:noFill/>
          <a:ln w="9525">
            <a:noFill/>
            <a:round/>
            <a:headEnd/>
            <a:tailEnd/>
          </a:ln>
        </p:spPr>
        <p:txBody>
          <a:bodyPr lIns="96840" tIns="48240" rIns="96840" bIns="4824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99A95AB-B7EA-4230-A972-4B856BA873E7}" type="slidenum">
              <a:rPr lang="en-US" sz="13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23</a:t>
            </a:fld>
            <a:endParaRPr lang="en-US" sz="1300">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4930" name="Rectangle 12"/>
          <p:cNvSpPr>
            <a:spLocks noGrp="1" noChangeArrowheads="1"/>
          </p:cNvSpPr>
          <p:nvPr>
            <p:ph type="sldNum" sz="quarter"/>
          </p:nvPr>
        </p:nvSpPr>
        <p:spPr>
          <a:noFill/>
        </p:spPr>
        <p:txBody>
          <a:bodyPr/>
          <a:lstStyle/>
          <a:p>
            <a:fld id="{C831FAF7-9C56-47E1-8B37-3BB0CBA3B18A}" type="slidenum">
              <a:rPr lang="en-US" smtClean="0">
                <a:cs typeface="Arial" charset="0"/>
              </a:rPr>
              <a:pPr/>
              <a:t>24</a:t>
            </a:fld>
            <a:endParaRPr lang="en-US" smtClean="0">
              <a:cs typeface="Arial" charset="0"/>
            </a:endParaRPr>
          </a:p>
        </p:txBody>
      </p:sp>
      <p:sp>
        <p:nvSpPr>
          <p:cNvPr id="764931"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64932" name="Rectangle 2"/>
          <p:cNvSpPr>
            <a:spLocks noGrp="1" noChangeArrowheads="1"/>
          </p:cNvSpPr>
          <p:nvPr>
            <p:ph type="body"/>
          </p:nvPr>
        </p:nvSpPr>
        <p:spPr>
          <a:xfrm>
            <a:off x="731838" y="4560888"/>
            <a:ext cx="5843587" cy="4311650"/>
          </a:xfrm>
          <a:noFill/>
          <a:ln/>
        </p:spPr>
        <p:txBody>
          <a:bodyPr wrap="none" anchor="ctr"/>
          <a:lstStyle/>
          <a:p>
            <a:endParaRPr lang="en-US" smtClean="0"/>
          </a:p>
        </p:txBody>
      </p:sp>
      <p:sp>
        <p:nvSpPr>
          <p:cNvPr id="764933" name="Text Box 3"/>
          <p:cNvSpPr txBox="1">
            <a:spLocks noChangeArrowheads="1"/>
          </p:cNvSpPr>
          <p:nvPr/>
        </p:nvSpPr>
        <p:spPr bwMode="auto">
          <a:xfrm>
            <a:off x="4143375" y="9120188"/>
            <a:ext cx="3170238" cy="479425"/>
          </a:xfrm>
          <a:prstGeom prst="rect">
            <a:avLst/>
          </a:prstGeom>
          <a:noFill/>
          <a:ln w="9525">
            <a:noFill/>
            <a:round/>
            <a:headEnd/>
            <a:tailEnd/>
          </a:ln>
        </p:spPr>
        <p:txBody>
          <a:bodyPr lIns="96840" tIns="48240" rIns="96840" bIns="4824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99A95AB-B7EA-4230-A972-4B856BA873E7}" type="slidenum">
              <a:rPr lang="en-US" sz="13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24</a:t>
            </a:fld>
            <a:endParaRPr lang="en-US" sz="1300">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4930" name="Rectangle 12"/>
          <p:cNvSpPr>
            <a:spLocks noGrp="1" noChangeArrowheads="1"/>
          </p:cNvSpPr>
          <p:nvPr>
            <p:ph type="sldNum" sz="quarter"/>
          </p:nvPr>
        </p:nvSpPr>
        <p:spPr>
          <a:noFill/>
        </p:spPr>
        <p:txBody>
          <a:bodyPr/>
          <a:lstStyle/>
          <a:p>
            <a:fld id="{C831FAF7-9C56-47E1-8B37-3BB0CBA3B18A}" type="slidenum">
              <a:rPr lang="en-US" smtClean="0">
                <a:cs typeface="Arial" charset="0"/>
              </a:rPr>
              <a:pPr/>
              <a:t>25</a:t>
            </a:fld>
            <a:endParaRPr lang="en-US" smtClean="0">
              <a:cs typeface="Arial" charset="0"/>
            </a:endParaRPr>
          </a:p>
        </p:txBody>
      </p:sp>
      <p:sp>
        <p:nvSpPr>
          <p:cNvPr id="764931"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64932" name="Rectangle 2"/>
          <p:cNvSpPr>
            <a:spLocks noGrp="1" noChangeArrowheads="1"/>
          </p:cNvSpPr>
          <p:nvPr>
            <p:ph type="body"/>
          </p:nvPr>
        </p:nvSpPr>
        <p:spPr>
          <a:xfrm>
            <a:off x="731838" y="4560888"/>
            <a:ext cx="5843587" cy="4311650"/>
          </a:xfrm>
          <a:noFill/>
          <a:ln/>
        </p:spPr>
        <p:txBody>
          <a:bodyPr wrap="none" anchor="ctr"/>
          <a:lstStyle/>
          <a:p>
            <a:endParaRPr lang="en-US" smtClean="0"/>
          </a:p>
        </p:txBody>
      </p:sp>
      <p:sp>
        <p:nvSpPr>
          <p:cNvPr id="764933" name="Text Box 3"/>
          <p:cNvSpPr txBox="1">
            <a:spLocks noChangeArrowheads="1"/>
          </p:cNvSpPr>
          <p:nvPr/>
        </p:nvSpPr>
        <p:spPr bwMode="auto">
          <a:xfrm>
            <a:off x="4143375" y="9120188"/>
            <a:ext cx="3170238" cy="479425"/>
          </a:xfrm>
          <a:prstGeom prst="rect">
            <a:avLst/>
          </a:prstGeom>
          <a:noFill/>
          <a:ln w="9525">
            <a:noFill/>
            <a:round/>
            <a:headEnd/>
            <a:tailEnd/>
          </a:ln>
        </p:spPr>
        <p:txBody>
          <a:bodyPr lIns="96840" tIns="48240" rIns="96840" bIns="4824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99A95AB-B7EA-4230-A972-4B856BA873E7}" type="slidenum">
              <a:rPr lang="en-US" sz="13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25</a:t>
            </a:fld>
            <a:endParaRPr lang="en-US" sz="1300">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4930" name="Rectangle 12"/>
          <p:cNvSpPr>
            <a:spLocks noGrp="1" noChangeArrowheads="1"/>
          </p:cNvSpPr>
          <p:nvPr>
            <p:ph type="sldNum" sz="quarter"/>
          </p:nvPr>
        </p:nvSpPr>
        <p:spPr>
          <a:noFill/>
        </p:spPr>
        <p:txBody>
          <a:bodyPr/>
          <a:lstStyle/>
          <a:p>
            <a:fld id="{C831FAF7-9C56-47E1-8B37-3BB0CBA3B18A}" type="slidenum">
              <a:rPr lang="en-US" smtClean="0">
                <a:cs typeface="Arial" charset="0"/>
              </a:rPr>
              <a:pPr/>
              <a:t>26</a:t>
            </a:fld>
            <a:endParaRPr lang="en-US" smtClean="0">
              <a:cs typeface="Arial" charset="0"/>
            </a:endParaRPr>
          </a:p>
        </p:txBody>
      </p:sp>
      <p:sp>
        <p:nvSpPr>
          <p:cNvPr id="764931"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64932" name="Rectangle 2"/>
          <p:cNvSpPr>
            <a:spLocks noGrp="1" noChangeArrowheads="1"/>
          </p:cNvSpPr>
          <p:nvPr>
            <p:ph type="body"/>
          </p:nvPr>
        </p:nvSpPr>
        <p:spPr>
          <a:xfrm>
            <a:off x="731838" y="4560888"/>
            <a:ext cx="5843587" cy="4311650"/>
          </a:xfrm>
          <a:noFill/>
          <a:ln/>
        </p:spPr>
        <p:txBody>
          <a:bodyPr wrap="none" anchor="ctr"/>
          <a:lstStyle/>
          <a:p>
            <a:endParaRPr lang="en-US" smtClean="0"/>
          </a:p>
        </p:txBody>
      </p:sp>
      <p:sp>
        <p:nvSpPr>
          <p:cNvPr id="764933" name="Text Box 3"/>
          <p:cNvSpPr txBox="1">
            <a:spLocks noChangeArrowheads="1"/>
          </p:cNvSpPr>
          <p:nvPr/>
        </p:nvSpPr>
        <p:spPr bwMode="auto">
          <a:xfrm>
            <a:off x="4143375" y="9120188"/>
            <a:ext cx="3170238" cy="479425"/>
          </a:xfrm>
          <a:prstGeom prst="rect">
            <a:avLst/>
          </a:prstGeom>
          <a:noFill/>
          <a:ln w="9525">
            <a:noFill/>
            <a:round/>
            <a:headEnd/>
            <a:tailEnd/>
          </a:ln>
        </p:spPr>
        <p:txBody>
          <a:bodyPr lIns="96840" tIns="48240" rIns="96840" bIns="4824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99A95AB-B7EA-4230-A972-4B856BA873E7}" type="slidenum">
              <a:rPr lang="en-US" sz="13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26</a:t>
            </a:fld>
            <a:endParaRPr lang="en-US" sz="1300">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4930" name="Rectangle 12"/>
          <p:cNvSpPr>
            <a:spLocks noGrp="1" noChangeArrowheads="1"/>
          </p:cNvSpPr>
          <p:nvPr>
            <p:ph type="sldNum" sz="quarter"/>
          </p:nvPr>
        </p:nvSpPr>
        <p:spPr>
          <a:noFill/>
        </p:spPr>
        <p:txBody>
          <a:bodyPr/>
          <a:lstStyle/>
          <a:p>
            <a:fld id="{C831FAF7-9C56-47E1-8B37-3BB0CBA3B18A}" type="slidenum">
              <a:rPr lang="en-US" smtClean="0">
                <a:cs typeface="Arial" charset="0"/>
              </a:rPr>
              <a:pPr/>
              <a:t>27</a:t>
            </a:fld>
            <a:endParaRPr lang="en-US" smtClean="0">
              <a:cs typeface="Arial" charset="0"/>
            </a:endParaRPr>
          </a:p>
        </p:txBody>
      </p:sp>
      <p:sp>
        <p:nvSpPr>
          <p:cNvPr id="764931"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64932" name="Rectangle 2"/>
          <p:cNvSpPr>
            <a:spLocks noGrp="1" noChangeArrowheads="1"/>
          </p:cNvSpPr>
          <p:nvPr>
            <p:ph type="body"/>
          </p:nvPr>
        </p:nvSpPr>
        <p:spPr>
          <a:xfrm>
            <a:off x="731838" y="4560888"/>
            <a:ext cx="5843587" cy="4311650"/>
          </a:xfrm>
          <a:noFill/>
          <a:ln/>
        </p:spPr>
        <p:txBody>
          <a:bodyPr wrap="none" anchor="ctr"/>
          <a:lstStyle/>
          <a:p>
            <a:endParaRPr lang="en-US" smtClean="0"/>
          </a:p>
        </p:txBody>
      </p:sp>
      <p:sp>
        <p:nvSpPr>
          <p:cNvPr id="764933" name="Text Box 3"/>
          <p:cNvSpPr txBox="1">
            <a:spLocks noChangeArrowheads="1"/>
          </p:cNvSpPr>
          <p:nvPr/>
        </p:nvSpPr>
        <p:spPr bwMode="auto">
          <a:xfrm>
            <a:off x="4143375" y="9120188"/>
            <a:ext cx="3170238" cy="479425"/>
          </a:xfrm>
          <a:prstGeom prst="rect">
            <a:avLst/>
          </a:prstGeom>
          <a:noFill/>
          <a:ln w="9525">
            <a:noFill/>
            <a:round/>
            <a:headEnd/>
            <a:tailEnd/>
          </a:ln>
        </p:spPr>
        <p:txBody>
          <a:bodyPr lIns="96840" tIns="48240" rIns="96840" bIns="4824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99A95AB-B7EA-4230-A972-4B856BA873E7}" type="slidenum">
              <a:rPr lang="en-US" sz="13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27</a:t>
            </a:fld>
            <a:endParaRPr lang="en-US" sz="1300">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4930" name="Rectangle 12"/>
          <p:cNvSpPr>
            <a:spLocks noGrp="1" noChangeArrowheads="1"/>
          </p:cNvSpPr>
          <p:nvPr>
            <p:ph type="sldNum" sz="quarter"/>
          </p:nvPr>
        </p:nvSpPr>
        <p:spPr>
          <a:noFill/>
        </p:spPr>
        <p:txBody>
          <a:bodyPr/>
          <a:lstStyle/>
          <a:p>
            <a:fld id="{C831FAF7-9C56-47E1-8B37-3BB0CBA3B18A}" type="slidenum">
              <a:rPr lang="en-US" smtClean="0">
                <a:cs typeface="Arial" charset="0"/>
              </a:rPr>
              <a:pPr/>
              <a:t>28</a:t>
            </a:fld>
            <a:endParaRPr lang="en-US" smtClean="0">
              <a:cs typeface="Arial" charset="0"/>
            </a:endParaRPr>
          </a:p>
        </p:txBody>
      </p:sp>
      <p:sp>
        <p:nvSpPr>
          <p:cNvPr id="764931"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64932" name="Rectangle 2"/>
          <p:cNvSpPr>
            <a:spLocks noGrp="1" noChangeArrowheads="1"/>
          </p:cNvSpPr>
          <p:nvPr>
            <p:ph type="body"/>
          </p:nvPr>
        </p:nvSpPr>
        <p:spPr>
          <a:xfrm>
            <a:off x="731838" y="4560888"/>
            <a:ext cx="5843587" cy="4311650"/>
          </a:xfrm>
          <a:noFill/>
          <a:ln/>
        </p:spPr>
        <p:txBody>
          <a:bodyPr wrap="none" anchor="ctr"/>
          <a:lstStyle/>
          <a:p>
            <a:endParaRPr lang="en-US" smtClean="0"/>
          </a:p>
        </p:txBody>
      </p:sp>
      <p:sp>
        <p:nvSpPr>
          <p:cNvPr id="764933" name="Text Box 3"/>
          <p:cNvSpPr txBox="1">
            <a:spLocks noChangeArrowheads="1"/>
          </p:cNvSpPr>
          <p:nvPr/>
        </p:nvSpPr>
        <p:spPr bwMode="auto">
          <a:xfrm>
            <a:off x="4143375" y="9120188"/>
            <a:ext cx="3170238" cy="479425"/>
          </a:xfrm>
          <a:prstGeom prst="rect">
            <a:avLst/>
          </a:prstGeom>
          <a:noFill/>
          <a:ln w="9525">
            <a:noFill/>
            <a:round/>
            <a:headEnd/>
            <a:tailEnd/>
          </a:ln>
        </p:spPr>
        <p:txBody>
          <a:bodyPr lIns="96840" tIns="48240" rIns="96840" bIns="4824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99A95AB-B7EA-4230-A972-4B856BA873E7}" type="slidenum">
              <a:rPr lang="en-US" sz="13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28</a:t>
            </a:fld>
            <a:endParaRPr lang="en-US" sz="1300">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4930" name="Rectangle 12"/>
          <p:cNvSpPr>
            <a:spLocks noGrp="1" noChangeArrowheads="1"/>
          </p:cNvSpPr>
          <p:nvPr>
            <p:ph type="sldNum" sz="quarter"/>
          </p:nvPr>
        </p:nvSpPr>
        <p:spPr>
          <a:noFill/>
        </p:spPr>
        <p:txBody>
          <a:bodyPr/>
          <a:lstStyle/>
          <a:p>
            <a:fld id="{C831FAF7-9C56-47E1-8B37-3BB0CBA3B18A}" type="slidenum">
              <a:rPr lang="en-US" smtClean="0">
                <a:cs typeface="Arial" charset="0"/>
              </a:rPr>
              <a:pPr/>
              <a:t>29</a:t>
            </a:fld>
            <a:endParaRPr lang="en-US" smtClean="0">
              <a:cs typeface="Arial" charset="0"/>
            </a:endParaRPr>
          </a:p>
        </p:txBody>
      </p:sp>
      <p:sp>
        <p:nvSpPr>
          <p:cNvPr id="764931"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64932" name="Rectangle 2"/>
          <p:cNvSpPr>
            <a:spLocks noGrp="1" noChangeArrowheads="1"/>
          </p:cNvSpPr>
          <p:nvPr>
            <p:ph type="body"/>
          </p:nvPr>
        </p:nvSpPr>
        <p:spPr>
          <a:xfrm>
            <a:off x="731838" y="4560888"/>
            <a:ext cx="5843587" cy="4311650"/>
          </a:xfrm>
          <a:noFill/>
          <a:ln/>
        </p:spPr>
        <p:txBody>
          <a:bodyPr wrap="none" anchor="ctr"/>
          <a:lstStyle/>
          <a:p>
            <a:endParaRPr lang="en-US" smtClean="0"/>
          </a:p>
        </p:txBody>
      </p:sp>
      <p:sp>
        <p:nvSpPr>
          <p:cNvPr id="764933" name="Text Box 3"/>
          <p:cNvSpPr txBox="1">
            <a:spLocks noChangeArrowheads="1"/>
          </p:cNvSpPr>
          <p:nvPr/>
        </p:nvSpPr>
        <p:spPr bwMode="auto">
          <a:xfrm>
            <a:off x="4143375" y="9120188"/>
            <a:ext cx="3170238" cy="479425"/>
          </a:xfrm>
          <a:prstGeom prst="rect">
            <a:avLst/>
          </a:prstGeom>
          <a:noFill/>
          <a:ln w="9525">
            <a:noFill/>
            <a:round/>
            <a:headEnd/>
            <a:tailEnd/>
          </a:ln>
        </p:spPr>
        <p:txBody>
          <a:bodyPr lIns="96840" tIns="48240" rIns="96840" bIns="4824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99A95AB-B7EA-4230-A972-4B856BA873E7}" type="slidenum">
              <a:rPr lang="en-US" sz="13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29</a:t>
            </a:fld>
            <a:endParaRPr lang="en-US" sz="1300">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4930" name="Rectangle 12"/>
          <p:cNvSpPr>
            <a:spLocks noGrp="1" noChangeArrowheads="1"/>
          </p:cNvSpPr>
          <p:nvPr>
            <p:ph type="sldNum" sz="quarter"/>
          </p:nvPr>
        </p:nvSpPr>
        <p:spPr>
          <a:noFill/>
        </p:spPr>
        <p:txBody>
          <a:bodyPr/>
          <a:lstStyle/>
          <a:p>
            <a:fld id="{C831FAF7-9C56-47E1-8B37-3BB0CBA3B18A}" type="slidenum">
              <a:rPr lang="en-US" smtClean="0">
                <a:cs typeface="Arial" charset="0"/>
              </a:rPr>
              <a:pPr/>
              <a:t>31</a:t>
            </a:fld>
            <a:endParaRPr lang="en-US" smtClean="0">
              <a:cs typeface="Arial" charset="0"/>
            </a:endParaRPr>
          </a:p>
        </p:txBody>
      </p:sp>
      <p:sp>
        <p:nvSpPr>
          <p:cNvPr id="764931"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64932" name="Rectangle 2"/>
          <p:cNvSpPr>
            <a:spLocks noGrp="1" noChangeArrowheads="1"/>
          </p:cNvSpPr>
          <p:nvPr>
            <p:ph type="body"/>
          </p:nvPr>
        </p:nvSpPr>
        <p:spPr>
          <a:xfrm>
            <a:off x="731838" y="4560888"/>
            <a:ext cx="5843587" cy="4311650"/>
          </a:xfrm>
          <a:noFill/>
          <a:ln/>
        </p:spPr>
        <p:txBody>
          <a:bodyPr wrap="none" anchor="ctr"/>
          <a:lstStyle/>
          <a:p>
            <a:endParaRPr lang="en-US" smtClean="0"/>
          </a:p>
        </p:txBody>
      </p:sp>
      <p:sp>
        <p:nvSpPr>
          <p:cNvPr id="764933" name="Text Box 3"/>
          <p:cNvSpPr txBox="1">
            <a:spLocks noChangeArrowheads="1"/>
          </p:cNvSpPr>
          <p:nvPr/>
        </p:nvSpPr>
        <p:spPr bwMode="auto">
          <a:xfrm>
            <a:off x="4143375" y="9120188"/>
            <a:ext cx="3170238" cy="479425"/>
          </a:xfrm>
          <a:prstGeom prst="rect">
            <a:avLst/>
          </a:prstGeom>
          <a:noFill/>
          <a:ln w="9525">
            <a:noFill/>
            <a:round/>
            <a:headEnd/>
            <a:tailEnd/>
          </a:ln>
        </p:spPr>
        <p:txBody>
          <a:bodyPr lIns="96840" tIns="48240" rIns="96840" bIns="4824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99A95AB-B7EA-4230-A972-4B856BA873E7}" type="slidenum">
              <a:rPr lang="en-US" sz="13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31</a:t>
            </a:fld>
            <a:endParaRPr lang="en-US" sz="1300">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22E90D9E-DA51-4723-BDF5-188BCEDC8723}" type="slidenum">
              <a:rPr lang="en-US" smtClean="0"/>
              <a:pPr>
                <a:defRPr/>
              </a:pPr>
              <a:t>35</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5CDDAFB5-65B5-435E-8472-C88B38A0379A}" type="slidenum">
              <a:rPr lang="en-US" smtClean="0"/>
              <a:pPr>
                <a:defRPr/>
              </a:pPr>
              <a:t>36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4777C3B5-DC7B-443D-A172-989D11ACB31D}" type="slidenum">
              <a:rPr lang="en-US" smtClean="0"/>
              <a:pPr/>
              <a:t>3</a:t>
            </a:fld>
            <a:endParaRPr lang="en-US" smtClean="0"/>
          </a:p>
        </p:txBody>
      </p:sp>
      <p:sp>
        <p:nvSpPr>
          <p:cNvPr id="44035" name="Rectangle 2"/>
          <p:cNvSpPr>
            <a:spLocks noGrp="1" noRot="1" noChangeAspect="1" noChangeArrowheads="1" noTextEdit="1"/>
          </p:cNvSpPr>
          <p:nvPr>
            <p:ph type="sldImg"/>
          </p:nvPr>
        </p:nvSpPr>
        <p:spPr>
          <a:xfrm>
            <a:off x="1258888" y="720725"/>
            <a:ext cx="4787900" cy="3590925"/>
          </a:xfrm>
          <a:solidFill>
            <a:srgbClr val="FFFFFF"/>
          </a:solidFill>
          <a:ln/>
        </p:spPr>
      </p:sp>
      <p:sp>
        <p:nvSpPr>
          <p:cNvPr id="440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431246">
              <a:tabLst>
                <a:tab pos="0" algn="l"/>
                <a:tab pos="963170" algn="l"/>
                <a:tab pos="1929696" algn="l"/>
                <a:tab pos="2896221" algn="l"/>
                <a:tab pos="3862749" algn="l"/>
                <a:tab pos="4827597" algn="l"/>
                <a:tab pos="5794124" algn="l"/>
                <a:tab pos="6760649" algn="l"/>
                <a:tab pos="7727176" algn="l"/>
                <a:tab pos="8693701" algn="l"/>
                <a:tab pos="9658549" algn="l"/>
                <a:tab pos="10625075" algn="l"/>
              </a:tabLst>
              <a:defRPr/>
            </a:pPr>
            <a:fld id="{B45B10B0-81D8-4C85-B14D-525F1FBC64B9}" type="slidenum">
              <a:rPr lang="en-US" smtClean="0"/>
              <a:pPr defTabSz="431246">
                <a:tabLst>
                  <a:tab pos="0" algn="l"/>
                  <a:tab pos="963170" algn="l"/>
                  <a:tab pos="1929696" algn="l"/>
                  <a:tab pos="2896221" algn="l"/>
                  <a:tab pos="3862749" algn="l"/>
                  <a:tab pos="4827597" algn="l"/>
                  <a:tab pos="5794124" algn="l"/>
                  <a:tab pos="6760649" algn="l"/>
                  <a:tab pos="7727176" algn="l"/>
                  <a:tab pos="8693701" algn="l"/>
                  <a:tab pos="9658549" algn="l"/>
                  <a:tab pos="10625075" algn="l"/>
                </a:tabLst>
                <a:defRPr/>
              </a:pPr>
              <a:t>37</a:t>
            </a:fld>
            <a:endParaRPr lang="en-US" dirty="0" smtClean="0"/>
          </a:p>
        </p:txBody>
      </p:sp>
      <p:sp>
        <p:nvSpPr>
          <p:cNvPr id="36867" name="Text Box 1"/>
          <p:cNvSpPr txBox="1">
            <a:spLocks noChangeArrowheads="1"/>
          </p:cNvSpPr>
          <p:nvPr/>
        </p:nvSpPr>
        <p:spPr bwMode="auto">
          <a:xfrm>
            <a:off x="4143587" y="9119474"/>
            <a:ext cx="3169920" cy="480060"/>
          </a:xfrm>
          <a:prstGeom prst="rect">
            <a:avLst/>
          </a:prstGeom>
          <a:noFill/>
          <a:ln w="9525">
            <a:noFill/>
            <a:round/>
            <a:headEnd/>
            <a:tailEnd/>
          </a:ln>
        </p:spPr>
        <p:txBody>
          <a:bodyPr lIns="95102" tIns="49452" rIns="95102" bIns="49452" anchor="b"/>
          <a:lstStyle/>
          <a:p>
            <a:pPr algn="r">
              <a:tabLst>
                <a:tab pos="0" algn="l"/>
                <a:tab pos="961578" algn="l"/>
                <a:tab pos="1928191" algn="l"/>
                <a:tab pos="2894803" algn="l"/>
                <a:tab pos="3861415" algn="l"/>
                <a:tab pos="4826349" algn="l"/>
                <a:tab pos="5792961" algn="l"/>
                <a:tab pos="6759573" algn="l"/>
                <a:tab pos="7726185" algn="l"/>
                <a:tab pos="8692798" algn="l"/>
                <a:tab pos="9657732" algn="l"/>
                <a:tab pos="10624344" algn="l"/>
              </a:tabLst>
            </a:pPr>
            <a:fld id="{39F65AA6-D383-4F3A-BB07-8044097F8C73}" type="slidenum">
              <a:rPr lang="en-US" sz="1300">
                <a:solidFill>
                  <a:srgbClr val="000000"/>
                </a:solidFill>
                <a:latin typeface="Calibri" pitchFamily="34" charset="0"/>
              </a:rPr>
              <a:pPr algn="r">
                <a:tabLst>
                  <a:tab pos="0" algn="l"/>
                  <a:tab pos="961578" algn="l"/>
                  <a:tab pos="1928191" algn="l"/>
                  <a:tab pos="2894803" algn="l"/>
                  <a:tab pos="3861415" algn="l"/>
                  <a:tab pos="4826349" algn="l"/>
                  <a:tab pos="5792961" algn="l"/>
                  <a:tab pos="6759573" algn="l"/>
                  <a:tab pos="7726185" algn="l"/>
                  <a:tab pos="8692798" algn="l"/>
                  <a:tab pos="9657732" algn="l"/>
                  <a:tab pos="10624344" algn="l"/>
                </a:tabLst>
              </a:pPr>
              <a:t>37</a:t>
            </a:fld>
            <a:endParaRPr lang="en-US" sz="1300" dirty="0">
              <a:solidFill>
                <a:srgbClr val="000000"/>
              </a:solidFill>
              <a:latin typeface="Calibri" pitchFamily="34" charset="0"/>
            </a:endParaRPr>
          </a:p>
        </p:txBody>
      </p:sp>
      <p:sp>
        <p:nvSpPr>
          <p:cNvPr id="36868" name="Text Box 2"/>
          <p:cNvSpPr txBox="1">
            <a:spLocks noChangeArrowheads="1"/>
          </p:cNvSpPr>
          <p:nvPr/>
        </p:nvSpPr>
        <p:spPr bwMode="auto">
          <a:xfrm>
            <a:off x="1219200" y="720090"/>
            <a:ext cx="4876800" cy="3600450"/>
          </a:xfrm>
          <a:prstGeom prst="rect">
            <a:avLst/>
          </a:prstGeom>
          <a:solidFill>
            <a:srgbClr val="FFFFFF"/>
          </a:solidFill>
          <a:ln w="9525">
            <a:solidFill>
              <a:srgbClr val="000000"/>
            </a:solidFill>
            <a:miter lim="800000"/>
            <a:headEnd/>
            <a:tailEnd/>
          </a:ln>
        </p:spPr>
        <p:txBody>
          <a:bodyPr wrap="none" lIns="96625" tIns="48313" rIns="96625" bIns="48313" anchor="ctr"/>
          <a:lstStyle/>
          <a:p>
            <a:endParaRPr lang="en-US"/>
          </a:p>
        </p:txBody>
      </p:sp>
      <p:sp>
        <p:nvSpPr>
          <p:cNvPr id="36869" name="Rectangle 3"/>
          <p:cNvSpPr>
            <a:spLocks noGrp="1" noChangeArrowheads="1"/>
          </p:cNvSpPr>
          <p:nvPr>
            <p:ph type="body"/>
          </p:nvPr>
        </p:nvSpPr>
        <p:spPr bwMode="auto">
          <a:noFill/>
        </p:spPr>
        <p:txBody>
          <a:bodyPr wrap="none" lIns="96625" tIns="48313" rIns="96625" bIns="48313" numCol="1" anchor="ctr" anchorCtr="0" compatLnSpc="1">
            <a:prstTxWarp prst="textNoShape">
              <a:avLst/>
            </a:prstTxWarp>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431246">
              <a:tabLst>
                <a:tab pos="0" algn="l"/>
                <a:tab pos="963170" algn="l"/>
                <a:tab pos="1929696" algn="l"/>
                <a:tab pos="2896221" algn="l"/>
                <a:tab pos="3862749" algn="l"/>
                <a:tab pos="4827597" algn="l"/>
                <a:tab pos="5794124" algn="l"/>
                <a:tab pos="6760649" algn="l"/>
                <a:tab pos="7727176" algn="l"/>
                <a:tab pos="8693701" algn="l"/>
                <a:tab pos="9658549" algn="l"/>
                <a:tab pos="10625075" algn="l"/>
              </a:tabLst>
              <a:defRPr/>
            </a:pPr>
            <a:fld id="{F2D7CCD4-51F8-4E2F-8F0C-021853DC0A61}" type="slidenum">
              <a:rPr lang="en-US" smtClean="0"/>
              <a:pPr defTabSz="431246">
                <a:tabLst>
                  <a:tab pos="0" algn="l"/>
                  <a:tab pos="963170" algn="l"/>
                  <a:tab pos="1929696" algn="l"/>
                  <a:tab pos="2896221" algn="l"/>
                  <a:tab pos="3862749" algn="l"/>
                  <a:tab pos="4827597" algn="l"/>
                  <a:tab pos="5794124" algn="l"/>
                  <a:tab pos="6760649" algn="l"/>
                  <a:tab pos="7727176" algn="l"/>
                  <a:tab pos="8693701" algn="l"/>
                  <a:tab pos="9658549" algn="l"/>
                  <a:tab pos="10625075" algn="l"/>
                </a:tabLst>
                <a:defRPr/>
              </a:pPr>
              <a:t>38</a:t>
            </a:fld>
            <a:endParaRPr lang="en-US" dirty="0" smtClean="0"/>
          </a:p>
        </p:txBody>
      </p:sp>
      <p:sp>
        <p:nvSpPr>
          <p:cNvPr id="37891" name="Text Box 1"/>
          <p:cNvSpPr txBox="1">
            <a:spLocks noChangeArrowheads="1"/>
          </p:cNvSpPr>
          <p:nvPr/>
        </p:nvSpPr>
        <p:spPr bwMode="auto">
          <a:xfrm>
            <a:off x="4143587" y="9119474"/>
            <a:ext cx="3169920" cy="480060"/>
          </a:xfrm>
          <a:prstGeom prst="rect">
            <a:avLst/>
          </a:prstGeom>
          <a:noFill/>
          <a:ln w="9525">
            <a:noFill/>
            <a:round/>
            <a:headEnd/>
            <a:tailEnd/>
          </a:ln>
        </p:spPr>
        <p:txBody>
          <a:bodyPr lIns="95102" tIns="49452" rIns="95102" bIns="49452" anchor="b"/>
          <a:lstStyle/>
          <a:p>
            <a:pPr algn="r">
              <a:tabLst>
                <a:tab pos="0" algn="l"/>
                <a:tab pos="961578" algn="l"/>
                <a:tab pos="1928191" algn="l"/>
                <a:tab pos="2894803" algn="l"/>
                <a:tab pos="3861415" algn="l"/>
                <a:tab pos="4826349" algn="l"/>
                <a:tab pos="5792961" algn="l"/>
                <a:tab pos="6759573" algn="l"/>
                <a:tab pos="7726185" algn="l"/>
                <a:tab pos="8692798" algn="l"/>
                <a:tab pos="9657732" algn="l"/>
                <a:tab pos="10624344" algn="l"/>
              </a:tabLst>
            </a:pPr>
            <a:fld id="{C0B9DDE8-FB27-4ED9-A935-5A3E1B21E754}" type="slidenum">
              <a:rPr lang="en-US" sz="1300">
                <a:solidFill>
                  <a:srgbClr val="000000"/>
                </a:solidFill>
                <a:latin typeface="Calibri" pitchFamily="34" charset="0"/>
              </a:rPr>
              <a:pPr algn="r">
                <a:tabLst>
                  <a:tab pos="0" algn="l"/>
                  <a:tab pos="961578" algn="l"/>
                  <a:tab pos="1928191" algn="l"/>
                  <a:tab pos="2894803" algn="l"/>
                  <a:tab pos="3861415" algn="l"/>
                  <a:tab pos="4826349" algn="l"/>
                  <a:tab pos="5792961" algn="l"/>
                  <a:tab pos="6759573" algn="l"/>
                  <a:tab pos="7726185" algn="l"/>
                  <a:tab pos="8692798" algn="l"/>
                  <a:tab pos="9657732" algn="l"/>
                  <a:tab pos="10624344" algn="l"/>
                </a:tabLst>
              </a:pPr>
              <a:t>38</a:t>
            </a:fld>
            <a:endParaRPr lang="en-US" sz="1300" dirty="0">
              <a:solidFill>
                <a:srgbClr val="000000"/>
              </a:solidFill>
              <a:latin typeface="Calibri" pitchFamily="34" charset="0"/>
            </a:endParaRPr>
          </a:p>
        </p:txBody>
      </p:sp>
      <p:sp>
        <p:nvSpPr>
          <p:cNvPr id="37892" name="Text Box 2"/>
          <p:cNvSpPr txBox="1">
            <a:spLocks noChangeArrowheads="1"/>
          </p:cNvSpPr>
          <p:nvPr/>
        </p:nvSpPr>
        <p:spPr bwMode="auto">
          <a:xfrm>
            <a:off x="1219200" y="720090"/>
            <a:ext cx="4876800" cy="3600450"/>
          </a:xfrm>
          <a:prstGeom prst="rect">
            <a:avLst/>
          </a:prstGeom>
          <a:solidFill>
            <a:srgbClr val="FFFFFF"/>
          </a:solidFill>
          <a:ln w="9525">
            <a:solidFill>
              <a:srgbClr val="000000"/>
            </a:solidFill>
            <a:miter lim="800000"/>
            <a:headEnd/>
            <a:tailEnd/>
          </a:ln>
        </p:spPr>
        <p:txBody>
          <a:bodyPr wrap="none" lIns="96625" tIns="48313" rIns="96625" bIns="48313" anchor="ctr"/>
          <a:lstStyle/>
          <a:p>
            <a:endParaRPr lang="en-US"/>
          </a:p>
        </p:txBody>
      </p:sp>
      <p:sp>
        <p:nvSpPr>
          <p:cNvPr id="37893" name="Rectangle 3"/>
          <p:cNvSpPr>
            <a:spLocks noGrp="1" noChangeArrowheads="1"/>
          </p:cNvSpPr>
          <p:nvPr>
            <p:ph type="body"/>
          </p:nvPr>
        </p:nvSpPr>
        <p:spPr bwMode="auto">
          <a:noFill/>
        </p:spPr>
        <p:txBody>
          <a:bodyPr wrap="none" lIns="96625" tIns="48313" rIns="96625" bIns="48313" numCol="1" anchor="ctr"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4930" name="Rectangle 12"/>
          <p:cNvSpPr>
            <a:spLocks noGrp="1" noChangeArrowheads="1"/>
          </p:cNvSpPr>
          <p:nvPr>
            <p:ph type="sldNum" sz="quarter"/>
          </p:nvPr>
        </p:nvSpPr>
        <p:spPr>
          <a:noFill/>
        </p:spPr>
        <p:txBody>
          <a:bodyPr/>
          <a:lstStyle/>
          <a:p>
            <a:fld id="{C831FAF7-9C56-47E1-8B37-3BB0CBA3B18A}" type="slidenum">
              <a:rPr lang="en-US" smtClean="0">
                <a:cs typeface="Arial" charset="0"/>
              </a:rPr>
              <a:pPr/>
              <a:t>7</a:t>
            </a:fld>
            <a:endParaRPr lang="en-US" smtClean="0">
              <a:cs typeface="Arial" charset="0"/>
            </a:endParaRPr>
          </a:p>
        </p:txBody>
      </p:sp>
      <p:sp>
        <p:nvSpPr>
          <p:cNvPr id="764931"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64932" name="Rectangle 2"/>
          <p:cNvSpPr>
            <a:spLocks noGrp="1" noChangeArrowheads="1"/>
          </p:cNvSpPr>
          <p:nvPr>
            <p:ph type="body"/>
          </p:nvPr>
        </p:nvSpPr>
        <p:spPr>
          <a:xfrm>
            <a:off x="731838" y="4560888"/>
            <a:ext cx="5843587" cy="4311650"/>
          </a:xfrm>
          <a:noFill/>
          <a:ln/>
        </p:spPr>
        <p:txBody>
          <a:bodyPr wrap="none" anchor="ctr"/>
          <a:lstStyle/>
          <a:p>
            <a:endParaRPr lang="en-US" smtClean="0"/>
          </a:p>
        </p:txBody>
      </p:sp>
      <p:sp>
        <p:nvSpPr>
          <p:cNvPr id="764933" name="Text Box 3"/>
          <p:cNvSpPr txBox="1">
            <a:spLocks noChangeArrowheads="1"/>
          </p:cNvSpPr>
          <p:nvPr/>
        </p:nvSpPr>
        <p:spPr bwMode="auto">
          <a:xfrm>
            <a:off x="4143375" y="9120188"/>
            <a:ext cx="3170238" cy="479425"/>
          </a:xfrm>
          <a:prstGeom prst="rect">
            <a:avLst/>
          </a:prstGeom>
          <a:noFill/>
          <a:ln w="9525">
            <a:noFill/>
            <a:round/>
            <a:headEnd/>
            <a:tailEnd/>
          </a:ln>
        </p:spPr>
        <p:txBody>
          <a:bodyPr lIns="96840" tIns="48240" rIns="96840" bIns="4824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99A95AB-B7EA-4230-A972-4B856BA873E7}" type="slidenum">
              <a:rPr lang="en-US" sz="13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a:t>
            </a:fld>
            <a:endParaRPr lang="en-US" sz="1300">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4930" name="Rectangle 12"/>
          <p:cNvSpPr>
            <a:spLocks noGrp="1" noChangeArrowheads="1"/>
          </p:cNvSpPr>
          <p:nvPr>
            <p:ph type="sldNum" sz="quarter"/>
          </p:nvPr>
        </p:nvSpPr>
        <p:spPr>
          <a:noFill/>
        </p:spPr>
        <p:txBody>
          <a:bodyPr/>
          <a:lstStyle/>
          <a:p>
            <a:fld id="{C831FAF7-9C56-47E1-8B37-3BB0CBA3B18A}" type="slidenum">
              <a:rPr lang="en-US" smtClean="0">
                <a:cs typeface="Arial" charset="0"/>
              </a:rPr>
              <a:pPr/>
              <a:t>8</a:t>
            </a:fld>
            <a:endParaRPr lang="en-US" smtClean="0">
              <a:cs typeface="Arial" charset="0"/>
            </a:endParaRPr>
          </a:p>
        </p:txBody>
      </p:sp>
      <p:sp>
        <p:nvSpPr>
          <p:cNvPr id="764931"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64932" name="Rectangle 2"/>
          <p:cNvSpPr>
            <a:spLocks noGrp="1" noChangeArrowheads="1"/>
          </p:cNvSpPr>
          <p:nvPr>
            <p:ph type="body"/>
          </p:nvPr>
        </p:nvSpPr>
        <p:spPr>
          <a:xfrm>
            <a:off x="731838" y="4560888"/>
            <a:ext cx="5843587" cy="4311650"/>
          </a:xfrm>
          <a:noFill/>
          <a:ln/>
        </p:spPr>
        <p:txBody>
          <a:bodyPr wrap="none" anchor="ctr"/>
          <a:lstStyle/>
          <a:p>
            <a:endParaRPr lang="en-US" smtClean="0"/>
          </a:p>
        </p:txBody>
      </p:sp>
      <p:sp>
        <p:nvSpPr>
          <p:cNvPr id="764933" name="Text Box 3"/>
          <p:cNvSpPr txBox="1">
            <a:spLocks noChangeArrowheads="1"/>
          </p:cNvSpPr>
          <p:nvPr/>
        </p:nvSpPr>
        <p:spPr bwMode="auto">
          <a:xfrm>
            <a:off x="4143375" y="9120188"/>
            <a:ext cx="3170238" cy="479425"/>
          </a:xfrm>
          <a:prstGeom prst="rect">
            <a:avLst/>
          </a:prstGeom>
          <a:noFill/>
          <a:ln w="9525">
            <a:noFill/>
            <a:round/>
            <a:headEnd/>
            <a:tailEnd/>
          </a:ln>
        </p:spPr>
        <p:txBody>
          <a:bodyPr lIns="96840" tIns="48240" rIns="96840" bIns="4824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99A95AB-B7EA-4230-A972-4B856BA873E7}" type="slidenum">
              <a:rPr lang="en-US" sz="13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8</a:t>
            </a:fld>
            <a:endParaRPr lang="en-US" sz="1300">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4930" name="Rectangle 12"/>
          <p:cNvSpPr>
            <a:spLocks noGrp="1" noChangeArrowheads="1"/>
          </p:cNvSpPr>
          <p:nvPr>
            <p:ph type="sldNum" sz="quarter"/>
          </p:nvPr>
        </p:nvSpPr>
        <p:spPr>
          <a:noFill/>
        </p:spPr>
        <p:txBody>
          <a:bodyPr/>
          <a:lstStyle/>
          <a:p>
            <a:fld id="{C831FAF7-9C56-47E1-8B37-3BB0CBA3B18A}" type="slidenum">
              <a:rPr lang="en-US" smtClean="0">
                <a:cs typeface="Arial" charset="0"/>
              </a:rPr>
              <a:pPr/>
              <a:t>9</a:t>
            </a:fld>
            <a:endParaRPr lang="en-US" smtClean="0">
              <a:cs typeface="Arial" charset="0"/>
            </a:endParaRPr>
          </a:p>
        </p:txBody>
      </p:sp>
      <p:sp>
        <p:nvSpPr>
          <p:cNvPr id="764931"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64932" name="Rectangle 2"/>
          <p:cNvSpPr>
            <a:spLocks noGrp="1" noChangeArrowheads="1"/>
          </p:cNvSpPr>
          <p:nvPr>
            <p:ph type="body"/>
          </p:nvPr>
        </p:nvSpPr>
        <p:spPr>
          <a:xfrm>
            <a:off x="731838" y="4560888"/>
            <a:ext cx="5843587" cy="4311650"/>
          </a:xfrm>
          <a:noFill/>
          <a:ln/>
        </p:spPr>
        <p:txBody>
          <a:bodyPr wrap="none" anchor="ctr"/>
          <a:lstStyle/>
          <a:p>
            <a:endParaRPr lang="en-US" smtClean="0"/>
          </a:p>
        </p:txBody>
      </p:sp>
      <p:sp>
        <p:nvSpPr>
          <p:cNvPr id="764933" name="Text Box 3"/>
          <p:cNvSpPr txBox="1">
            <a:spLocks noChangeArrowheads="1"/>
          </p:cNvSpPr>
          <p:nvPr/>
        </p:nvSpPr>
        <p:spPr bwMode="auto">
          <a:xfrm>
            <a:off x="4143375" y="9120188"/>
            <a:ext cx="3170238" cy="479425"/>
          </a:xfrm>
          <a:prstGeom prst="rect">
            <a:avLst/>
          </a:prstGeom>
          <a:noFill/>
          <a:ln w="9525">
            <a:noFill/>
            <a:round/>
            <a:headEnd/>
            <a:tailEnd/>
          </a:ln>
        </p:spPr>
        <p:txBody>
          <a:bodyPr lIns="96840" tIns="48240" rIns="96840" bIns="4824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99A95AB-B7EA-4230-A972-4B856BA873E7}" type="slidenum">
              <a:rPr lang="en-US" sz="13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a:t>
            </a:fld>
            <a:endParaRPr lang="en-US" sz="130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4930" name="Rectangle 12"/>
          <p:cNvSpPr>
            <a:spLocks noGrp="1" noChangeArrowheads="1"/>
          </p:cNvSpPr>
          <p:nvPr>
            <p:ph type="sldNum" sz="quarter"/>
          </p:nvPr>
        </p:nvSpPr>
        <p:spPr>
          <a:noFill/>
        </p:spPr>
        <p:txBody>
          <a:bodyPr/>
          <a:lstStyle/>
          <a:p>
            <a:fld id="{C831FAF7-9C56-47E1-8B37-3BB0CBA3B18A}" type="slidenum">
              <a:rPr lang="en-US" smtClean="0">
                <a:cs typeface="Arial" charset="0"/>
              </a:rPr>
              <a:pPr/>
              <a:t>10</a:t>
            </a:fld>
            <a:endParaRPr lang="en-US" smtClean="0">
              <a:cs typeface="Arial" charset="0"/>
            </a:endParaRPr>
          </a:p>
        </p:txBody>
      </p:sp>
      <p:sp>
        <p:nvSpPr>
          <p:cNvPr id="764931"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64932" name="Rectangle 2"/>
          <p:cNvSpPr>
            <a:spLocks noGrp="1" noChangeArrowheads="1"/>
          </p:cNvSpPr>
          <p:nvPr>
            <p:ph type="body"/>
          </p:nvPr>
        </p:nvSpPr>
        <p:spPr>
          <a:xfrm>
            <a:off x="731838" y="4560888"/>
            <a:ext cx="5843587" cy="4311650"/>
          </a:xfrm>
          <a:noFill/>
          <a:ln/>
        </p:spPr>
        <p:txBody>
          <a:bodyPr wrap="none" anchor="ctr"/>
          <a:lstStyle/>
          <a:p>
            <a:endParaRPr lang="en-US" smtClean="0"/>
          </a:p>
        </p:txBody>
      </p:sp>
      <p:sp>
        <p:nvSpPr>
          <p:cNvPr id="764933" name="Text Box 3"/>
          <p:cNvSpPr txBox="1">
            <a:spLocks noChangeArrowheads="1"/>
          </p:cNvSpPr>
          <p:nvPr/>
        </p:nvSpPr>
        <p:spPr bwMode="auto">
          <a:xfrm>
            <a:off x="4143375" y="9120188"/>
            <a:ext cx="3170238" cy="479425"/>
          </a:xfrm>
          <a:prstGeom prst="rect">
            <a:avLst/>
          </a:prstGeom>
          <a:noFill/>
          <a:ln w="9525">
            <a:noFill/>
            <a:round/>
            <a:headEnd/>
            <a:tailEnd/>
          </a:ln>
        </p:spPr>
        <p:txBody>
          <a:bodyPr lIns="96840" tIns="48240" rIns="96840" bIns="4824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99A95AB-B7EA-4230-A972-4B856BA873E7}" type="slidenum">
              <a:rPr lang="en-US" sz="13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a:t>
            </a:fld>
            <a:endParaRPr lang="en-US" sz="130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4930" name="Rectangle 12"/>
          <p:cNvSpPr>
            <a:spLocks noGrp="1" noChangeArrowheads="1"/>
          </p:cNvSpPr>
          <p:nvPr>
            <p:ph type="sldNum" sz="quarter"/>
          </p:nvPr>
        </p:nvSpPr>
        <p:spPr>
          <a:noFill/>
        </p:spPr>
        <p:txBody>
          <a:bodyPr/>
          <a:lstStyle/>
          <a:p>
            <a:fld id="{C831FAF7-9C56-47E1-8B37-3BB0CBA3B18A}" type="slidenum">
              <a:rPr lang="en-US" smtClean="0">
                <a:cs typeface="Arial" charset="0"/>
              </a:rPr>
              <a:pPr/>
              <a:t>11</a:t>
            </a:fld>
            <a:endParaRPr lang="en-US" smtClean="0">
              <a:cs typeface="Arial" charset="0"/>
            </a:endParaRPr>
          </a:p>
        </p:txBody>
      </p:sp>
      <p:sp>
        <p:nvSpPr>
          <p:cNvPr id="764931"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64932" name="Rectangle 2"/>
          <p:cNvSpPr>
            <a:spLocks noGrp="1" noChangeArrowheads="1"/>
          </p:cNvSpPr>
          <p:nvPr>
            <p:ph type="body"/>
          </p:nvPr>
        </p:nvSpPr>
        <p:spPr>
          <a:xfrm>
            <a:off x="731838" y="4560888"/>
            <a:ext cx="5843587" cy="4311650"/>
          </a:xfrm>
          <a:noFill/>
          <a:ln/>
        </p:spPr>
        <p:txBody>
          <a:bodyPr wrap="none" anchor="ctr"/>
          <a:lstStyle/>
          <a:p>
            <a:endParaRPr lang="en-US" smtClean="0"/>
          </a:p>
        </p:txBody>
      </p:sp>
      <p:sp>
        <p:nvSpPr>
          <p:cNvPr id="764933" name="Text Box 3"/>
          <p:cNvSpPr txBox="1">
            <a:spLocks noChangeArrowheads="1"/>
          </p:cNvSpPr>
          <p:nvPr/>
        </p:nvSpPr>
        <p:spPr bwMode="auto">
          <a:xfrm>
            <a:off x="4143375" y="9120188"/>
            <a:ext cx="3170238" cy="479425"/>
          </a:xfrm>
          <a:prstGeom prst="rect">
            <a:avLst/>
          </a:prstGeom>
          <a:noFill/>
          <a:ln w="9525">
            <a:noFill/>
            <a:round/>
            <a:headEnd/>
            <a:tailEnd/>
          </a:ln>
        </p:spPr>
        <p:txBody>
          <a:bodyPr lIns="96840" tIns="48240" rIns="96840" bIns="4824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99A95AB-B7EA-4230-A972-4B856BA873E7}" type="slidenum">
              <a:rPr lang="en-US" sz="13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11</a:t>
            </a:fld>
            <a:endParaRPr lang="en-US" sz="1300">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4930" name="Rectangle 12"/>
          <p:cNvSpPr>
            <a:spLocks noGrp="1" noChangeArrowheads="1"/>
          </p:cNvSpPr>
          <p:nvPr>
            <p:ph type="sldNum" sz="quarter"/>
          </p:nvPr>
        </p:nvSpPr>
        <p:spPr>
          <a:noFill/>
        </p:spPr>
        <p:txBody>
          <a:bodyPr/>
          <a:lstStyle/>
          <a:p>
            <a:fld id="{C831FAF7-9C56-47E1-8B37-3BB0CBA3B18A}" type="slidenum">
              <a:rPr lang="en-US" smtClean="0">
                <a:cs typeface="Arial" charset="0"/>
              </a:rPr>
              <a:pPr/>
              <a:t>12</a:t>
            </a:fld>
            <a:endParaRPr lang="en-US" smtClean="0">
              <a:cs typeface="Arial" charset="0"/>
            </a:endParaRPr>
          </a:p>
        </p:txBody>
      </p:sp>
      <p:sp>
        <p:nvSpPr>
          <p:cNvPr id="764931"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64932" name="Rectangle 2"/>
          <p:cNvSpPr>
            <a:spLocks noGrp="1" noChangeArrowheads="1"/>
          </p:cNvSpPr>
          <p:nvPr>
            <p:ph type="body"/>
          </p:nvPr>
        </p:nvSpPr>
        <p:spPr>
          <a:xfrm>
            <a:off x="731838" y="4560888"/>
            <a:ext cx="5843587" cy="4311650"/>
          </a:xfrm>
          <a:noFill/>
          <a:ln/>
        </p:spPr>
        <p:txBody>
          <a:bodyPr wrap="none" anchor="ctr"/>
          <a:lstStyle/>
          <a:p>
            <a:endParaRPr lang="en-US" smtClean="0"/>
          </a:p>
        </p:txBody>
      </p:sp>
      <p:sp>
        <p:nvSpPr>
          <p:cNvPr id="764933" name="Text Box 3"/>
          <p:cNvSpPr txBox="1">
            <a:spLocks noChangeArrowheads="1"/>
          </p:cNvSpPr>
          <p:nvPr/>
        </p:nvSpPr>
        <p:spPr bwMode="auto">
          <a:xfrm>
            <a:off x="4143375" y="9120188"/>
            <a:ext cx="3170238" cy="479425"/>
          </a:xfrm>
          <a:prstGeom prst="rect">
            <a:avLst/>
          </a:prstGeom>
          <a:noFill/>
          <a:ln w="9525">
            <a:noFill/>
            <a:round/>
            <a:headEnd/>
            <a:tailEnd/>
          </a:ln>
        </p:spPr>
        <p:txBody>
          <a:bodyPr lIns="96840" tIns="48240" rIns="96840" bIns="4824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99A95AB-B7EA-4230-A972-4B856BA873E7}" type="slidenum">
              <a:rPr lang="en-US" sz="13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12</a:t>
            </a:fld>
            <a:endParaRPr lang="en-US" sz="130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ftr" idx="10"/>
          </p:nvPr>
        </p:nvSpPr>
        <p:spPr>
          <a:ln/>
        </p:spPr>
        <p:txBody>
          <a:bodyPr/>
          <a:lstStyle>
            <a:lvl1pPr>
              <a:defRPr/>
            </a:lvl1pPr>
          </a:lstStyle>
          <a:p>
            <a:pPr>
              <a:defRPr/>
            </a:pPr>
            <a:r>
              <a:rPr lang="fr-FR" smtClean="0"/>
              <a:t>Version Mar_2015</a:t>
            </a:r>
            <a:endParaRPr lang="en-US" dirty="0"/>
          </a:p>
        </p:txBody>
      </p:sp>
      <p:sp>
        <p:nvSpPr>
          <p:cNvPr id="5" name="Rectangle 7"/>
          <p:cNvSpPr>
            <a:spLocks noGrp="1" noChangeArrowheads="1"/>
          </p:cNvSpPr>
          <p:nvPr>
            <p:ph type="sldNum" idx="11"/>
          </p:nvPr>
        </p:nvSpPr>
        <p:spPr>
          <a:ln/>
        </p:spPr>
        <p:txBody>
          <a:bodyPr/>
          <a:lstStyle>
            <a:lvl1pPr>
              <a:defRPr/>
            </a:lvl1pPr>
          </a:lstStyle>
          <a:p>
            <a:pPr>
              <a:defRPr/>
            </a:pPr>
            <a:fld id="{705F0A47-C234-4122-82B5-00DC6F21220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idx="10"/>
          </p:nvPr>
        </p:nvSpPr>
        <p:spPr>
          <a:ln/>
        </p:spPr>
        <p:txBody>
          <a:bodyPr/>
          <a:lstStyle>
            <a:lvl1pPr>
              <a:defRPr/>
            </a:lvl1pPr>
          </a:lstStyle>
          <a:p>
            <a:pPr>
              <a:defRPr/>
            </a:pPr>
            <a:r>
              <a:rPr lang="fr-FR" smtClean="0"/>
              <a:t>Version Mar_2015</a:t>
            </a:r>
            <a:endParaRPr lang="en-US" dirty="0"/>
          </a:p>
        </p:txBody>
      </p:sp>
      <p:sp>
        <p:nvSpPr>
          <p:cNvPr id="5" name="Rectangle 7"/>
          <p:cNvSpPr>
            <a:spLocks noGrp="1" noChangeArrowheads="1"/>
          </p:cNvSpPr>
          <p:nvPr>
            <p:ph type="sldNum" idx="11"/>
          </p:nvPr>
        </p:nvSpPr>
        <p:spPr>
          <a:ln/>
        </p:spPr>
        <p:txBody>
          <a:bodyPr/>
          <a:lstStyle>
            <a:lvl1pPr>
              <a:defRPr/>
            </a:lvl1pPr>
          </a:lstStyle>
          <a:p>
            <a:pPr>
              <a:defRPr/>
            </a:pPr>
            <a:fld id="{2E4BC180-8EFA-4CEE-8AE5-158AE3D5648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3050" y="263525"/>
            <a:ext cx="2054225" cy="6051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63525"/>
            <a:ext cx="6013450" cy="6051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idx="10"/>
          </p:nvPr>
        </p:nvSpPr>
        <p:spPr>
          <a:ln/>
        </p:spPr>
        <p:txBody>
          <a:bodyPr/>
          <a:lstStyle>
            <a:lvl1pPr>
              <a:defRPr/>
            </a:lvl1pPr>
          </a:lstStyle>
          <a:p>
            <a:pPr>
              <a:defRPr/>
            </a:pPr>
            <a:r>
              <a:rPr lang="fr-FR" smtClean="0"/>
              <a:t>Version Mar_2015</a:t>
            </a:r>
            <a:endParaRPr lang="en-US" dirty="0"/>
          </a:p>
        </p:txBody>
      </p:sp>
      <p:sp>
        <p:nvSpPr>
          <p:cNvPr id="5" name="Rectangle 7"/>
          <p:cNvSpPr>
            <a:spLocks noGrp="1" noChangeArrowheads="1"/>
          </p:cNvSpPr>
          <p:nvPr>
            <p:ph type="sldNum" idx="11"/>
          </p:nvPr>
        </p:nvSpPr>
        <p:spPr>
          <a:ln/>
        </p:spPr>
        <p:txBody>
          <a:bodyPr/>
          <a:lstStyle>
            <a:lvl1pPr>
              <a:defRPr/>
            </a:lvl1pPr>
          </a:lstStyle>
          <a:p>
            <a:pPr>
              <a:defRPr/>
            </a:pPr>
            <a:fld id="{EABE010E-6186-44ED-AABE-E2C7CDA118B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63525"/>
            <a:ext cx="8220075" cy="1568450"/>
          </a:xfrm>
        </p:spPr>
        <p:txBody>
          <a:bodyPr/>
          <a:lstStyle/>
          <a:p>
            <a:r>
              <a:rPr lang="en-US" smtClean="0"/>
              <a:t>Click to edit Master title style</a:t>
            </a:r>
            <a:endParaRPr lang="en-US"/>
          </a:p>
        </p:txBody>
      </p:sp>
      <p:sp>
        <p:nvSpPr>
          <p:cNvPr id="3" name="Rectangle 6"/>
          <p:cNvSpPr>
            <a:spLocks noGrp="1" noChangeArrowheads="1"/>
          </p:cNvSpPr>
          <p:nvPr>
            <p:ph type="ftr" idx="10"/>
          </p:nvPr>
        </p:nvSpPr>
        <p:spPr>
          <a:ln/>
        </p:spPr>
        <p:txBody>
          <a:bodyPr/>
          <a:lstStyle>
            <a:lvl1pPr>
              <a:defRPr/>
            </a:lvl1pPr>
          </a:lstStyle>
          <a:p>
            <a:pPr>
              <a:defRPr/>
            </a:pPr>
            <a:r>
              <a:rPr lang="fr-FR" smtClean="0"/>
              <a:t>Version Mar_2015</a:t>
            </a:r>
            <a:endParaRPr lang="en-US" dirty="0"/>
          </a:p>
        </p:txBody>
      </p:sp>
      <p:sp>
        <p:nvSpPr>
          <p:cNvPr id="4" name="Rectangle 7"/>
          <p:cNvSpPr>
            <a:spLocks noGrp="1" noChangeArrowheads="1"/>
          </p:cNvSpPr>
          <p:nvPr>
            <p:ph type="sldNum" idx="11"/>
          </p:nvPr>
        </p:nvSpPr>
        <p:spPr>
          <a:ln/>
        </p:spPr>
        <p:txBody>
          <a:bodyPr/>
          <a:lstStyle>
            <a:lvl1pPr>
              <a:defRPr/>
            </a:lvl1pPr>
          </a:lstStyle>
          <a:p>
            <a:pPr>
              <a:defRPr/>
            </a:pPr>
            <a:fld id="{F3A1874C-7612-43AC-987F-C1A471AF91D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5025"/>
            <a:ext cx="8220075" cy="536575"/>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idx="10"/>
          </p:nvPr>
        </p:nvSpPr>
        <p:spPr>
          <a:ln/>
        </p:spPr>
        <p:txBody>
          <a:bodyPr/>
          <a:lstStyle>
            <a:lvl1pPr>
              <a:defRPr/>
            </a:lvl1pPr>
          </a:lstStyle>
          <a:p>
            <a:pPr>
              <a:defRPr/>
            </a:pPr>
            <a:r>
              <a:rPr lang="fr-FR" smtClean="0"/>
              <a:t>Version Mar_2015</a:t>
            </a:r>
            <a:endParaRPr lang="en-US" dirty="0"/>
          </a:p>
        </p:txBody>
      </p:sp>
      <p:sp>
        <p:nvSpPr>
          <p:cNvPr id="5" name="Rectangle 7"/>
          <p:cNvSpPr>
            <a:spLocks noGrp="1" noChangeArrowheads="1"/>
          </p:cNvSpPr>
          <p:nvPr>
            <p:ph type="sldNum" idx="11"/>
          </p:nvPr>
        </p:nvSpPr>
        <p:spPr>
          <a:ln/>
        </p:spPr>
        <p:txBody>
          <a:bodyPr/>
          <a:lstStyle>
            <a:lvl1pPr>
              <a:defRPr/>
            </a:lvl1pPr>
          </a:lstStyle>
          <a:p>
            <a:pPr>
              <a:defRPr/>
            </a:pPr>
            <a:fld id="{09C31ED3-723A-400C-A5B9-1E222E78976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ftr" idx="10"/>
          </p:nvPr>
        </p:nvSpPr>
        <p:spPr>
          <a:ln/>
        </p:spPr>
        <p:txBody>
          <a:bodyPr/>
          <a:lstStyle>
            <a:lvl1pPr>
              <a:defRPr/>
            </a:lvl1pPr>
          </a:lstStyle>
          <a:p>
            <a:pPr>
              <a:defRPr/>
            </a:pPr>
            <a:r>
              <a:rPr lang="fr-FR" smtClean="0"/>
              <a:t>Version Mar_2015</a:t>
            </a:r>
            <a:endParaRPr lang="en-US" dirty="0"/>
          </a:p>
        </p:txBody>
      </p:sp>
      <p:sp>
        <p:nvSpPr>
          <p:cNvPr id="5" name="Rectangle 7"/>
          <p:cNvSpPr>
            <a:spLocks noGrp="1" noChangeArrowheads="1"/>
          </p:cNvSpPr>
          <p:nvPr>
            <p:ph type="sldNum" idx="11"/>
          </p:nvPr>
        </p:nvSpPr>
        <p:spPr>
          <a:ln/>
        </p:spPr>
        <p:txBody>
          <a:bodyPr/>
          <a:lstStyle>
            <a:lvl1pPr>
              <a:defRPr/>
            </a:lvl1pPr>
          </a:lstStyle>
          <a:p>
            <a:pPr>
              <a:defRPr/>
            </a:pPr>
            <a:fld id="{9D6F7FEF-F52D-44D7-B9F5-79911704D4F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35163"/>
            <a:ext cx="4033838" cy="4379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935163"/>
            <a:ext cx="4033837" cy="4379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idx="10"/>
          </p:nvPr>
        </p:nvSpPr>
        <p:spPr>
          <a:ln/>
        </p:spPr>
        <p:txBody>
          <a:bodyPr/>
          <a:lstStyle>
            <a:lvl1pPr>
              <a:defRPr/>
            </a:lvl1pPr>
          </a:lstStyle>
          <a:p>
            <a:pPr>
              <a:defRPr/>
            </a:pPr>
            <a:r>
              <a:rPr lang="fr-FR" smtClean="0"/>
              <a:t>Version Mar_2015</a:t>
            </a:r>
            <a:endParaRPr lang="en-US" dirty="0"/>
          </a:p>
        </p:txBody>
      </p:sp>
      <p:sp>
        <p:nvSpPr>
          <p:cNvPr id="6" name="Rectangle 7"/>
          <p:cNvSpPr>
            <a:spLocks noGrp="1" noChangeArrowheads="1"/>
          </p:cNvSpPr>
          <p:nvPr>
            <p:ph type="sldNum" idx="11"/>
          </p:nvPr>
        </p:nvSpPr>
        <p:spPr>
          <a:ln/>
        </p:spPr>
        <p:txBody>
          <a:bodyPr/>
          <a:lstStyle>
            <a:lvl1pPr>
              <a:defRPr/>
            </a:lvl1pPr>
          </a:lstStyle>
          <a:p>
            <a:pPr>
              <a:defRPr/>
            </a:pPr>
            <a:fld id="{6D2561C6-C1F6-4FF2-B6D1-297DAA2EDBE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idx="10"/>
          </p:nvPr>
        </p:nvSpPr>
        <p:spPr>
          <a:ln/>
        </p:spPr>
        <p:txBody>
          <a:bodyPr/>
          <a:lstStyle>
            <a:lvl1pPr>
              <a:defRPr/>
            </a:lvl1pPr>
          </a:lstStyle>
          <a:p>
            <a:pPr>
              <a:defRPr/>
            </a:pPr>
            <a:r>
              <a:rPr lang="fr-FR" smtClean="0"/>
              <a:t>Version Mar_2015</a:t>
            </a:r>
            <a:endParaRPr lang="en-US" dirty="0"/>
          </a:p>
        </p:txBody>
      </p:sp>
      <p:sp>
        <p:nvSpPr>
          <p:cNvPr id="8" name="Rectangle 7"/>
          <p:cNvSpPr>
            <a:spLocks noGrp="1" noChangeArrowheads="1"/>
          </p:cNvSpPr>
          <p:nvPr>
            <p:ph type="sldNum" idx="11"/>
          </p:nvPr>
        </p:nvSpPr>
        <p:spPr>
          <a:ln/>
        </p:spPr>
        <p:txBody>
          <a:bodyPr/>
          <a:lstStyle>
            <a:lvl1pPr>
              <a:defRPr/>
            </a:lvl1pPr>
          </a:lstStyle>
          <a:p>
            <a:pPr>
              <a:defRPr/>
            </a:pPr>
            <a:fld id="{8907203C-70AC-4351-A072-31CF0C6184E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ftr" idx="10"/>
          </p:nvPr>
        </p:nvSpPr>
        <p:spPr>
          <a:ln/>
        </p:spPr>
        <p:txBody>
          <a:bodyPr/>
          <a:lstStyle>
            <a:lvl1pPr>
              <a:defRPr/>
            </a:lvl1pPr>
          </a:lstStyle>
          <a:p>
            <a:pPr>
              <a:defRPr/>
            </a:pPr>
            <a:r>
              <a:rPr lang="fr-FR" smtClean="0"/>
              <a:t>Version Mar_2015</a:t>
            </a:r>
            <a:endParaRPr lang="en-US" dirty="0"/>
          </a:p>
        </p:txBody>
      </p:sp>
      <p:sp>
        <p:nvSpPr>
          <p:cNvPr id="4" name="Rectangle 7"/>
          <p:cNvSpPr>
            <a:spLocks noGrp="1" noChangeArrowheads="1"/>
          </p:cNvSpPr>
          <p:nvPr>
            <p:ph type="sldNum" idx="11"/>
          </p:nvPr>
        </p:nvSpPr>
        <p:spPr>
          <a:ln/>
        </p:spPr>
        <p:txBody>
          <a:bodyPr/>
          <a:lstStyle>
            <a:lvl1pPr>
              <a:defRPr/>
            </a:lvl1pPr>
          </a:lstStyle>
          <a:p>
            <a:pPr>
              <a:defRPr/>
            </a:pPr>
            <a:fld id="{E9DE89C5-1D2D-467A-9E6E-E625955CDA6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idx="10"/>
          </p:nvPr>
        </p:nvSpPr>
        <p:spPr>
          <a:ln/>
        </p:spPr>
        <p:txBody>
          <a:bodyPr/>
          <a:lstStyle>
            <a:lvl1pPr>
              <a:defRPr/>
            </a:lvl1pPr>
          </a:lstStyle>
          <a:p>
            <a:pPr>
              <a:defRPr/>
            </a:pPr>
            <a:r>
              <a:rPr lang="fr-FR" smtClean="0"/>
              <a:t>Version Mar_2015</a:t>
            </a:r>
            <a:endParaRPr lang="en-US" dirty="0"/>
          </a:p>
        </p:txBody>
      </p:sp>
      <p:sp>
        <p:nvSpPr>
          <p:cNvPr id="3" name="Rectangle 7"/>
          <p:cNvSpPr>
            <a:spLocks noGrp="1" noChangeArrowheads="1"/>
          </p:cNvSpPr>
          <p:nvPr>
            <p:ph type="sldNum" idx="11"/>
          </p:nvPr>
        </p:nvSpPr>
        <p:spPr>
          <a:ln/>
        </p:spPr>
        <p:txBody>
          <a:bodyPr/>
          <a:lstStyle>
            <a:lvl1pPr>
              <a:defRPr/>
            </a:lvl1pPr>
          </a:lstStyle>
          <a:p>
            <a:pPr>
              <a:defRPr/>
            </a:pPr>
            <a:fld id="{5AC16F2C-1863-46F9-A4EE-00DF9208C72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idx="10"/>
          </p:nvPr>
        </p:nvSpPr>
        <p:spPr>
          <a:ln/>
        </p:spPr>
        <p:txBody>
          <a:bodyPr/>
          <a:lstStyle>
            <a:lvl1pPr>
              <a:defRPr/>
            </a:lvl1pPr>
          </a:lstStyle>
          <a:p>
            <a:pPr>
              <a:defRPr/>
            </a:pPr>
            <a:r>
              <a:rPr lang="fr-FR" smtClean="0"/>
              <a:t>Version Mar_2015</a:t>
            </a:r>
            <a:endParaRPr lang="en-US" dirty="0"/>
          </a:p>
        </p:txBody>
      </p:sp>
      <p:sp>
        <p:nvSpPr>
          <p:cNvPr id="6" name="Rectangle 7"/>
          <p:cNvSpPr>
            <a:spLocks noGrp="1" noChangeArrowheads="1"/>
          </p:cNvSpPr>
          <p:nvPr>
            <p:ph type="sldNum" idx="11"/>
          </p:nvPr>
        </p:nvSpPr>
        <p:spPr>
          <a:ln/>
        </p:spPr>
        <p:txBody>
          <a:bodyPr/>
          <a:lstStyle>
            <a:lvl1pPr>
              <a:defRPr/>
            </a:lvl1pPr>
          </a:lstStyle>
          <a:p>
            <a:pPr>
              <a:defRPr/>
            </a:pPr>
            <a:fld id="{766DEBBE-AF64-47BF-AB17-92844DC1EBF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idx="10"/>
          </p:nvPr>
        </p:nvSpPr>
        <p:spPr>
          <a:ln/>
        </p:spPr>
        <p:txBody>
          <a:bodyPr/>
          <a:lstStyle>
            <a:lvl1pPr>
              <a:defRPr/>
            </a:lvl1pPr>
          </a:lstStyle>
          <a:p>
            <a:pPr>
              <a:defRPr/>
            </a:pPr>
            <a:r>
              <a:rPr lang="fr-FR" smtClean="0"/>
              <a:t>Version Mar_2015</a:t>
            </a:r>
            <a:endParaRPr lang="en-US" dirty="0"/>
          </a:p>
        </p:txBody>
      </p:sp>
      <p:sp>
        <p:nvSpPr>
          <p:cNvPr id="6" name="Rectangle 7"/>
          <p:cNvSpPr>
            <a:spLocks noGrp="1" noChangeArrowheads="1"/>
          </p:cNvSpPr>
          <p:nvPr>
            <p:ph type="sldNum" idx="11"/>
          </p:nvPr>
        </p:nvSpPr>
        <p:spPr>
          <a:ln/>
        </p:spPr>
        <p:txBody>
          <a:bodyPr/>
          <a:lstStyle>
            <a:lvl1pPr>
              <a:defRPr/>
            </a:lvl1pPr>
          </a:lstStyle>
          <a:p>
            <a:pPr>
              <a:defRPr/>
            </a:pPr>
            <a:fld id="{A044E737-63D7-4DEF-9D5C-2E59515176A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9525" y="-7938"/>
            <a:ext cx="9163050" cy="1041401"/>
          </a:xfrm>
          <a:custGeom>
            <a:avLst/>
            <a:gdLst>
              <a:gd name="T0" fmla="*/ 6 w 5772"/>
              <a:gd name="T1" fmla="*/ 2 h 656"/>
              <a:gd name="T2" fmla="*/ 2542 w 5772"/>
              <a:gd name="T3" fmla="*/ 0 h 656"/>
              <a:gd name="T4" fmla="*/ 4374 w 5772"/>
              <a:gd name="T5" fmla="*/ 367 h 656"/>
              <a:gd name="T6" fmla="*/ 5766 w 5772"/>
              <a:gd name="T7" fmla="*/ 55 h 656"/>
              <a:gd name="T8" fmla="*/ 5772 w 5772"/>
              <a:gd name="T9" fmla="*/ 213 h 656"/>
              <a:gd name="T10" fmla="*/ 4302 w 5772"/>
              <a:gd name="T11" fmla="*/ 439 h 656"/>
              <a:gd name="T12" fmla="*/ 1488 w 5772"/>
              <a:gd name="T13" fmla="*/ 201 h 656"/>
              <a:gd name="T14" fmla="*/ 0 w 5772"/>
              <a:gd name="T15" fmla="*/ 656 h 656"/>
              <a:gd name="T16" fmla="*/ 6 w 5772"/>
              <a:gd name="T17" fmla="*/ 2 h 656"/>
              <a:gd name="T18" fmla="*/ 0 w 5772"/>
              <a:gd name="T19" fmla="*/ 0 h 656"/>
              <a:gd name="T20" fmla="*/ 5772 w 5772"/>
              <a:gd name="T21" fmla="*/ 656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9AF"/>
              </a:gs>
              <a:gs pos="100000">
                <a:srgbClr val="00EBF8">
                  <a:alpha val="45000"/>
                </a:srgbClr>
              </a:gs>
            </a:gsLst>
            <a:lin ang="5400000" scaled="1"/>
          </a:gradFill>
          <a:ln w="9525">
            <a:noFill/>
            <a:round/>
            <a:headEnd/>
            <a:tailEnd/>
          </a:ln>
          <a:effectLst/>
        </p:spPr>
        <p:txBody>
          <a:bodyPr wrap="none" anchor="ctr"/>
          <a:lstStyle/>
          <a:p>
            <a:pPr>
              <a:defRPr/>
            </a:pPr>
            <a:endParaRPr lang="en-US"/>
          </a:p>
        </p:txBody>
      </p:sp>
      <p:sp>
        <p:nvSpPr>
          <p:cNvPr id="3074" name="AutoShape 2"/>
          <p:cNvSpPr>
            <a:spLocks noChangeArrowheads="1"/>
          </p:cNvSpPr>
          <p:nvPr/>
        </p:nvSpPr>
        <p:spPr bwMode="auto">
          <a:xfrm>
            <a:off x="4381500" y="-7938"/>
            <a:ext cx="4762500" cy="638176"/>
          </a:xfrm>
          <a:custGeom>
            <a:avLst/>
            <a:gdLst>
              <a:gd name="T0" fmla="*/ 0 w 3000"/>
              <a:gd name="T1" fmla="*/ 0 h 595"/>
              <a:gd name="T2" fmla="*/ 1668 w 3000"/>
              <a:gd name="T3" fmla="*/ 564 h 595"/>
              <a:gd name="T4" fmla="*/ 3000 w 3000"/>
              <a:gd name="T5" fmla="*/ 186 h 595"/>
              <a:gd name="T6" fmla="*/ 3000 w 3000"/>
              <a:gd name="T7" fmla="*/ 6 h 595"/>
              <a:gd name="T8" fmla="*/ 0 w 3000"/>
              <a:gd name="T9" fmla="*/ 0 h 595"/>
              <a:gd name="T10" fmla="*/ 0 w 3000"/>
              <a:gd name="T11" fmla="*/ 0 h 595"/>
              <a:gd name="T12" fmla="*/ 3000 w 3000"/>
              <a:gd name="T13" fmla="*/ 595 h 595"/>
            </a:gdLst>
            <a:ahLst/>
            <a:cxnLst>
              <a:cxn ang="0">
                <a:pos x="T0" y="T1"/>
              </a:cxn>
              <a:cxn ang="0">
                <a:pos x="T2" y="T3"/>
              </a:cxn>
              <a:cxn ang="0">
                <a:pos x="T4" y="T5"/>
              </a:cxn>
              <a:cxn ang="0">
                <a:pos x="T6" y="T7"/>
              </a:cxn>
              <a:cxn ang="0">
                <a:pos x="T8" y="T9"/>
              </a:cxn>
            </a:cxnLst>
            <a:rect l="T10" t="T11" r="T12" b="T13"/>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ADB6"/>
              </a:gs>
              <a:gs pos="100000">
                <a:srgbClr val="009BE5">
                  <a:alpha val="45000"/>
                </a:srgbClr>
              </a:gs>
            </a:gsLst>
            <a:lin ang="5400000" scaled="1"/>
          </a:gradFill>
          <a:ln w="9525">
            <a:noFill/>
            <a:round/>
            <a:headEnd/>
            <a:tailEnd/>
          </a:ln>
          <a:effectLst/>
        </p:spPr>
        <p:txBody>
          <a:bodyPr wrap="none" anchor="ctr"/>
          <a:lstStyle/>
          <a:p>
            <a:pPr>
              <a:defRPr/>
            </a:pPr>
            <a:endParaRPr lang="en-US"/>
          </a:p>
        </p:txBody>
      </p:sp>
      <p:sp>
        <p:nvSpPr>
          <p:cNvPr id="4100" name="Rectangle 3"/>
          <p:cNvSpPr>
            <a:spLocks noGrp="1" noChangeArrowheads="1"/>
          </p:cNvSpPr>
          <p:nvPr>
            <p:ph type="title"/>
          </p:nvPr>
        </p:nvSpPr>
        <p:spPr bwMode="auto">
          <a:xfrm>
            <a:off x="457200" y="152400"/>
            <a:ext cx="8220075" cy="1146175"/>
          </a:xfrm>
          <a:prstGeom prst="rect">
            <a:avLst/>
          </a:prstGeom>
          <a:noFill/>
          <a:ln w="9525">
            <a:noFill/>
            <a:round/>
            <a:headEnd/>
            <a:tailEnd/>
          </a:ln>
        </p:spPr>
        <p:txBody>
          <a:bodyPr vert="horz" wrap="square" lIns="0" tIns="46800" rIns="0" bIns="0" numCol="1" anchor="b" anchorCtr="0" compatLnSpc="1">
            <a:prstTxWarp prst="textNoShape">
              <a:avLst/>
            </a:prstTxWarp>
          </a:bodyPr>
          <a:lstStyle/>
          <a:p>
            <a:pPr lvl="0"/>
            <a:r>
              <a:rPr lang="en-GB" dirty="0" smtClean="0"/>
              <a:t>Click to edit the title text format</a:t>
            </a:r>
          </a:p>
        </p:txBody>
      </p:sp>
      <p:sp>
        <p:nvSpPr>
          <p:cNvPr id="4101" name="Rectangle 4"/>
          <p:cNvSpPr>
            <a:spLocks noGrp="1" noChangeArrowheads="1"/>
          </p:cNvSpPr>
          <p:nvPr>
            <p:ph type="body" idx="1"/>
          </p:nvPr>
        </p:nvSpPr>
        <p:spPr bwMode="auto">
          <a:xfrm>
            <a:off x="457200" y="1524000"/>
            <a:ext cx="8220075" cy="4379912"/>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3077" name="Text Box 5"/>
          <p:cNvSpPr txBox="1">
            <a:spLocks noChangeArrowheads="1"/>
          </p:cNvSpPr>
          <p:nvPr/>
        </p:nvSpPr>
        <p:spPr bwMode="auto">
          <a:xfrm>
            <a:off x="457200" y="6354763"/>
            <a:ext cx="2133600" cy="366712"/>
          </a:xfrm>
          <a:prstGeom prst="rect">
            <a:avLst/>
          </a:prstGeom>
          <a:noFill/>
          <a:ln w="9525">
            <a:noFill/>
            <a:round/>
            <a:headEnd/>
            <a:tailEnd/>
          </a:ln>
          <a:effectLst/>
        </p:spPr>
        <p:txBody>
          <a:bodyPr wrap="none" anchor="ctr"/>
          <a:lstStyle/>
          <a:p>
            <a:pPr>
              <a:defRPr/>
            </a:pPr>
            <a:endParaRPr lang="en-US"/>
          </a:p>
        </p:txBody>
      </p:sp>
      <p:sp>
        <p:nvSpPr>
          <p:cNvPr id="3078" name="Rectangle 6"/>
          <p:cNvSpPr>
            <a:spLocks noGrp="1" noChangeArrowheads="1"/>
          </p:cNvSpPr>
          <p:nvPr>
            <p:ph type="ftr"/>
          </p:nvPr>
        </p:nvSpPr>
        <p:spPr bwMode="auto">
          <a:xfrm>
            <a:off x="2667000" y="6356350"/>
            <a:ext cx="3343275" cy="355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200">
                <a:solidFill>
                  <a:srgbClr val="045C75"/>
                </a:solidFill>
                <a:latin typeface="+mn-lt"/>
                <a:cs typeface="+mn-cs"/>
              </a:defRPr>
            </a:lvl1pPr>
          </a:lstStyle>
          <a:p>
            <a:pPr>
              <a:defRPr/>
            </a:pPr>
            <a:r>
              <a:rPr lang="fr-FR" smtClean="0"/>
              <a:t>Version Mar_2015</a:t>
            </a:r>
            <a:endParaRPr lang="en-US" dirty="0"/>
          </a:p>
        </p:txBody>
      </p:sp>
      <p:sp>
        <p:nvSpPr>
          <p:cNvPr id="3079" name="Rectangle 7"/>
          <p:cNvSpPr>
            <a:spLocks noGrp="1" noChangeArrowheads="1"/>
          </p:cNvSpPr>
          <p:nvPr>
            <p:ph type="sldNum"/>
          </p:nvPr>
        </p:nvSpPr>
        <p:spPr bwMode="auto">
          <a:xfrm>
            <a:off x="7924800" y="6356350"/>
            <a:ext cx="752475" cy="355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Lst>
              <a:defRPr sz="1200">
                <a:solidFill>
                  <a:srgbClr val="045C75"/>
                </a:solidFill>
                <a:latin typeface="+mn-lt"/>
                <a:cs typeface="+mn-cs"/>
              </a:defRPr>
            </a:lvl1pPr>
          </a:lstStyle>
          <a:p>
            <a:pPr>
              <a:defRPr/>
            </a:pPr>
            <a:fld id="{C354EC42-66F7-4661-972A-194F6AE5BC90}" type="slidenum">
              <a:rPr lang="en-US"/>
              <a:pPr>
                <a:defRPr/>
              </a:pPr>
              <a:t>‹#›</a:t>
            </a:fld>
            <a:endParaRPr lang="en-US"/>
          </a:p>
        </p:txBody>
      </p:sp>
      <p:grpSp>
        <p:nvGrpSpPr>
          <p:cNvPr id="4105" name="Group 8"/>
          <p:cNvGrpSpPr>
            <a:grpSpLocks/>
          </p:cNvGrpSpPr>
          <p:nvPr/>
        </p:nvGrpSpPr>
        <p:grpSpPr bwMode="auto">
          <a:xfrm>
            <a:off x="0" y="0"/>
            <a:ext cx="9178925" cy="646113"/>
            <a:chOff x="-12" y="128"/>
            <a:chExt cx="5782" cy="407"/>
          </a:xfrm>
        </p:grpSpPr>
        <p:grpSp>
          <p:nvGrpSpPr>
            <p:cNvPr id="4106" name="Group 9"/>
            <p:cNvGrpSpPr>
              <a:grpSpLocks/>
            </p:cNvGrpSpPr>
            <p:nvPr/>
          </p:nvGrpSpPr>
          <p:grpSpPr bwMode="auto">
            <a:xfrm>
              <a:off x="-12" y="128"/>
              <a:ext cx="5770" cy="407"/>
              <a:chOff x="-12" y="128"/>
              <a:chExt cx="5770" cy="407"/>
            </a:xfrm>
          </p:grpSpPr>
          <p:pic>
            <p:nvPicPr>
              <p:cNvPr id="4110" name="Picture 10"/>
              <p:cNvPicPr>
                <a:picLocks noChangeAspect="1" noChangeArrowheads="1"/>
              </p:cNvPicPr>
              <p:nvPr/>
            </p:nvPicPr>
            <p:blipFill>
              <a:blip r:embed="rId15"/>
              <a:srcRect/>
              <a:stretch>
                <a:fillRect/>
              </a:stretch>
            </p:blipFill>
            <p:spPr bwMode="auto">
              <a:xfrm>
                <a:off x="2" y="128"/>
                <a:ext cx="5757" cy="408"/>
              </a:xfrm>
              <a:prstGeom prst="rect">
                <a:avLst/>
              </a:prstGeom>
              <a:noFill/>
              <a:ln w="9525">
                <a:noFill/>
                <a:round/>
                <a:headEnd/>
                <a:tailEnd/>
              </a:ln>
            </p:spPr>
          </p:pic>
          <p:sp>
            <p:nvSpPr>
              <p:cNvPr id="3083" name="Text Box 11"/>
              <p:cNvSpPr txBox="1">
                <a:spLocks noChangeArrowheads="1"/>
              </p:cNvSpPr>
              <p:nvPr/>
            </p:nvSpPr>
            <p:spPr bwMode="auto">
              <a:xfrm rot="21420000">
                <a:off x="-12" y="302"/>
                <a:ext cx="1" cy="1"/>
              </a:xfrm>
              <a:prstGeom prst="rect">
                <a:avLst/>
              </a:prstGeom>
              <a:noFill/>
              <a:ln w="9525">
                <a:noFill/>
                <a:round/>
                <a:headEnd/>
                <a:tailEnd/>
              </a:ln>
              <a:effectLst/>
            </p:spPr>
            <p:txBody>
              <a:bodyPr wrap="none" anchor="ctr"/>
              <a:lstStyle/>
              <a:p>
                <a:pPr>
                  <a:defRPr/>
                </a:pPr>
                <a:endParaRPr lang="en-US"/>
              </a:p>
            </p:txBody>
          </p:sp>
        </p:grpSp>
        <p:grpSp>
          <p:nvGrpSpPr>
            <p:cNvPr id="4107" name="Group 12"/>
            <p:cNvGrpSpPr>
              <a:grpSpLocks/>
            </p:cNvGrpSpPr>
            <p:nvPr/>
          </p:nvGrpSpPr>
          <p:grpSpPr bwMode="auto">
            <a:xfrm>
              <a:off x="-12" y="156"/>
              <a:ext cx="5782" cy="353"/>
              <a:chOff x="-12" y="156"/>
              <a:chExt cx="5782" cy="353"/>
            </a:xfrm>
          </p:grpSpPr>
          <p:pic>
            <p:nvPicPr>
              <p:cNvPr id="4108" name="Picture 13"/>
              <p:cNvPicPr>
                <a:picLocks noChangeAspect="1" noChangeArrowheads="1"/>
              </p:cNvPicPr>
              <p:nvPr/>
            </p:nvPicPr>
            <p:blipFill>
              <a:blip r:embed="rId16"/>
              <a:srcRect/>
              <a:stretch>
                <a:fillRect/>
              </a:stretch>
            </p:blipFill>
            <p:spPr bwMode="auto">
              <a:xfrm>
                <a:off x="-2" y="156"/>
                <a:ext cx="5773" cy="354"/>
              </a:xfrm>
              <a:prstGeom prst="rect">
                <a:avLst/>
              </a:prstGeom>
              <a:noFill/>
              <a:ln w="9525">
                <a:noFill/>
                <a:round/>
                <a:headEnd/>
                <a:tailEnd/>
              </a:ln>
            </p:spPr>
          </p:pic>
          <p:sp>
            <p:nvSpPr>
              <p:cNvPr id="3086" name="Text Box 14"/>
              <p:cNvSpPr txBox="1">
                <a:spLocks noChangeArrowheads="1"/>
              </p:cNvSpPr>
              <p:nvPr/>
            </p:nvSpPr>
            <p:spPr bwMode="auto">
              <a:xfrm rot="21420000">
                <a:off x="-12" y="330"/>
                <a:ext cx="1" cy="1"/>
              </a:xfrm>
              <a:prstGeom prst="rect">
                <a:avLst/>
              </a:prstGeom>
              <a:noFill/>
              <a:ln w="9525">
                <a:noFill/>
                <a:round/>
                <a:headEnd/>
                <a:tailEnd/>
              </a:ln>
              <a:effectLst/>
            </p:spPr>
            <p:txBody>
              <a:bodyPr wrap="none" anchor="ctr"/>
              <a:lstStyle/>
              <a:p>
                <a:pPr>
                  <a:defRPr/>
                </a:pPr>
                <a:endParaRPr lang="en-US"/>
              </a:p>
            </p:txBody>
          </p:sp>
        </p:grpSp>
      </p:gr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sldNum="0" hdr="0" dt="0"/>
  <p:txStyles>
    <p:titleStyle>
      <a:lvl1pPr algn="l" defTabSz="457200" rtl="0" eaLnBrk="0" fontAlgn="base" hangingPunct="0">
        <a:spcBef>
          <a:spcPct val="0"/>
        </a:spcBef>
        <a:spcAft>
          <a:spcPct val="0"/>
        </a:spcAft>
        <a:buClr>
          <a:srgbClr val="000000"/>
        </a:buClr>
        <a:buSzPct val="100000"/>
        <a:buFont typeface="Times New Roman" pitchFamily="16" charset="0"/>
        <a:defRPr sz="3600">
          <a:solidFill>
            <a:srgbClr val="04617B"/>
          </a:solidFill>
          <a:latin typeface="+mj-lt"/>
          <a:ea typeface="Lucida Sans Unicode" charset="0"/>
          <a:cs typeface="+mj-cs"/>
        </a:defRPr>
      </a:lvl1pPr>
      <a:lvl2pPr algn="l" defTabSz="457200" rtl="0" eaLnBrk="0" fontAlgn="base" hangingPunct="0">
        <a:spcBef>
          <a:spcPct val="0"/>
        </a:spcBef>
        <a:spcAft>
          <a:spcPct val="0"/>
        </a:spcAft>
        <a:buClr>
          <a:srgbClr val="000000"/>
        </a:buClr>
        <a:buSzPct val="100000"/>
        <a:buFont typeface="Times New Roman" pitchFamily="16" charset="0"/>
        <a:defRPr sz="5000">
          <a:solidFill>
            <a:srgbClr val="04617B"/>
          </a:solidFill>
          <a:latin typeface="Calibri" pitchFamily="32" charset="0"/>
          <a:ea typeface="Lucida Sans Unicode" charset="0"/>
          <a:cs typeface="Lucida Sans Unicode" charset="0"/>
        </a:defRPr>
      </a:lvl2pPr>
      <a:lvl3pPr algn="l" defTabSz="457200" rtl="0" eaLnBrk="0" fontAlgn="base" hangingPunct="0">
        <a:spcBef>
          <a:spcPct val="0"/>
        </a:spcBef>
        <a:spcAft>
          <a:spcPct val="0"/>
        </a:spcAft>
        <a:buClr>
          <a:srgbClr val="000000"/>
        </a:buClr>
        <a:buSzPct val="100000"/>
        <a:buFont typeface="Times New Roman" pitchFamily="16" charset="0"/>
        <a:defRPr sz="5000">
          <a:solidFill>
            <a:srgbClr val="04617B"/>
          </a:solidFill>
          <a:latin typeface="Calibri" pitchFamily="32" charset="0"/>
          <a:ea typeface="Lucida Sans Unicode" charset="0"/>
          <a:cs typeface="Lucida Sans Unicode" charset="0"/>
        </a:defRPr>
      </a:lvl3pPr>
      <a:lvl4pPr algn="l" defTabSz="457200" rtl="0" eaLnBrk="0" fontAlgn="base" hangingPunct="0">
        <a:spcBef>
          <a:spcPct val="0"/>
        </a:spcBef>
        <a:spcAft>
          <a:spcPct val="0"/>
        </a:spcAft>
        <a:buClr>
          <a:srgbClr val="000000"/>
        </a:buClr>
        <a:buSzPct val="100000"/>
        <a:buFont typeface="Times New Roman" pitchFamily="16" charset="0"/>
        <a:defRPr sz="5000">
          <a:solidFill>
            <a:srgbClr val="04617B"/>
          </a:solidFill>
          <a:latin typeface="Calibri" pitchFamily="32" charset="0"/>
          <a:ea typeface="Lucida Sans Unicode" charset="0"/>
          <a:cs typeface="Lucida Sans Unicode" charset="0"/>
        </a:defRPr>
      </a:lvl4pPr>
      <a:lvl5pPr algn="l" defTabSz="457200" rtl="0" eaLnBrk="0" fontAlgn="base" hangingPunct="0">
        <a:spcBef>
          <a:spcPct val="0"/>
        </a:spcBef>
        <a:spcAft>
          <a:spcPct val="0"/>
        </a:spcAft>
        <a:buClr>
          <a:srgbClr val="000000"/>
        </a:buClr>
        <a:buSzPct val="100000"/>
        <a:buFont typeface="Times New Roman" pitchFamily="16" charset="0"/>
        <a:defRPr sz="5000">
          <a:solidFill>
            <a:srgbClr val="04617B"/>
          </a:solidFill>
          <a:latin typeface="Calibri" pitchFamily="32" charset="0"/>
          <a:ea typeface="Lucida Sans Unicode" charset="0"/>
          <a:cs typeface="Lucida Sans Unicode"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5000">
          <a:solidFill>
            <a:srgbClr val="04617B"/>
          </a:solidFill>
          <a:latin typeface="Calibri" pitchFamily="32" charset="0"/>
          <a:cs typeface="Lucida Sans Unicode"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5000">
          <a:solidFill>
            <a:srgbClr val="04617B"/>
          </a:solidFill>
          <a:latin typeface="Calibri" pitchFamily="32" charset="0"/>
          <a:cs typeface="Lucida Sans Unicode"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5000">
          <a:solidFill>
            <a:srgbClr val="04617B"/>
          </a:solidFill>
          <a:latin typeface="Calibri" pitchFamily="32" charset="0"/>
          <a:cs typeface="Lucida Sans Unicode"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5000">
          <a:solidFill>
            <a:srgbClr val="04617B"/>
          </a:solidFill>
          <a:latin typeface="Calibri" pitchFamily="32" charset="0"/>
          <a:cs typeface="Lucida Sans Unicode" charset="0"/>
        </a:defRPr>
      </a:lvl9pPr>
    </p:titleStyle>
    <p:bodyStyle>
      <a:lvl1pPr marL="342900" indent="-342900" algn="l" defTabSz="457200" rtl="0" eaLnBrk="0" fontAlgn="base" hangingPunct="0">
        <a:spcBef>
          <a:spcPts val="650"/>
        </a:spcBef>
        <a:spcAft>
          <a:spcPct val="0"/>
        </a:spcAft>
        <a:buClr>
          <a:srgbClr val="000000"/>
        </a:buClr>
        <a:buSzPct val="100000"/>
        <a:buFont typeface="Times New Roman" pitchFamily="16" charset="0"/>
        <a:buChar char="•"/>
        <a:defRPr sz="2600">
          <a:solidFill>
            <a:srgbClr val="000000"/>
          </a:solidFill>
          <a:latin typeface="+mn-lt"/>
          <a:ea typeface="Lucida Sans Unicode" charset="0"/>
          <a:cs typeface="+mn-cs"/>
        </a:defRPr>
      </a:lvl1pPr>
      <a:lvl2pPr marL="742950" indent="-285750" algn="l" defTabSz="457200" rtl="0" eaLnBrk="0" fontAlgn="base" hangingPunct="0">
        <a:spcBef>
          <a:spcPts val="600"/>
        </a:spcBef>
        <a:spcAft>
          <a:spcPct val="0"/>
        </a:spcAft>
        <a:buClr>
          <a:srgbClr val="000000"/>
        </a:buClr>
        <a:buSzPct val="100000"/>
        <a:buFont typeface="Times New Roman" pitchFamily="16" charset="0"/>
        <a:buChar char="–"/>
        <a:defRPr sz="2400">
          <a:solidFill>
            <a:srgbClr val="000000"/>
          </a:solidFill>
          <a:latin typeface="+mn-lt"/>
          <a:ea typeface="Lucida Sans Unicode" charset="0"/>
          <a:cs typeface="+mn-cs"/>
        </a:defRPr>
      </a:lvl2pPr>
      <a:lvl3pPr marL="1143000" indent="-228600" algn="l" defTabSz="457200" rtl="0" eaLnBrk="0" fontAlgn="base" hangingPunct="0">
        <a:spcBef>
          <a:spcPts val="525"/>
        </a:spcBef>
        <a:spcAft>
          <a:spcPct val="0"/>
        </a:spcAft>
        <a:buClr>
          <a:srgbClr val="000000"/>
        </a:buClr>
        <a:buSzPct val="100000"/>
        <a:buFont typeface="Times New Roman" pitchFamily="16" charset="0"/>
        <a:buChar char="•"/>
        <a:defRPr sz="2100">
          <a:solidFill>
            <a:srgbClr val="000000"/>
          </a:solidFill>
          <a:latin typeface="+mn-lt"/>
          <a:ea typeface="Lucida Sans Unicode" charset="0"/>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buChar char="–"/>
        <a:defRPr sz="2000">
          <a:solidFill>
            <a:srgbClr val="000000"/>
          </a:solidFill>
          <a:latin typeface="+mn-lt"/>
          <a:ea typeface="Lucida Sans Unicode" charset="0"/>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buChar char="»"/>
        <a:defRPr sz="2000">
          <a:solidFill>
            <a:srgbClr val="000000"/>
          </a:solidFill>
          <a:latin typeface="+mn-lt"/>
          <a:ea typeface="Lucida Sans Unicode" charset="0"/>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19.png"/><Relationship Id="rId7"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hyperlink" Target="http://wxpython.org/"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7.jpeg"/></Relationships>
</file>

<file path=ppt/slides/_rels/slide3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7.jpeg"/></Relationships>
</file>

<file path=ppt/slides/_rels/slide3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3.jpe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ChangeArrowheads="1"/>
          </p:cNvSpPr>
          <p:nvPr/>
        </p:nvSpPr>
        <p:spPr bwMode="auto">
          <a:xfrm>
            <a:off x="0" y="5029200"/>
            <a:ext cx="8534400" cy="168275"/>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lang="en-US" sz="2400">
              <a:latin typeface="Garamond" pitchFamily="18" charset="0"/>
            </a:endParaRPr>
          </a:p>
        </p:txBody>
      </p:sp>
      <p:pic>
        <p:nvPicPr>
          <p:cNvPr id="8195" name="Picture 8" descr="Vanguard-erp_pic"/>
          <p:cNvPicPr>
            <a:picLocks noChangeAspect="1" noChangeArrowheads="1"/>
          </p:cNvPicPr>
          <p:nvPr/>
        </p:nvPicPr>
        <p:blipFill>
          <a:blip r:embed="rId3"/>
          <a:srcRect/>
          <a:stretch>
            <a:fillRect/>
          </a:stretch>
        </p:blipFill>
        <p:spPr bwMode="auto">
          <a:xfrm>
            <a:off x="0" y="0"/>
            <a:ext cx="9144000" cy="3343275"/>
          </a:xfrm>
          <a:prstGeom prst="rect">
            <a:avLst/>
          </a:prstGeom>
          <a:noFill/>
          <a:ln w="9525">
            <a:noFill/>
            <a:miter lim="800000"/>
            <a:headEnd/>
            <a:tailEnd/>
          </a:ln>
        </p:spPr>
      </p:pic>
      <p:pic>
        <p:nvPicPr>
          <p:cNvPr id="8196" name="Picture 13" descr="design element"/>
          <p:cNvPicPr>
            <a:picLocks noChangeAspect="1" noChangeArrowheads="1"/>
          </p:cNvPicPr>
          <p:nvPr/>
        </p:nvPicPr>
        <p:blipFill>
          <a:blip r:embed="rId4"/>
          <a:srcRect/>
          <a:stretch>
            <a:fillRect/>
          </a:stretch>
        </p:blipFill>
        <p:spPr bwMode="auto">
          <a:xfrm>
            <a:off x="0" y="3200400"/>
            <a:ext cx="9144000" cy="3657600"/>
          </a:xfrm>
          <a:prstGeom prst="rect">
            <a:avLst/>
          </a:prstGeom>
          <a:noFill/>
          <a:ln w="9525">
            <a:noFill/>
            <a:miter lim="800000"/>
            <a:headEnd/>
            <a:tailEnd/>
          </a:ln>
        </p:spPr>
      </p:pic>
      <p:sp>
        <p:nvSpPr>
          <p:cNvPr id="8197" name="Rectangle 6"/>
          <p:cNvSpPr>
            <a:spLocks noChangeArrowheads="1"/>
          </p:cNvSpPr>
          <p:nvPr/>
        </p:nvSpPr>
        <p:spPr bwMode="auto">
          <a:xfrm>
            <a:off x="1905000" y="3200400"/>
            <a:ext cx="7239000" cy="1015663"/>
          </a:xfrm>
          <a:prstGeom prst="rect">
            <a:avLst/>
          </a:prstGeom>
          <a:noFill/>
          <a:ln w="9525">
            <a:noFill/>
            <a:miter lim="800000"/>
            <a:headEnd/>
            <a:tailEnd/>
          </a:ln>
        </p:spPr>
        <p:txBody>
          <a:bodyPr>
            <a:spAutoFit/>
          </a:bodyPr>
          <a:lstStyle/>
          <a:p>
            <a:pPr>
              <a:spcBef>
                <a:spcPct val="50000"/>
              </a:spcBef>
            </a:pPr>
            <a:r>
              <a:rPr lang="en-US" sz="2400" dirty="0">
                <a:solidFill>
                  <a:schemeClr val="tx1"/>
                </a:solidFill>
              </a:rPr>
              <a:t>TOPS Technologies </a:t>
            </a:r>
            <a:r>
              <a:rPr lang="en-US" sz="2400" dirty="0" err="1">
                <a:solidFill>
                  <a:schemeClr val="tx1"/>
                </a:solidFill>
              </a:rPr>
              <a:t>Pvt</a:t>
            </a:r>
            <a:r>
              <a:rPr lang="en-US" sz="2400" dirty="0">
                <a:solidFill>
                  <a:schemeClr val="tx1"/>
                </a:solidFill>
              </a:rPr>
              <a:t> Ltd.</a:t>
            </a:r>
          </a:p>
          <a:p>
            <a:pPr>
              <a:spcBef>
                <a:spcPct val="50000"/>
              </a:spcBef>
            </a:pPr>
            <a:r>
              <a:rPr lang="en-US" sz="2400" dirty="0">
                <a:solidFill>
                  <a:schemeClr val="tx1"/>
                </a:solidFill>
              </a:rPr>
              <a:t>Build Your Career With </a:t>
            </a:r>
            <a:r>
              <a:rPr lang="en-US" sz="2400" dirty="0" smtClean="0">
                <a:solidFill>
                  <a:schemeClr val="tx1"/>
                </a:solidFill>
              </a:rPr>
              <a:t>Python</a:t>
            </a:r>
            <a:endParaRPr lang="en-US" sz="2400" dirty="0">
              <a:solidFill>
                <a:schemeClr val="tx1"/>
              </a:solidFill>
            </a:endParaRPr>
          </a:p>
        </p:txBody>
      </p:sp>
      <p:sp>
        <p:nvSpPr>
          <p:cNvPr id="6" name="Footer Placeholder 5"/>
          <p:cNvSpPr>
            <a:spLocks noGrp="1"/>
          </p:cNvSpPr>
          <p:nvPr>
            <p:ph type="ftr" sz="quarter" idx="11"/>
          </p:nvPr>
        </p:nvSpPr>
        <p:spPr/>
        <p:txBody>
          <a:bodyPr/>
          <a:lstStyle/>
          <a:p>
            <a:r>
              <a:rPr lang="en-US" smtClean="0"/>
              <a:t>Version Mar_2015</a:t>
            </a:r>
            <a:endParaRPr lang="en-US"/>
          </a:p>
        </p:txBody>
      </p:sp>
      <p:pic>
        <p:nvPicPr>
          <p:cNvPr id="7" name="Picture 6" descr="C:\Documents and Settings\Niral Modi\My Documents\My Pictures\TOPS-LOGO.gif"/>
          <p:cNvPicPr/>
          <p:nvPr/>
        </p:nvPicPr>
        <p:blipFill>
          <a:blip r:embed="rId5"/>
          <a:srcRect/>
          <a:stretch>
            <a:fillRect/>
          </a:stretch>
        </p:blipFill>
        <p:spPr bwMode="auto">
          <a:xfrm>
            <a:off x="7239000" y="6096000"/>
            <a:ext cx="1715814" cy="685800"/>
          </a:xfrm>
          <a:prstGeom prst="rect">
            <a:avLst/>
          </a:prstGeom>
          <a:noFill/>
          <a:ln w="9525">
            <a:noFill/>
            <a:miter lim="800000"/>
            <a:headEnd/>
            <a:tailEnd/>
          </a:ln>
        </p:spPr>
      </p:pic>
      <p:sp>
        <p:nvSpPr>
          <p:cNvPr id="8" name="Footer Placeholder 5"/>
          <p:cNvSpPr>
            <a:spLocks noGrp="1"/>
          </p:cNvSpPr>
          <p:nvPr>
            <p:ph type="ftr" idx="10"/>
          </p:nvPr>
        </p:nvSpPr>
        <p:spPr>
          <a:xfrm>
            <a:off x="2667000" y="6356350"/>
            <a:ext cx="3343275" cy="355600"/>
          </a:xfrm>
        </p:spPr>
        <p:txBody>
          <a:bodyPr/>
          <a:lstStyle/>
          <a:p>
            <a:pPr>
              <a:defRPr/>
            </a:pPr>
            <a:r>
              <a:rPr lang="fr-FR" dirty="0" smtClean="0"/>
              <a:t>Version Mar_2015</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685800" y="533400"/>
            <a:ext cx="3777294" cy="586957"/>
          </a:xfrm>
          <a:prstGeom prst="rect">
            <a:avLst/>
          </a:prstGeom>
          <a:noFill/>
          <a:ln w="9525">
            <a:noFill/>
            <a:round/>
            <a:headEnd/>
            <a:tailEnd/>
          </a:ln>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smtClean="0">
                <a:solidFill>
                  <a:srgbClr val="000000"/>
                </a:solidFill>
              </a:rPr>
              <a:t>Feature of Python</a:t>
            </a:r>
            <a:endParaRPr lang="en-US" sz="3200" b="1" dirty="0">
              <a:solidFill>
                <a:srgbClr val="000000"/>
              </a:solidFill>
            </a:endParaRPr>
          </a:p>
        </p:txBody>
      </p:sp>
      <p:sp>
        <p:nvSpPr>
          <p:cNvPr id="19460" name="Text Box 3"/>
          <p:cNvSpPr txBox="1">
            <a:spLocks noChangeArrowheads="1"/>
          </p:cNvSpPr>
          <p:nvPr/>
        </p:nvSpPr>
        <p:spPr bwMode="auto">
          <a:xfrm>
            <a:off x="7924800" y="6356350"/>
            <a:ext cx="762000" cy="365125"/>
          </a:xfrm>
          <a:prstGeom prst="rect">
            <a:avLst/>
          </a:prstGeom>
          <a:noFill/>
          <a:ln w="9525">
            <a:noFill/>
            <a:round/>
            <a:headEnd/>
            <a:tailEnd/>
          </a:ln>
        </p:spPr>
        <p:txBody>
          <a:bodyPr lIns="0" tIns="0" rIns="0" bIns="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A37995-CB77-4B75-A931-13D4F36D8C7C}" type="slidenum">
              <a:rPr lang="en-US" sz="1200">
                <a:solidFill>
                  <a:srgbClr val="D1EAEE"/>
                </a:solidFill>
                <a:latin typeface="Constantia" pitchFamily="16"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a:t>
            </a:fld>
            <a:endParaRPr lang="en-US" sz="1200">
              <a:solidFill>
                <a:srgbClr val="D1EAEE"/>
              </a:solidFill>
              <a:latin typeface="Constantia" pitchFamily="16" charset="0"/>
            </a:endParaRPr>
          </a:p>
        </p:txBody>
      </p:sp>
      <p:pic>
        <p:nvPicPr>
          <p:cNvPr id="5" name="Picture 2" descr="D:\D Drive\kailash\tops logo.png"/>
          <p:cNvPicPr>
            <a:picLocks noChangeAspect="1" noChangeArrowheads="1"/>
          </p:cNvPicPr>
          <p:nvPr/>
        </p:nvPicPr>
        <p:blipFill>
          <a:blip r:embed="rId3"/>
          <a:srcRect/>
          <a:stretch>
            <a:fillRect/>
          </a:stretch>
        </p:blipFill>
        <p:spPr bwMode="auto">
          <a:xfrm>
            <a:off x="6858000" y="5943600"/>
            <a:ext cx="1968500" cy="622300"/>
          </a:xfrm>
          <a:prstGeom prst="rect">
            <a:avLst/>
          </a:prstGeom>
          <a:noFill/>
        </p:spPr>
      </p:pic>
      <p:sp>
        <p:nvSpPr>
          <p:cNvPr id="8" name="Content Placeholder 7"/>
          <p:cNvSpPr>
            <a:spLocks noGrp="1"/>
          </p:cNvSpPr>
          <p:nvPr>
            <p:ph sz="half" idx="1"/>
          </p:nvPr>
        </p:nvSpPr>
        <p:spPr>
          <a:xfrm>
            <a:off x="381000" y="1295400"/>
            <a:ext cx="3810000" cy="5181600"/>
          </a:xfrm>
        </p:spPr>
        <p:txBody>
          <a:bodyPr/>
          <a:lstStyle/>
          <a:p>
            <a:pPr marL="889000"/>
            <a:r>
              <a:rPr lang="en-US" sz="2400" dirty="0" smtClean="0"/>
              <a:t>Batteries Included</a:t>
            </a:r>
          </a:p>
          <a:p>
            <a:pPr marL="889000"/>
            <a:r>
              <a:rPr lang="en-US" sz="2400" dirty="0" smtClean="0"/>
              <a:t>Everything is an Object</a:t>
            </a:r>
          </a:p>
          <a:p>
            <a:pPr marL="889000"/>
            <a:r>
              <a:rPr lang="en-US" sz="2400" dirty="0" smtClean="0"/>
              <a:t>Interactive Shell</a:t>
            </a:r>
          </a:p>
          <a:p>
            <a:pPr marL="889000"/>
            <a:r>
              <a:rPr lang="en-US" sz="2400" dirty="0" smtClean="0"/>
              <a:t>Strong Introspection</a:t>
            </a:r>
          </a:p>
          <a:p>
            <a:pPr marL="889000"/>
            <a:r>
              <a:rPr lang="en-US" sz="2400" dirty="0" smtClean="0"/>
              <a:t>Cross Platform</a:t>
            </a:r>
          </a:p>
          <a:p>
            <a:pPr marL="889000"/>
            <a:r>
              <a:rPr lang="en-US" sz="2400" dirty="0" smtClean="0"/>
              <a:t>CPython, Jython, IronPython, PyPy</a:t>
            </a:r>
          </a:p>
          <a:p>
            <a:pPr marL="889000"/>
            <a:r>
              <a:rPr lang="en-US" sz="2400" dirty="0" smtClean="0"/>
              <a:t>Simple</a:t>
            </a:r>
          </a:p>
          <a:p>
            <a:pPr marL="889000"/>
            <a:r>
              <a:rPr lang="en-US" sz="2400" dirty="0" smtClean="0"/>
              <a:t>Easy to Learn</a:t>
            </a:r>
          </a:p>
          <a:p>
            <a:pPr marL="889000"/>
            <a:r>
              <a:rPr lang="en-US" sz="2400" dirty="0" smtClean="0"/>
              <a:t>Free and Open Source</a:t>
            </a:r>
            <a:endParaRPr lang="en-US" sz="2400" dirty="0"/>
          </a:p>
        </p:txBody>
      </p:sp>
      <p:sp>
        <p:nvSpPr>
          <p:cNvPr id="10" name="Content Placeholder 7"/>
          <p:cNvSpPr>
            <a:spLocks noGrp="1"/>
          </p:cNvSpPr>
          <p:nvPr>
            <p:ph sz="half" idx="1"/>
          </p:nvPr>
        </p:nvSpPr>
        <p:spPr>
          <a:xfrm>
            <a:off x="4495800" y="1371600"/>
            <a:ext cx="3810000" cy="5181600"/>
          </a:xfrm>
        </p:spPr>
        <p:txBody>
          <a:bodyPr/>
          <a:lstStyle/>
          <a:p>
            <a:pPr marL="889000"/>
            <a:r>
              <a:rPr lang="en-US" sz="2400" dirty="0" smtClean="0"/>
              <a:t>Portable</a:t>
            </a:r>
          </a:p>
          <a:p>
            <a:pPr marL="889000"/>
            <a:r>
              <a:rPr lang="en-US" sz="2400" dirty="0" smtClean="0"/>
              <a:t>Interpreted</a:t>
            </a:r>
          </a:p>
          <a:p>
            <a:pPr marL="889000"/>
            <a:r>
              <a:rPr lang="en-US" sz="2400" dirty="0" smtClean="0"/>
              <a:t>Interactive Shell</a:t>
            </a:r>
          </a:p>
          <a:p>
            <a:pPr marL="889000"/>
            <a:r>
              <a:rPr lang="en-US" sz="2400" dirty="0" smtClean="0"/>
              <a:t>Object Oriented</a:t>
            </a:r>
          </a:p>
          <a:p>
            <a:pPr marL="889000"/>
            <a:r>
              <a:rPr lang="en-US" sz="2400" dirty="0" smtClean="0"/>
              <a:t>Extensive Libraries</a:t>
            </a:r>
          </a:p>
        </p:txBody>
      </p:sp>
      <p:sp>
        <p:nvSpPr>
          <p:cNvPr id="7" name="Footer Placeholder 6"/>
          <p:cNvSpPr>
            <a:spLocks noGrp="1"/>
          </p:cNvSpPr>
          <p:nvPr>
            <p:ph type="ftr" idx="10"/>
          </p:nvPr>
        </p:nvSpPr>
        <p:spPr/>
        <p:txBody>
          <a:bodyPr/>
          <a:lstStyle/>
          <a:p>
            <a:pPr>
              <a:defRPr/>
            </a:pPr>
            <a:r>
              <a:rPr lang="fr-FR" smtClean="0"/>
              <a:t>Version Mar_2015</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685800" y="533400"/>
            <a:ext cx="4051408" cy="586957"/>
          </a:xfrm>
          <a:prstGeom prst="rect">
            <a:avLst/>
          </a:prstGeom>
          <a:noFill/>
          <a:ln w="9525">
            <a:noFill/>
            <a:round/>
            <a:headEnd/>
            <a:tailEnd/>
          </a:ln>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smtClean="0">
                <a:solidFill>
                  <a:srgbClr val="000000"/>
                </a:solidFill>
              </a:rPr>
              <a:t>Python Productivity</a:t>
            </a:r>
            <a:endParaRPr lang="en-US" sz="3200" b="1" dirty="0">
              <a:solidFill>
                <a:srgbClr val="000000"/>
              </a:solidFill>
            </a:endParaRPr>
          </a:p>
        </p:txBody>
      </p:sp>
      <p:sp>
        <p:nvSpPr>
          <p:cNvPr id="19460" name="Text Box 3"/>
          <p:cNvSpPr txBox="1">
            <a:spLocks noChangeArrowheads="1"/>
          </p:cNvSpPr>
          <p:nvPr/>
        </p:nvSpPr>
        <p:spPr bwMode="auto">
          <a:xfrm>
            <a:off x="7924800" y="6356350"/>
            <a:ext cx="762000" cy="365125"/>
          </a:xfrm>
          <a:prstGeom prst="rect">
            <a:avLst/>
          </a:prstGeom>
          <a:noFill/>
          <a:ln w="9525">
            <a:noFill/>
            <a:round/>
            <a:headEnd/>
            <a:tailEnd/>
          </a:ln>
        </p:spPr>
        <p:txBody>
          <a:bodyPr lIns="0" tIns="0" rIns="0" bIns="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A37995-CB77-4B75-A931-13D4F36D8C7C}" type="slidenum">
              <a:rPr lang="en-US" sz="1200">
                <a:solidFill>
                  <a:srgbClr val="D1EAEE"/>
                </a:solidFill>
                <a:latin typeface="Constantia" pitchFamily="16"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11</a:t>
            </a:fld>
            <a:endParaRPr lang="en-US" sz="1200">
              <a:solidFill>
                <a:srgbClr val="D1EAEE"/>
              </a:solidFill>
              <a:latin typeface="Constantia" pitchFamily="16" charset="0"/>
            </a:endParaRPr>
          </a:p>
        </p:txBody>
      </p:sp>
      <p:pic>
        <p:nvPicPr>
          <p:cNvPr id="5" name="Picture 2" descr="D:\D Drive\kailash\tops logo.png"/>
          <p:cNvPicPr>
            <a:picLocks noChangeAspect="1" noChangeArrowheads="1"/>
          </p:cNvPicPr>
          <p:nvPr/>
        </p:nvPicPr>
        <p:blipFill>
          <a:blip r:embed="rId3"/>
          <a:srcRect/>
          <a:stretch>
            <a:fillRect/>
          </a:stretch>
        </p:blipFill>
        <p:spPr bwMode="auto">
          <a:xfrm>
            <a:off x="6858000" y="5943600"/>
            <a:ext cx="1968500" cy="622300"/>
          </a:xfrm>
          <a:prstGeom prst="rect">
            <a:avLst/>
          </a:prstGeom>
          <a:noFill/>
        </p:spPr>
      </p:pic>
      <p:sp>
        <p:nvSpPr>
          <p:cNvPr id="7" name="Content Placeholder 6"/>
          <p:cNvSpPr>
            <a:spLocks noGrp="1"/>
          </p:cNvSpPr>
          <p:nvPr>
            <p:ph sz="half" idx="1"/>
          </p:nvPr>
        </p:nvSpPr>
        <p:spPr>
          <a:xfrm>
            <a:off x="457200" y="1524000"/>
            <a:ext cx="7772400" cy="4791075"/>
          </a:xfrm>
        </p:spPr>
        <p:txBody>
          <a:bodyPr/>
          <a:lstStyle/>
          <a:p>
            <a:pPr>
              <a:buNone/>
            </a:pPr>
            <a:r>
              <a:rPr lang="en-US" dirty="0" smtClean="0"/>
              <a:t>Reduced development time</a:t>
            </a:r>
          </a:p>
          <a:p>
            <a:r>
              <a:rPr lang="en-US" dirty="0" smtClean="0"/>
              <a:t>code is 2-10x shorter than C, C++, Java</a:t>
            </a:r>
          </a:p>
          <a:p>
            <a:endParaRPr lang="en-US" dirty="0" smtClean="0"/>
          </a:p>
          <a:p>
            <a:pPr>
              <a:buNone/>
            </a:pPr>
            <a:r>
              <a:rPr lang="en-US" dirty="0" smtClean="0"/>
              <a:t>Improved program maintenance</a:t>
            </a:r>
          </a:p>
          <a:p>
            <a:r>
              <a:rPr lang="en-US" dirty="0" smtClean="0"/>
              <a:t>code is extremely readable</a:t>
            </a:r>
          </a:p>
          <a:p>
            <a:pPr lvl="1">
              <a:buNone/>
            </a:pPr>
            <a:endParaRPr lang="en-US" dirty="0" smtClean="0"/>
          </a:p>
          <a:p>
            <a:pPr>
              <a:buNone/>
            </a:pPr>
            <a:r>
              <a:rPr lang="en-US" dirty="0" smtClean="0"/>
              <a:t>Less training</a:t>
            </a:r>
          </a:p>
          <a:p>
            <a:r>
              <a:rPr lang="en-US" dirty="0" smtClean="0"/>
              <a:t>language is very easy to learn</a:t>
            </a:r>
          </a:p>
        </p:txBody>
      </p:sp>
      <p:sp>
        <p:nvSpPr>
          <p:cNvPr id="6" name="Footer Placeholder 5"/>
          <p:cNvSpPr>
            <a:spLocks noGrp="1"/>
          </p:cNvSpPr>
          <p:nvPr>
            <p:ph type="ftr" idx="10"/>
          </p:nvPr>
        </p:nvSpPr>
        <p:spPr/>
        <p:txBody>
          <a:bodyPr/>
          <a:lstStyle/>
          <a:p>
            <a:pPr>
              <a:defRPr/>
            </a:pPr>
            <a:r>
              <a:rPr lang="fr-FR" smtClean="0"/>
              <a:t>Version Mar_2015</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685800" y="533400"/>
            <a:ext cx="3163344" cy="586957"/>
          </a:xfrm>
          <a:prstGeom prst="rect">
            <a:avLst/>
          </a:prstGeom>
          <a:noFill/>
          <a:ln w="9525">
            <a:noFill/>
            <a:round/>
            <a:headEnd/>
            <a:tailEnd/>
          </a:ln>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smtClean="0">
                <a:solidFill>
                  <a:srgbClr val="000000"/>
                </a:solidFill>
              </a:rPr>
              <a:t>Use of Paython</a:t>
            </a:r>
            <a:endParaRPr lang="en-US" sz="3200" b="1" dirty="0">
              <a:solidFill>
                <a:srgbClr val="000000"/>
              </a:solidFill>
            </a:endParaRPr>
          </a:p>
        </p:txBody>
      </p:sp>
      <p:sp>
        <p:nvSpPr>
          <p:cNvPr id="19460" name="Text Box 3"/>
          <p:cNvSpPr txBox="1">
            <a:spLocks noChangeArrowheads="1"/>
          </p:cNvSpPr>
          <p:nvPr/>
        </p:nvSpPr>
        <p:spPr bwMode="auto">
          <a:xfrm>
            <a:off x="7924800" y="6356350"/>
            <a:ext cx="762000" cy="365125"/>
          </a:xfrm>
          <a:prstGeom prst="rect">
            <a:avLst/>
          </a:prstGeom>
          <a:noFill/>
          <a:ln w="9525">
            <a:noFill/>
            <a:round/>
            <a:headEnd/>
            <a:tailEnd/>
          </a:ln>
        </p:spPr>
        <p:txBody>
          <a:bodyPr lIns="0" tIns="0" rIns="0" bIns="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A37995-CB77-4B75-A931-13D4F36D8C7C}" type="slidenum">
              <a:rPr lang="en-US" sz="1200">
                <a:solidFill>
                  <a:srgbClr val="D1EAEE"/>
                </a:solidFill>
                <a:latin typeface="Constantia" pitchFamily="16"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12</a:t>
            </a:fld>
            <a:endParaRPr lang="en-US" sz="1200">
              <a:solidFill>
                <a:srgbClr val="D1EAEE"/>
              </a:solidFill>
              <a:latin typeface="Constantia" pitchFamily="16" charset="0"/>
            </a:endParaRPr>
          </a:p>
        </p:txBody>
      </p:sp>
      <p:pic>
        <p:nvPicPr>
          <p:cNvPr id="5" name="Picture 2" descr="D:\D Drive\kailash\tops logo.png"/>
          <p:cNvPicPr>
            <a:picLocks noChangeAspect="1" noChangeArrowheads="1"/>
          </p:cNvPicPr>
          <p:nvPr/>
        </p:nvPicPr>
        <p:blipFill>
          <a:blip r:embed="rId3"/>
          <a:srcRect/>
          <a:stretch>
            <a:fillRect/>
          </a:stretch>
        </p:blipFill>
        <p:spPr bwMode="auto">
          <a:xfrm>
            <a:off x="6858000" y="5943600"/>
            <a:ext cx="1968500" cy="622300"/>
          </a:xfrm>
          <a:prstGeom prst="rect">
            <a:avLst/>
          </a:prstGeom>
          <a:noFill/>
        </p:spPr>
      </p:pic>
      <p:sp>
        <p:nvSpPr>
          <p:cNvPr id="7" name="Content Placeholder 6"/>
          <p:cNvSpPr>
            <a:spLocks noGrp="1"/>
          </p:cNvSpPr>
          <p:nvPr>
            <p:ph sz="half" idx="1"/>
          </p:nvPr>
        </p:nvSpPr>
        <p:spPr>
          <a:xfrm>
            <a:off x="457200" y="1295400"/>
            <a:ext cx="4033838" cy="4379912"/>
          </a:xfrm>
        </p:spPr>
        <p:txBody>
          <a:bodyPr/>
          <a:lstStyle/>
          <a:p>
            <a:r>
              <a:rPr lang="en-US" dirty="0" smtClean="0"/>
              <a:t>rapid prototyping</a:t>
            </a:r>
          </a:p>
          <a:p>
            <a:r>
              <a:rPr lang="en-US" dirty="0" smtClean="0"/>
              <a:t>web scripting</a:t>
            </a:r>
          </a:p>
          <a:p>
            <a:r>
              <a:rPr lang="en-US" dirty="0" smtClean="0"/>
              <a:t>throw-away, ad hoc programming</a:t>
            </a:r>
          </a:p>
          <a:p>
            <a:r>
              <a:rPr lang="en-US" dirty="0" smtClean="0"/>
              <a:t>steering scientific applications</a:t>
            </a:r>
          </a:p>
          <a:p>
            <a:r>
              <a:rPr lang="en-US" dirty="0" smtClean="0"/>
              <a:t>extension language</a:t>
            </a:r>
          </a:p>
          <a:p>
            <a:r>
              <a:rPr lang="en-US" dirty="0" smtClean="0"/>
              <a:t>XML processing</a:t>
            </a:r>
          </a:p>
          <a:p>
            <a:r>
              <a:rPr lang="en-US" dirty="0" smtClean="0"/>
              <a:t>database applications</a:t>
            </a:r>
          </a:p>
          <a:p>
            <a:r>
              <a:rPr lang="en-US" dirty="0" smtClean="0"/>
              <a:t>GUI applications</a:t>
            </a:r>
          </a:p>
          <a:p>
            <a:r>
              <a:rPr lang="en-US" dirty="0" smtClean="0"/>
              <a:t>A Glue Language</a:t>
            </a:r>
          </a:p>
        </p:txBody>
      </p:sp>
      <p:pic>
        <p:nvPicPr>
          <p:cNvPr id="9" name="Content Placeholder 8" descr="p3.jpg"/>
          <p:cNvPicPr>
            <a:picLocks noGrp="1" noChangeAspect="1"/>
          </p:cNvPicPr>
          <p:nvPr>
            <p:ph sz="half" idx="2"/>
          </p:nvPr>
        </p:nvPicPr>
        <p:blipFill>
          <a:blip r:embed="rId4"/>
          <a:stretch>
            <a:fillRect/>
          </a:stretch>
        </p:blipFill>
        <p:spPr>
          <a:xfrm>
            <a:off x="4191000" y="1295400"/>
            <a:ext cx="4800600" cy="4343400"/>
          </a:xfrm>
        </p:spPr>
      </p:pic>
      <p:sp>
        <p:nvSpPr>
          <p:cNvPr id="8" name="Footer Placeholder 7"/>
          <p:cNvSpPr>
            <a:spLocks noGrp="1"/>
          </p:cNvSpPr>
          <p:nvPr>
            <p:ph type="ftr" idx="10"/>
          </p:nvPr>
        </p:nvSpPr>
        <p:spPr/>
        <p:txBody>
          <a:bodyPr/>
          <a:lstStyle/>
          <a:p>
            <a:pPr>
              <a:defRPr/>
            </a:pPr>
            <a:r>
              <a:rPr lang="fr-FR" smtClean="0"/>
              <a:t>Version Mar_2015</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685800" y="533400"/>
            <a:ext cx="3665084" cy="586957"/>
          </a:xfrm>
          <a:prstGeom prst="rect">
            <a:avLst/>
          </a:prstGeom>
          <a:noFill/>
          <a:ln w="9525">
            <a:noFill/>
            <a:round/>
            <a:headEnd/>
            <a:tailEnd/>
          </a:ln>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smtClean="0">
                <a:solidFill>
                  <a:srgbClr val="000000"/>
                </a:solidFill>
              </a:rPr>
              <a:t>Who Uses Python</a:t>
            </a:r>
            <a:endParaRPr lang="en-US" sz="3200" b="1" dirty="0">
              <a:solidFill>
                <a:srgbClr val="000000"/>
              </a:solidFill>
            </a:endParaRPr>
          </a:p>
        </p:txBody>
      </p:sp>
      <p:sp>
        <p:nvSpPr>
          <p:cNvPr id="19460" name="Text Box 3"/>
          <p:cNvSpPr txBox="1">
            <a:spLocks noChangeArrowheads="1"/>
          </p:cNvSpPr>
          <p:nvPr/>
        </p:nvSpPr>
        <p:spPr bwMode="auto">
          <a:xfrm>
            <a:off x="7924800" y="6356350"/>
            <a:ext cx="762000" cy="365125"/>
          </a:xfrm>
          <a:prstGeom prst="rect">
            <a:avLst/>
          </a:prstGeom>
          <a:noFill/>
          <a:ln w="9525">
            <a:noFill/>
            <a:round/>
            <a:headEnd/>
            <a:tailEnd/>
          </a:ln>
        </p:spPr>
        <p:txBody>
          <a:bodyPr lIns="0" tIns="0" rIns="0" bIns="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A37995-CB77-4B75-A931-13D4F36D8C7C}" type="slidenum">
              <a:rPr lang="en-US" sz="1200">
                <a:solidFill>
                  <a:srgbClr val="D1EAEE"/>
                </a:solidFill>
                <a:latin typeface="Constantia" pitchFamily="16"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13</a:t>
            </a:fld>
            <a:endParaRPr lang="en-US" sz="1200">
              <a:solidFill>
                <a:srgbClr val="D1EAEE"/>
              </a:solidFill>
              <a:latin typeface="Constantia" pitchFamily="16" charset="0"/>
            </a:endParaRPr>
          </a:p>
        </p:txBody>
      </p:sp>
      <p:pic>
        <p:nvPicPr>
          <p:cNvPr id="5" name="Picture 2" descr="D:\D Drive\kailash\tops logo.png"/>
          <p:cNvPicPr>
            <a:picLocks noChangeAspect="1" noChangeArrowheads="1"/>
          </p:cNvPicPr>
          <p:nvPr/>
        </p:nvPicPr>
        <p:blipFill>
          <a:blip r:embed="rId3"/>
          <a:srcRect/>
          <a:stretch>
            <a:fillRect/>
          </a:stretch>
        </p:blipFill>
        <p:spPr bwMode="auto">
          <a:xfrm>
            <a:off x="6858000" y="5943600"/>
            <a:ext cx="1968500" cy="622300"/>
          </a:xfrm>
          <a:prstGeom prst="rect">
            <a:avLst/>
          </a:prstGeom>
          <a:noFill/>
        </p:spPr>
      </p:pic>
      <p:sp>
        <p:nvSpPr>
          <p:cNvPr id="7" name="Content Placeholder 6"/>
          <p:cNvSpPr>
            <a:spLocks noGrp="1"/>
          </p:cNvSpPr>
          <p:nvPr>
            <p:ph sz="half" idx="1"/>
          </p:nvPr>
        </p:nvSpPr>
        <p:spPr>
          <a:xfrm>
            <a:off x="381000" y="1676400"/>
            <a:ext cx="4033838" cy="4379912"/>
          </a:xfrm>
        </p:spPr>
        <p:txBody>
          <a:bodyPr/>
          <a:lstStyle/>
          <a:p>
            <a:pPr marL="889000"/>
            <a:r>
              <a:rPr lang="en-US" dirty="0" smtClean="0"/>
              <a:t>Google</a:t>
            </a:r>
          </a:p>
          <a:p>
            <a:pPr marL="889000"/>
            <a:r>
              <a:rPr lang="en-US" dirty="0" smtClean="0"/>
              <a:t>PBS</a:t>
            </a:r>
          </a:p>
          <a:p>
            <a:pPr marL="889000"/>
            <a:r>
              <a:rPr lang="en-US" dirty="0" smtClean="0"/>
              <a:t>NASA</a:t>
            </a:r>
          </a:p>
          <a:p>
            <a:pPr marL="889000"/>
            <a:r>
              <a:rPr lang="en-US" dirty="0" smtClean="0"/>
              <a:t>Library of Congress</a:t>
            </a:r>
          </a:p>
          <a:p>
            <a:pPr marL="889000"/>
            <a:r>
              <a:rPr lang="en-US" dirty="0" smtClean="0"/>
              <a:t>the ONION</a:t>
            </a:r>
          </a:p>
        </p:txBody>
      </p:sp>
      <p:pic>
        <p:nvPicPr>
          <p:cNvPr id="11" name="Picture 10" descr="p5.png"/>
          <p:cNvPicPr>
            <a:picLocks noChangeAspect="1"/>
          </p:cNvPicPr>
          <p:nvPr/>
        </p:nvPicPr>
        <p:blipFill>
          <a:blip r:embed="rId4"/>
          <a:stretch>
            <a:fillRect/>
          </a:stretch>
        </p:blipFill>
        <p:spPr>
          <a:xfrm>
            <a:off x="3352800" y="1371600"/>
            <a:ext cx="2438400" cy="1876425"/>
          </a:xfrm>
          <a:prstGeom prst="rect">
            <a:avLst/>
          </a:prstGeom>
        </p:spPr>
      </p:pic>
      <p:pic>
        <p:nvPicPr>
          <p:cNvPr id="12" name="Picture 11" descr="p6.jpg"/>
          <p:cNvPicPr>
            <a:picLocks noChangeAspect="1"/>
          </p:cNvPicPr>
          <p:nvPr/>
        </p:nvPicPr>
        <p:blipFill>
          <a:blip r:embed="rId5"/>
          <a:stretch>
            <a:fillRect/>
          </a:stretch>
        </p:blipFill>
        <p:spPr>
          <a:xfrm>
            <a:off x="3810000" y="3505200"/>
            <a:ext cx="2352675" cy="1485900"/>
          </a:xfrm>
          <a:prstGeom prst="rect">
            <a:avLst/>
          </a:prstGeom>
        </p:spPr>
      </p:pic>
      <p:pic>
        <p:nvPicPr>
          <p:cNvPr id="13" name="Picture 12" descr="p7.jpg"/>
          <p:cNvPicPr>
            <a:picLocks noChangeAspect="1"/>
          </p:cNvPicPr>
          <p:nvPr/>
        </p:nvPicPr>
        <p:blipFill>
          <a:blip r:embed="rId6"/>
          <a:stretch>
            <a:fillRect/>
          </a:stretch>
        </p:blipFill>
        <p:spPr>
          <a:xfrm>
            <a:off x="6629400" y="3200400"/>
            <a:ext cx="2238375" cy="2038350"/>
          </a:xfrm>
          <a:prstGeom prst="rect">
            <a:avLst/>
          </a:prstGeom>
        </p:spPr>
      </p:pic>
      <p:pic>
        <p:nvPicPr>
          <p:cNvPr id="14" name="Picture 13" descr="p8.png"/>
          <p:cNvPicPr>
            <a:picLocks noChangeAspect="1"/>
          </p:cNvPicPr>
          <p:nvPr/>
        </p:nvPicPr>
        <p:blipFill>
          <a:blip r:embed="rId7"/>
          <a:stretch>
            <a:fillRect/>
          </a:stretch>
        </p:blipFill>
        <p:spPr>
          <a:xfrm>
            <a:off x="3352800" y="5105400"/>
            <a:ext cx="2962275" cy="1543050"/>
          </a:xfrm>
          <a:prstGeom prst="rect">
            <a:avLst/>
          </a:prstGeom>
        </p:spPr>
      </p:pic>
      <p:pic>
        <p:nvPicPr>
          <p:cNvPr id="16" name="Content Placeholder 15" descr="p9.jpg"/>
          <p:cNvPicPr>
            <a:picLocks noGrp="1" noChangeAspect="1"/>
          </p:cNvPicPr>
          <p:nvPr>
            <p:ph sz="half" idx="2"/>
          </p:nvPr>
        </p:nvPicPr>
        <p:blipFill>
          <a:blip r:embed="rId8"/>
          <a:stretch>
            <a:fillRect/>
          </a:stretch>
        </p:blipFill>
        <p:spPr>
          <a:xfrm>
            <a:off x="5867400" y="1295400"/>
            <a:ext cx="2895600" cy="1581150"/>
          </a:xfrm>
        </p:spPr>
      </p:pic>
      <p:sp>
        <p:nvSpPr>
          <p:cNvPr id="15" name="Footer Placeholder 14"/>
          <p:cNvSpPr>
            <a:spLocks noGrp="1"/>
          </p:cNvSpPr>
          <p:nvPr>
            <p:ph type="ftr" idx="10"/>
          </p:nvPr>
        </p:nvSpPr>
        <p:spPr/>
        <p:txBody>
          <a:bodyPr/>
          <a:lstStyle/>
          <a:p>
            <a:pPr>
              <a:defRPr/>
            </a:pPr>
            <a:r>
              <a:rPr lang="fr-FR" smtClean="0"/>
              <a:t>Version Mar_2015</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685800" y="533400"/>
            <a:ext cx="5781048" cy="586957"/>
          </a:xfrm>
          <a:prstGeom prst="rect">
            <a:avLst/>
          </a:prstGeom>
          <a:noFill/>
          <a:ln w="9525">
            <a:noFill/>
            <a:round/>
            <a:headEnd/>
            <a:tailEnd/>
          </a:ln>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smtClean="0">
                <a:solidFill>
                  <a:srgbClr val="000000"/>
                </a:solidFill>
              </a:rPr>
              <a:t>Python Vs. Other Languages</a:t>
            </a:r>
            <a:endParaRPr lang="en-US" sz="3200" b="1" dirty="0">
              <a:solidFill>
                <a:srgbClr val="000000"/>
              </a:solidFill>
            </a:endParaRPr>
          </a:p>
        </p:txBody>
      </p:sp>
      <p:sp>
        <p:nvSpPr>
          <p:cNvPr id="19460" name="Text Box 3"/>
          <p:cNvSpPr txBox="1">
            <a:spLocks noChangeArrowheads="1"/>
          </p:cNvSpPr>
          <p:nvPr/>
        </p:nvSpPr>
        <p:spPr bwMode="auto">
          <a:xfrm>
            <a:off x="7924800" y="6356350"/>
            <a:ext cx="762000" cy="365125"/>
          </a:xfrm>
          <a:prstGeom prst="rect">
            <a:avLst/>
          </a:prstGeom>
          <a:noFill/>
          <a:ln w="9525">
            <a:noFill/>
            <a:round/>
            <a:headEnd/>
            <a:tailEnd/>
          </a:ln>
        </p:spPr>
        <p:txBody>
          <a:bodyPr lIns="0" tIns="0" rIns="0" bIns="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A37995-CB77-4B75-A931-13D4F36D8C7C}" type="slidenum">
              <a:rPr lang="en-US" sz="1200">
                <a:solidFill>
                  <a:srgbClr val="D1EAEE"/>
                </a:solidFill>
                <a:latin typeface="Constantia" pitchFamily="16"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14</a:t>
            </a:fld>
            <a:endParaRPr lang="en-US" sz="1200">
              <a:solidFill>
                <a:srgbClr val="D1EAEE"/>
              </a:solidFill>
              <a:latin typeface="Constantia" pitchFamily="16" charset="0"/>
            </a:endParaRPr>
          </a:p>
        </p:txBody>
      </p:sp>
      <p:pic>
        <p:nvPicPr>
          <p:cNvPr id="5" name="Picture 2" descr="D:\D Drive\kailash\tops logo.png"/>
          <p:cNvPicPr>
            <a:picLocks noChangeAspect="1" noChangeArrowheads="1"/>
          </p:cNvPicPr>
          <p:nvPr/>
        </p:nvPicPr>
        <p:blipFill>
          <a:blip r:embed="rId3"/>
          <a:srcRect/>
          <a:stretch>
            <a:fillRect/>
          </a:stretch>
        </p:blipFill>
        <p:spPr bwMode="auto">
          <a:xfrm>
            <a:off x="6858000" y="5943600"/>
            <a:ext cx="1968500" cy="622300"/>
          </a:xfrm>
          <a:prstGeom prst="rect">
            <a:avLst/>
          </a:prstGeom>
          <a:noFill/>
        </p:spPr>
      </p:pic>
      <p:sp>
        <p:nvSpPr>
          <p:cNvPr id="7" name="Content Placeholder 6"/>
          <p:cNvSpPr>
            <a:spLocks noGrp="1"/>
          </p:cNvSpPr>
          <p:nvPr>
            <p:ph sz="half" idx="1"/>
          </p:nvPr>
        </p:nvSpPr>
        <p:spPr>
          <a:xfrm>
            <a:off x="457200" y="1524000"/>
            <a:ext cx="7772400" cy="4791075"/>
          </a:xfrm>
        </p:spPr>
        <p:txBody>
          <a:bodyPr/>
          <a:lstStyle/>
          <a:p>
            <a:pPr>
              <a:buNone/>
            </a:pPr>
            <a:r>
              <a:rPr lang="en-US" b="1" dirty="0" smtClean="0"/>
              <a:t>Python vs. Perl</a:t>
            </a:r>
          </a:p>
          <a:p>
            <a:r>
              <a:rPr lang="en-US" dirty="0" smtClean="0"/>
              <a:t>Easier to learn</a:t>
            </a:r>
          </a:p>
          <a:p>
            <a:pPr lvl="1"/>
            <a:r>
              <a:rPr lang="en-US" dirty="0" smtClean="0"/>
              <a:t>important for occasional users</a:t>
            </a:r>
          </a:p>
          <a:p>
            <a:r>
              <a:rPr lang="en-US" dirty="0" smtClean="0"/>
              <a:t>More readable code</a:t>
            </a:r>
          </a:p>
          <a:p>
            <a:pPr lvl="1"/>
            <a:r>
              <a:rPr lang="en-US" dirty="0" smtClean="0"/>
              <a:t>improved code maintenance</a:t>
            </a:r>
          </a:p>
          <a:p>
            <a:r>
              <a:rPr lang="en-US" dirty="0" smtClean="0"/>
              <a:t>Fewer “magical” side effects</a:t>
            </a:r>
          </a:p>
          <a:p>
            <a:r>
              <a:rPr lang="en-US" dirty="0" smtClean="0"/>
              <a:t>More “safety” guarantees</a:t>
            </a:r>
          </a:p>
          <a:p>
            <a:r>
              <a:rPr lang="en-US" dirty="0" smtClean="0"/>
              <a:t>Better Java integration</a:t>
            </a:r>
          </a:p>
          <a:p>
            <a:r>
              <a:rPr lang="en-US" dirty="0" smtClean="0"/>
              <a:t>Less Unix bias</a:t>
            </a:r>
          </a:p>
          <a:p>
            <a:pPr>
              <a:buNone/>
            </a:pPr>
            <a:endParaRPr lang="en-US" b="1" dirty="0" smtClean="0"/>
          </a:p>
        </p:txBody>
      </p:sp>
      <p:sp>
        <p:nvSpPr>
          <p:cNvPr id="6" name="Footer Placeholder 5"/>
          <p:cNvSpPr>
            <a:spLocks noGrp="1"/>
          </p:cNvSpPr>
          <p:nvPr>
            <p:ph type="ftr" idx="10"/>
          </p:nvPr>
        </p:nvSpPr>
        <p:spPr/>
        <p:txBody>
          <a:bodyPr/>
          <a:lstStyle/>
          <a:p>
            <a:pPr>
              <a:defRPr/>
            </a:pPr>
            <a:r>
              <a:rPr lang="fr-FR" smtClean="0"/>
              <a:t>Version Mar_2015</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685800" y="533400"/>
            <a:ext cx="5781048" cy="586957"/>
          </a:xfrm>
          <a:prstGeom prst="rect">
            <a:avLst/>
          </a:prstGeom>
          <a:noFill/>
          <a:ln w="9525">
            <a:noFill/>
            <a:round/>
            <a:headEnd/>
            <a:tailEnd/>
          </a:ln>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smtClean="0">
                <a:solidFill>
                  <a:srgbClr val="000000"/>
                </a:solidFill>
              </a:rPr>
              <a:t>Python Vs. Other Languages</a:t>
            </a:r>
            <a:endParaRPr lang="en-US" sz="3200" b="1" dirty="0">
              <a:solidFill>
                <a:srgbClr val="000000"/>
              </a:solidFill>
            </a:endParaRPr>
          </a:p>
        </p:txBody>
      </p:sp>
      <p:sp>
        <p:nvSpPr>
          <p:cNvPr id="19460" name="Text Box 3"/>
          <p:cNvSpPr txBox="1">
            <a:spLocks noChangeArrowheads="1"/>
          </p:cNvSpPr>
          <p:nvPr/>
        </p:nvSpPr>
        <p:spPr bwMode="auto">
          <a:xfrm>
            <a:off x="7924800" y="6356350"/>
            <a:ext cx="762000" cy="365125"/>
          </a:xfrm>
          <a:prstGeom prst="rect">
            <a:avLst/>
          </a:prstGeom>
          <a:noFill/>
          <a:ln w="9525">
            <a:noFill/>
            <a:round/>
            <a:headEnd/>
            <a:tailEnd/>
          </a:ln>
        </p:spPr>
        <p:txBody>
          <a:bodyPr lIns="0" tIns="0" rIns="0" bIns="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A37995-CB77-4B75-A931-13D4F36D8C7C}" type="slidenum">
              <a:rPr lang="en-US" sz="1200">
                <a:solidFill>
                  <a:srgbClr val="D1EAEE"/>
                </a:solidFill>
                <a:latin typeface="Constantia" pitchFamily="16"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15</a:t>
            </a:fld>
            <a:endParaRPr lang="en-US" sz="1200">
              <a:solidFill>
                <a:srgbClr val="D1EAEE"/>
              </a:solidFill>
              <a:latin typeface="Constantia" pitchFamily="16" charset="0"/>
            </a:endParaRPr>
          </a:p>
        </p:txBody>
      </p:sp>
      <p:pic>
        <p:nvPicPr>
          <p:cNvPr id="5" name="Picture 2" descr="D:\D Drive\kailash\tops logo.png"/>
          <p:cNvPicPr>
            <a:picLocks noChangeAspect="1" noChangeArrowheads="1"/>
          </p:cNvPicPr>
          <p:nvPr/>
        </p:nvPicPr>
        <p:blipFill>
          <a:blip r:embed="rId3"/>
          <a:srcRect/>
          <a:stretch>
            <a:fillRect/>
          </a:stretch>
        </p:blipFill>
        <p:spPr bwMode="auto">
          <a:xfrm>
            <a:off x="6858000" y="5943600"/>
            <a:ext cx="1968500" cy="622300"/>
          </a:xfrm>
          <a:prstGeom prst="rect">
            <a:avLst/>
          </a:prstGeom>
          <a:noFill/>
        </p:spPr>
      </p:pic>
      <p:sp>
        <p:nvSpPr>
          <p:cNvPr id="7" name="Content Placeholder 6"/>
          <p:cNvSpPr>
            <a:spLocks noGrp="1"/>
          </p:cNvSpPr>
          <p:nvPr>
            <p:ph sz="half" idx="1"/>
          </p:nvPr>
        </p:nvSpPr>
        <p:spPr>
          <a:xfrm>
            <a:off x="457200" y="1524000"/>
            <a:ext cx="7772400" cy="4791075"/>
          </a:xfrm>
        </p:spPr>
        <p:txBody>
          <a:bodyPr/>
          <a:lstStyle/>
          <a:p>
            <a:pPr>
              <a:buNone/>
            </a:pPr>
            <a:r>
              <a:rPr lang="en-US" b="1" dirty="0" smtClean="0"/>
              <a:t>Python vs. Tcl</a:t>
            </a:r>
          </a:p>
          <a:p>
            <a:r>
              <a:rPr lang="en-US" dirty="0" smtClean="0"/>
              <a:t>Real datatypes, object-orientation</a:t>
            </a:r>
          </a:p>
          <a:p>
            <a:r>
              <a:rPr lang="en-US" dirty="0" smtClean="0"/>
              <a:t>More differentiated syntax</a:t>
            </a:r>
          </a:p>
          <a:p>
            <a:r>
              <a:rPr lang="en-US" dirty="0" smtClean="0"/>
              <a:t>Much faster (even than Tcl 8.x)</a:t>
            </a:r>
          </a:p>
          <a:p>
            <a:r>
              <a:rPr lang="en-US" dirty="0" smtClean="0"/>
              <a:t>Less need for C extensions</a:t>
            </a:r>
          </a:p>
          <a:p>
            <a:r>
              <a:rPr lang="en-US" dirty="0" smtClean="0"/>
              <a:t>C extensions don’t redefine syntax</a:t>
            </a:r>
          </a:p>
          <a:p>
            <a:pPr lvl="1"/>
            <a:r>
              <a:rPr lang="en-US" dirty="0" smtClean="0"/>
              <a:t>hence fewer extension conflicts</a:t>
            </a:r>
          </a:p>
          <a:p>
            <a:r>
              <a:rPr lang="en-US" dirty="0" smtClean="0"/>
              <a:t>Better Java integration</a:t>
            </a:r>
          </a:p>
          <a:p>
            <a:r>
              <a:rPr lang="en-US" dirty="0" smtClean="0"/>
              <a:t>Python uses Tk as de-facto GUI std</a:t>
            </a:r>
          </a:p>
          <a:p>
            <a:pPr>
              <a:buNone/>
            </a:pPr>
            <a:endParaRPr lang="en-US" b="1" dirty="0" smtClean="0"/>
          </a:p>
        </p:txBody>
      </p:sp>
      <p:sp>
        <p:nvSpPr>
          <p:cNvPr id="6" name="Footer Placeholder 5"/>
          <p:cNvSpPr>
            <a:spLocks noGrp="1"/>
          </p:cNvSpPr>
          <p:nvPr>
            <p:ph type="ftr" idx="10"/>
          </p:nvPr>
        </p:nvSpPr>
        <p:spPr/>
        <p:txBody>
          <a:bodyPr/>
          <a:lstStyle/>
          <a:p>
            <a:pPr>
              <a:defRPr/>
            </a:pPr>
            <a:r>
              <a:rPr lang="fr-FR" smtClean="0"/>
              <a:t>Version Mar_2015</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685800" y="533400"/>
            <a:ext cx="5781048" cy="586957"/>
          </a:xfrm>
          <a:prstGeom prst="rect">
            <a:avLst/>
          </a:prstGeom>
          <a:noFill/>
          <a:ln w="9525">
            <a:noFill/>
            <a:round/>
            <a:headEnd/>
            <a:tailEnd/>
          </a:ln>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smtClean="0">
                <a:solidFill>
                  <a:srgbClr val="000000"/>
                </a:solidFill>
              </a:rPr>
              <a:t>Python Vs. Other Languages</a:t>
            </a:r>
            <a:endParaRPr lang="en-US" sz="3200" b="1" dirty="0">
              <a:solidFill>
                <a:srgbClr val="000000"/>
              </a:solidFill>
            </a:endParaRPr>
          </a:p>
        </p:txBody>
      </p:sp>
      <p:sp>
        <p:nvSpPr>
          <p:cNvPr id="19460" name="Text Box 3"/>
          <p:cNvSpPr txBox="1">
            <a:spLocks noChangeArrowheads="1"/>
          </p:cNvSpPr>
          <p:nvPr/>
        </p:nvSpPr>
        <p:spPr bwMode="auto">
          <a:xfrm>
            <a:off x="7924800" y="6356350"/>
            <a:ext cx="762000" cy="365125"/>
          </a:xfrm>
          <a:prstGeom prst="rect">
            <a:avLst/>
          </a:prstGeom>
          <a:noFill/>
          <a:ln w="9525">
            <a:noFill/>
            <a:round/>
            <a:headEnd/>
            <a:tailEnd/>
          </a:ln>
        </p:spPr>
        <p:txBody>
          <a:bodyPr lIns="0" tIns="0" rIns="0" bIns="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A37995-CB77-4B75-A931-13D4F36D8C7C}" type="slidenum">
              <a:rPr lang="en-US" sz="1200">
                <a:solidFill>
                  <a:srgbClr val="D1EAEE"/>
                </a:solidFill>
                <a:latin typeface="Constantia" pitchFamily="16"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16</a:t>
            </a:fld>
            <a:endParaRPr lang="en-US" sz="1200">
              <a:solidFill>
                <a:srgbClr val="D1EAEE"/>
              </a:solidFill>
              <a:latin typeface="Constantia" pitchFamily="16" charset="0"/>
            </a:endParaRPr>
          </a:p>
        </p:txBody>
      </p:sp>
      <p:pic>
        <p:nvPicPr>
          <p:cNvPr id="5" name="Picture 2" descr="D:\D Drive\kailash\tops logo.png"/>
          <p:cNvPicPr>
            <a:picLocks noChangeAspect="1" noChangeArrowheads="1"/>
          </p:cNvPicPr>
          <p:nvPr/>
        </p:nvPicPr>
        <p:blipFill>
          <a:blip r:embed="rId3"/>
          <a:srcRect/>
          <a:stretch>
            <a:fillRect/>
          </a:stretch>
        </p:blipFill>
        <p:spPr bwMode="auto">
          <a:xfrm>
            <a:off x="6858000" y="5943600"/>
            <a:ext cx="1968500" cy="622300"/>
          </a:xfrm>
          <a:prstGeom prst="rect">
            <a:avLst/>
          </a:prstGeom>
          <a:noFill/>
        </p:spPr>
      </p:pic>
      <p:sp>
        <p:nvSpPr>
          <p:cNvPr id="7" name="Content Placeholder 6"/>
          <p:cNvSpPr>
            <a:spLocks noGrp="1"/>
          </p:cNvSpPr>
          <p:nvPr>
            <p:ph sz="half" idx="1"/>
          </p:nvPr>
        </p:nvSpPr>
        <p:spPr>
          <a:xfrm>
            <a:off x="457200" y="1524000"/>
            <a:ext cx="7772400" cy="4791075"/>
          </a:xfrm>
        </p:spPr>
        <p:txBody>
          <a:bodyPr/>
          <a:lstStyle/>
          <a:p>
            <a:pPr>
              <a:buNone/>
            </a:pPr>
            <a:r>
              <a:rPr lang="en-US" b="1" dirty="0" smtClean="0"/>
              <a:t>Python vs. Java</a:t>
            </a:r>
          </a:p>
          <a:p>
            <a:r>
              <a:rPr lang="en-US" dirty="0" smtClean="0"/>
              <a:t>Code 5-10 times more concise</a:t>
            </a:r>
          </a:p>
          <a:p>
            <a:r>
              <a:rPr lang="en-US" dirty="0" smtClean="0"/>
              <a:t>Dynamic typing</a:t>
            </a:r>
          </a:p>
          <a:p>
            <a:r>
              <a:rPr lang="en-US" dirty="0" smtClean="0"/>
              <a:t>Much quicker development</a:t>
            </a:r>
          </a:p>
          <a:p>
            <a:pPr lvl="1"/>
            <a:r>
              <a:rPr lang="en-US" dirty="0" smtClean="0"/>
              <a:t>no compilation phase</a:t>
            </a:r>
          </a:p>
          <a:p>
            <a:pPr lvl="1"/>
            <a:r>
              <a:rPr lang="en-US" dirty="0" smtClean="0"/>
              <a:t>less typing</a:t>
            </a:r>
          </a:p>
          <a:p>
            <a:r>
              <a:rPr lang="en-US" dirty="0" smtClean="0"/>
              <a:t>Yes, it runs slower</a:t>
            </a:r>
          </a:p>
          <a:p>
            <a:pPr lvl="1"/>
            <a:r>
              <a:rPr lang="en-US" dirty="0" smtClean="0"/>
              <a:t>but development is so much faster!</a:t>
            </a:r>
          </a:p>
          <a:p>
            <a:r>
              <a:rPr lang="en-US" dirty="0" smtClean="0"/>
              <a:t>Use Python with Java: Jython!</a:t>
            </a:r>
          </a:p>
          <a:p>
            <a:pPr>
              <a:buNone/>
            </a:pPr>
            <a:endParaRPr lang="en-US" b="1" dirty="0" smtClean="0"/>
          </a:p>
        </p:txBody>
      </p:sp>
      <p:sp>
        <p:nvSpPr>
          <p:cNvPr id="6" name="Footer Placeholder 5"/>
          <p:cNvSpPr>
            <a:spLocks noGrp="1"/>
          </p:cNvSpPr>
          <p:nvPr>
            <p:ph type="ftr" idx="10"/>
          </p:nvPr>
        </p:nvSpPr>
        <p:spPr/>
        <p:txBody>
          <a:bodyPr/>
          <a:lstStyle/>
          <a:p>
            <a:pPr>
              <a:defRPr/>
            </a:pPr>
            <a:r>
              <a:rPr lang="fr-FR" smtClean="0"/>
              <a:t>Version Mar_2015</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685800" y="533400"/>
            <a:ext cx="3599361" cy="586957"/>
          </a:xfrm>
          <a:prstGeom prst="rect">
            <a:avLst/>
          </a:prstGeom>
          <a:noFill/>
          <a:ln w="9525">
            <a:noFill/>
            <a:round/>
            <a:headEnd/>
            <a:tailEnd/>
          </a:ln>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smtClean="0">
                <a:solidFill>
                  <a:srgbClr val="000000"/>
                </a:solidFill>
              </a:rPr>
              <a:t>Python Programs</a:t>
            </a:r>
            <a:endParaRPr lang="en-US" sz="3200" b="1" dirty="0">
              <a:solidFill>
                <a:srgbClr val="000000"/>
              </a:solidFill>
            </a:endParaRPr>
          </a:p>
        </p:txBody>
      </p:sp>
      <p:sp>
        <p:nvSpPr>
          <p:cNvPr id="19460" name="Text Box 3"/>
          <p:cNvSpPr txBox="1">
            <a:spLocks noChangeArrowheads="1"/>
          </p:cNvSpPr>
          <p:nvPr/>
        </p:nvSpPr>
        <p:spPr bwMode="auto">
          <a:xfrm>
            <a:off x="7924800" y="6356350"/>
            <a:ext cx="762000" cy="365125"/>
          </a:xfrm>
          <a:prstGeom prst="rect">
            <a:avLst/>
          </a:prstGeom>
          <a:noFill/>
          <a:ln w="9525">
            <a:noFill/>
            <a:round/>
            <a:headEnd/>
            <a:tailEnd/>
          </a:ln>
        </p:spPr>
        <p:txBody>
          <a:bodyPr lIns="0" tIns="0" rIns="0" bIns="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A37995-CB77-4B75-A931-13D4F36D8C7C}" type="slidenum">
              <a:rPr lang="en-US" sz="1200">
                <a:solidFill>
                  <a:srgbClr val="D1EAEE"/>
                </a:solidFill>
                <a:latin typeface="Constantia" pitchFamily="16"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17</a:t>
            </a:fld>
            <a:endParaRPr lang="en-US" sz="1200">
              <a:solidFill>
                <a:srgbClr val="D1EAEE"/>
              </a:solidFill>
              <a:latin typeface="Constantia" pitchFamily="16" charset="0"/>
            </a:endParaRPr>
          </a:p>
        </p:txBody>
      </p:sp>
      <p:pic>
        <p:nvPicPr>
          <p:cNvPr id="5" name="Picture 2" descr="D:\D Drive\kailash\tops logo.png"/>
          <p:cNvPicPr>
            <a:picLocks noChangeAspect="1" noChangeArrowheads="1"/>
          </p:cNvPicPr>
          <p:nvPr/>
        </p:nvPicPr>
        <p:blipFill>
          <a:blip r:embed="rId3"/>
          <a:srcRect/>
          <a:stretch>
            <a:fillRect/>
          </a:stretch>
        </p:blipFill>
        <p:spPr bwMode="auto">
          <a:xfrm>
            <a:off x="6858000" y="5943600"/>
            <a:ext cx="1968500" cy="622300"/>
          </a:xfrm>
          <a:prstGeom prst="rect">
            <a:avLst/>
          </a:prstGeom>
          <a:noFill/>
        </p:spPr>
      </p:pic>
      <p:sp>
        <p:nvSpPr>
          <p:cNvPr id="7" name="Content Placeholder 6"/>
          <p:cNvSpPr>
            <a:spLocks noGrp="1"/>
          </p:cNvSpPr>
          <p:nvPr>
            <p:ph sz="half" idx="1"/>
          </p:nvPr>
        </p:nvSpPr>
        <p:spPr>
          <a:xfrm>
            <a:off x="457200" y="1524000"/>
            <a:ext cx="7772400" cy="4791075"/>
          </a:xfrm>
        </p:spPr>
        <p:txBody>
          <a:bodyPr/>
          <a:lstStyle/>
          <a:p>
            <a:pPr>
              <a:buNone/>
            </a:pPr>
            <a:r>
              <a:rPr lang="en-US" b="1" dirty="0" smtClean="0"/>
              <a:t>Core programming with python.....</a:t>
            </a:r>
          </a:p>
          <a:p>
            <a:r>
              <a:rPr lang="en-US" dirty="0" smtClean="0"/>
              <a:t>For printing in python just use  </a:t>
            </a:r>
            <a:r>
              <a:rPr lang="en-US" b="1" u="sng" dirty="0" smtClean="0"/>
              <a:t>print ‘hello ,world’ </a:t>
            </a:r>
            <a:r>
              <a:rPr lang="en-US" dirty="0" smtClean="0"/>
              <a:t>will be output as “</a:t>
            </a:r>
            <a:r>
              <a:rPr lang="en-US" b="1" u="sng" dirty="0" smtClean="0"/>
              <a:t>hello world</a:t>
            </a:r>
            <a:r>
              <a:rPr lang="en-US" dirty="0" smtClean="0"/>
              <a:t>”.</a:t>
            </a:r>
          </a:p>
          <a:p>
            <a:endParaRPr lang="en-US" dirty="0" smtClean="0"/>
          </a:p>
          <a:p>
            <a:r>
              <a:rPr lang="en-US" dirty="0" smtClean="0"/>
              <a:t>For printing string variable just write down,</a:t>
            </a:r>
          </a:p>
          <a:p>
            <a:pPr>
              <a:buNone/>
            </a:pPr>
            <a:r>
              <a:rPr lang="en-US" dirty="0" smtClean="0"/>
              <a:t>&gt;&gt;&gt; myString = 'Hello World!'</a:t>
            </a:r>
          </a:p>
          <a:p>
            <a:pPr>
              <a:buNone/>
            </a:pPr>
            <a:r>
              <a:rPr lang="en-US" dirty="0" smtClean="0"/>
              <a:t>&gt;&gt;&gt; </a:t>
            </a:r>
            <a:r>
              <a:rPr lang="en-US" b="1" dirty="0" smtClean="0"/>
              <a:t>print myString</a:t>
            </a:r>
          </a:p>
          <a:p>
            <a:pPr>
              <a:buNone/>
            </a:pPr>
            <a:r>
              <a:rPr lang="en-US" dirty="0" smtClean="0"/>
              <a:t>Hello World!</a:t>
            </a:r>
          </a:p>
          <a:p>
            <a:pPr>
              <a:buNone/>
            </a:pPr>
            <a:endParaRPr lang="en-US" b="1" dirty="0" smtClean="0"/>
          </a:p>
        </p:txBody>
      </p:sp>
      <p:sp>
        <p:nvSpPr>
          <p:cNvPr id="6" name="Footer Placeholder 5"/>
          <p:cNvSpPr>
            <a:spLocks noGrp="1"/>
          </p:cNvSpPr>
          <p:nvPr>
            <p:ph type="ftr" idx="10"/>
          </p:nvPr>
        </p:nvSpPr>
        <p:spPr/>
        <p:txBody>
          <a:bodyPr/>
          <a:lstStyle/>
          <a:p>
            <a:pPr>
              <a:defRPr/>
            </a:pPr>
            <a:r>
              <a:rPr lang="fr-FR" smtClean="0"/>
              <a:t>Version Mar_2015</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609600" y="304800"/>
            <a:ext cx="3599361" cy="586957"/>
          </a:xfrm>
          <a:prstGeom prst="rect">
            <a:avLst/>
          </a:prstGeom>
          <a:noFill/>
          <a:ln w="9525">
            <a:noFill/>
            <a:round/>
            <a:headEnd/>
            <a:tailEnd/>
          </a:ln>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smtClean="0">
                <a:solidFill>
                  <a:srgbClr val="000000"/>
                </a:solidFill>
              </a:rPr>
              <a:t>Python Programs</a:t>
            </a:r>
            <a:endParaRPr lang="en-US" sz="3200" b="1" dirty="0">
              <a:solidFill>
                <a:srgbClr val="000000"/>
              </a:solidFill>
            </a:endParaRPr>
          </a:p>
        </p:txBody>
      </p:sp>
      <p:sp>
        <p:nvSpPr>
          <p:cNvPr id="19460" name="Text Box 3"/>
          <p:cNvSpPr txBox="1">
            <a:spLocks noChangeArrowheads="1"/>
          </p:cNvSpPr>
          <p:nvPr/>
        </p:nvSpPr>
        <p:spPr bwMode="auto">
          <a:xfrm>
            <a:off x="7924800" y="6356350"/>
            <a:ext cx="762000" cy="365125"/>
          </a:xfrm>
          <a:prstGeom prst="rect">
            <a:avLst/>
          </a:prstGeom>
          <a:noFill/>
          <a:ln w="9525">
            <a:noFill/>
            <a:round/>
            <a:headEnd/>
            <a:tailEnd/>
          </a:ln>
        </p:spPr>
        <p:txBody>
          <a:bodyPr lIns="0" tIns="0" rIns="0" bIns="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A37995-CB77-4B75-A931-13D4F36D8C7C}" type="slidenum">
              <a:rPr lang="en-US" sz="1200">
                <a:solidFill>
                  <a:srgbClr val="D1EAEE"/>
                </a:solidFill>
                <a:latin typeface="Constantia" pitchFamily="16"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18</a:t>
            </a:fld>
            <a:endParaRPr lang="en-US" sz="1200">
              <a:solidFill>
                <a:srgbClr val="D1EAEE"/>
              </a:solidFill>
              <a:latin typeface="Constantia" pitchFamily="16" charset="0"/>
            </a:endParaRPr>
          </a:p>
        </p:txBody>
      </p:sp>
      <p:pic>
        <p:nvPicPr>
          <p:cNvPr id="5" name="Picture 2" descr="D:\D Drive\kailash\tops logo.png"/>
          <p:cNvPicPr>
            <a:picLocks noChangeAspect="1" noChangeArrowheads="1"/>
          </p:cNvPicPr>
          <p:nvPr/>
        </p:nvPicPr>
        <p:blipFill>
          <a:blip r:embed="rId3"/>
          <a:srcRect/>
          <a:stretch>
            <a:fillRect/>
          </a:stretch>
        </p:blipFill>
        <p:spPr bwMode="auto">
          <a:xfrm>
            <a:off x="6858000" y="5943600"/>
            <a:ext cx="1968500" cy="622300"/>
          </a:xfrm>
          <a:prstGeom prst="rect">
            <a:avLst/>
          </a:prstGeom>
          <a:noFill/>
        </p:spPr>
      </p:pic>
      <p:sp>
        <p:nvSpPr>
          <p:cNvPr id="7" name="Content Placeholder 6"/>
          <p:cNvSpPr>
            <a:spLocks noGrp="1"/>
          </p:cNvSpPr>
          <p:nvPr>
            <p:ph sz="half" idx="1"/>
          </p:nvPr>
        </p:nvSpPr>
        <p:spPr>
          <a:xfrm>
            <a:off x="457200" y="1219200"/>
            <a:ext cx="7772400" cy="4791075"/>
          </a:xfrm>
        </p:spPr>
        <p:txBody>
          <a:bodyPr/>
          <a:lstStyle/>
          <a:p>
            <a:r>
              <a:rPr lang="en-US" b="1" dirty="0" smtClean="0"/>
              <a:t>Program Input and the raw_input() Built-in Function</a:t>
            </a:r>
          </a:p>
          <a:p>
            <a:pPr>
              <a:buNone/>
            </a:pPr>
            <a:r>
              <a:rPr lang="en-US" dirty="0" smtClean="0"/>
              <a:t>	The easiest way to obtain user input from the command-line is with the raw_input() built-in function. It reads from standard input and assigns the string value to the variable you designate. </a:t>
            </a:r>
          </a:p>
          <a:p>
            <a:pPr>
              <a:buNone/>
            </a:pPr>
            <a:r>
              <a:rPr lang="en-US" dirty="0" smtClean="0"/>
              <a:t>&gt;&gt;&gt; user = raw_input('Enter login name: ')</a:t>
            </a:r>
          </a:p>
          <a:p>
            <a:pPr>
              <a:buNone/>
            </a:pPr>
            <a:r>
              <a:rPr lang="en-US" dirty="0" smtClean="0"/>
              <a:t>Enter login name: TOPS Technologies</a:t>
            </a:r>
          </a:p>
          <a:p>
            <a:pPr>
              <a:buNone/>
            </a:pPr>
            <a:r>
              <a:rPr lang="en-US" dirty="0" smtClean="0"/>
              <a:t>&gt;&gt;&gt; </a:t>
            </a:r>
            <a:r>
              <a:rPr lang="en-US" b="1" dirty="0" smtClean="0"/>
              <a:t>print 'Your login is:', user</a:t>
            </a:r>
          </a:p>
          <a:p>
            <a:pPr>
              <a:buNone/>
            </a:pPr>
            <a:r>
              <a:rPr lang="en-US" dirty="0" smtClean="0"/>
              <a:t>Your login is: TOPS Technologies</a:t>
            </a:r>
          </a:p>
        </p:txBody>
      </p:sp>
      <p:sp>
        <p:nvSpPr>
          <p:cNvPr id="6" name="Footer Placeholder 5"/>
          <p:cNvSpPr>
            <a:spLocks noGrp="1"/>
          </p:cNvSpPr>
          <p:nvPr>
            <p:ph type="ftr" idx="10"/>
          </p:nvPr>
        </p:nvSpPr>
        <p:spPr/>
        <p:txBody>
          <a:bodyPr/>
          <a:lstStyle/>
          <a:p>
            <a:pPr>
              <a:defRPr/>
            </a:pPr>
            <a:r>
              <a:rPr lang="fr-FR" smtClean="0"/>
              <a:t>Version Mar_2015</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609600" y="304800"/>
            <a:ext cx="3599361" cy="586957"/>
          </a:xfrm>
          <a:prstGeom prst="rect">
            <a:avLst/>
          </a:prstGeom>
          <a:noFill/>
          <a:ln w="9525">
            <a:noFill/>
            <a:round/>
            <a:headEnd/>
            <a:tailEnd/>
          </a:ln>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smtClean="0">
                <a:solidFill>
                  <a:srgbClr val="000000"/>
                </a:solidFill>
              </a:rPr>
              <a:t>Python Programs</a:t>
            </a:r>
            <a:endParaRPr lang="en-US" sz="3200" b="1" dirty="0">
              <a:solidFill>
                <a:srgbClr val="000000"/>
              </a:solidFill>
            </a:endParaRPr>
          </a:p>
        </p:txBody>
      </p:sp>
      <p:sp>
        <p:nvSpPr>
          <p:cNvPr id="19460" name="Text Box 3"/>
          <p:cNvSpPr txBox="1">
            <a:spLocks noChangeArrowheads="1"/>
          </p:cNvSpPr>
          <p:nvPr/>
        </p:nvSpPr>
        <p:spPr bwMode="auto">
          <a:xfrm>
            <a:off x="7924800" y="6356350"/>
            <a:ext cx="762000" cy="365125"/>
          </a:xfrm>
          <a:prstGeom prst="rect">
            <a:avLst/>
          </a:prstGeom>
          <a:noFill/>
          <a:ln w="9525">
            <a:noFill/>
            <a:round/>
            <a:headEnd/>
            <a:tailEnd/>
          </a:ln>
        </p:spPr>
        <p:txBody>
          <a:bodyPr lIns="0" tIns="0" rIns="0" bIns="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A37995-CB77-4B75-A931-13D4F36D8C7C}" type="slidenum">
              <a:rPr lang="en-US" sz="1200">
                <a:solidFill>
                  <a:srgbClr val="D1EAEE"/>
                </a:solidFill>
                <a:latin typeface="Constantia" pitchFamily="16"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19</a:t>
            </a:fld>
            <a:endParaRPr lang="en-US" sz="1200">
              <a:solidFill>
                <a:srgbClr val="D1EAEE"/>
              </a:solidFill>
              <a:latin typeface="Constantia" pitchFamily="16" charset="0"/>
            </a:endParaRPr>
          </a:p>
        </p:txBody>
      </p:sp>
      <p:pic>
        <p:nvPicPr>
          <p:cNvPr id="5" name="Picture 2" descr="D:\D Drive\kailash\tops logo.png"/>
          <p:cNvPicPr>
            <a:picLocks noChangeAspect="1" noChangeArrowheads="1"/>
          </p:cNvPicPr>
          <p:nvPr/>
        </p:nvPicPr>
        <p:blipFill>
          <a:blip r:embed="rId3"/>
          <a:srcRect/>
          <a:stretch>
            <a:fillRect/>
          </a:stretch>
        </p:blipFill>
        <p:spPr bwMode="auto">
          <a:xfrm>
            <a:off x="6858000" y="5943600"/>
            <a:ext cx="1968500" cy="622300"/>
          </a:xfrm>
          <a:prstGeom prst="rect">
            <a:avLst/>
          </a:prstGeom>
          <a:noFill/>
        </p:spPr>
      </p:pic>
      <p:sp>
        <p:nvSpPr>
          <p:cNvPr id="7" name="Content Placeholder 6"/>
          <p:cNvSpPr>
            <a:spLocks noGrp="1"/>
          </p:cNvSpPr>
          <p:nvPr>
            <p:ph sz="half" idx="1"/>
          </p:nvPr>
        </p:nvSpPr>
        <p:spPr>
          <a:xfrm>
            <a:off x="457200" y="1219200"/>
            <a:ext cx="7772400" cy="4791075"/>
          </a:xfrm>
        </p:spPr>
        <p:txBody>
          <a:bodyPr/>
          <a:lstStyle/>
          <a:p>
            <a:r>
              <a:rPr lang="en-US" b="1" dirty="0" smtClean="0"/>
              <a:t>Python Keywords</a:t>
            </a:r>
          </a:p>
          <a:p>
            <a:pPr>
              <a:buNone/>
            </a:pPr>
            <a:r>
              <a:rPr lang="en-US" dirty="0" smtClean="0"/>
              <a:t>	</a:t>
            </a:r>
          </a:p>
        </p:txBody>
      </p:sp>
      <p:pic>
        <p:nvPicPr>
          <p:cNvPr id="9" name="Picture 2" descr="C:\Users\Administrator\Desktop\Capture2.PNG"/>
          <p:cNvPicPr>
            <a:picLocks noGrp="1" noChangeAspect="1" noChangeArrowheads="1"/>
          </p:cNvPicPr>
          <p:nvPr>
            <p:ph sz="quarter" idx="1"/>
          </p:nvPr>
        </p:nvPicPr>
        <p:blipFill>
          <a:blip r:embed="rId4"/>
          <a:srcRect/>
          <a:stretch>
            <a:fillRect/>
          </a:stretch>
        </p:blipFill>
        <p:spPr bwMode="auto">
          <a:xfrm>
            <a:off x="533400" y="1905000"/>
            <a:ext cx="7772400" cy="3962400"/>
          </a:xfrm>
          <a:prstGeom prst="rect">
            <a:avLst/>
          </a:prstGeom>
          <a:noFill/>
        </p:spPr>
      </p:pic>
      <p:sp>
        <p:nvSpPr>
          <p:cNvPr id="8" name="Footer Placeholder 7"/>
          <p:cNvSpPr>
            <a:spLocks noGrp="1"/>
          </p:cNvSpPr>
          <p:nvPr>
            <p:ph type="ftr" idx="10"/>
          </p:nvPr>
        </p:nvSpPr>
        <p:spPr/>
        <p:txBody>
          <a:bodyPr/>
          <a:lstStyle/>
          <a:p>
            <a:pPr>
              <a:defRPr/>
            </a:pPr>
            <a:r>
              <a:rPr lang="fr-FR" smtClean="0"/>
              <a:t>Version Mar_2015</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1219200"/>
            <a:chOff x="288" y="-1008"/>
            <a:chExt cx="5760" cy="768"/>
          </a:xfrm>
        </p:grpSpPr>
        <p:pic>
          <p:nvPicPr>
            <p:cNvPr id="6160" name="Picture 3" descr="1"/>
            <p:cNvPicPr>
              <a:picLocks noChangeAspect="1" noChangeArrowheads="1"/>
            </p:cNvPicPr>
            <p:nvPr/>
          </p:nvPicPr>
          <p:blipFill>
            <a:blip r:embed="rId3"/>
            <a:srcRect/>
            <a:stretch>
              <a:fillRect/>
            </a:stretch>
          </p:blipFill>
          <p:spPr bwMode="auto">
            <a:xfrm>
              <a:off x="288" y="-1008"/>
              <a:ext cx="5760" cy="768"/>
            </a:xfrm>
            <a:prstGeom prst="rect">
              <a:avLst/>
            </a:prstGeom>
            <a:noFill/>
            <a:ln w="9525">
              <a:noFill/>
              <a:miter lim="800000"/>
              <a:headEnd/>
              <a:tailEnd/>
            </a:ln>
          </p:spPr>
        </p:pic>
        <p:sp>
          <p:nvSpPr>
            <p:cNvPr id="6161" name="Rectangle 4"/>
            <p:cNvSpPr>
              <a:spLocks noChangeArrowheads="1"/>
            </p:cNvSpPr>
            <p:nvPr/>
          </p:nvSpPr>
          <p:spPr bwMode="auto">
            <a:xfrm>
              <a:off x="336" y="-1008"/>
              <a:ext cx="5184" cy="720"/>
            </a:xfrm>
            <a:prstGeom prst="rect">
              <a:avLst/>
            </a:prstGeom>
            <a:noFill/>
            <a:ln w="9525">
              <a:noFill/>
              <a:miter lim="800000"/>
              <a:headEnd/>
              <a:tailEnd/>
            </a:ln>
          </p:spPr>
          <p:txBody>
            <a:bodyPr lIns="90000" tIns="36000" rIns="72000" bIns="0" anchor="ctr"/>
            <a:lstStyle/>
            <a:p>
              <a:r>
                <a:rPr lang="en-US" sz="4400">
                  <a:solidFill>
                    <a:schemeClr val="bg1"/>
                  </a:solidFill>
                </a:rPr>
                <a:t>About TOPS</a:t>
              </a:r>
            </a:p>
          </p:txBody>
        </p:sp>
      </p:grpSp>
      <p:sp>
        <p:nvSpPr>
          <p:cNvPr id="6147" name="Text Box 6"/>
          <p:cNvSpPr txBox="1">
            <a:spLocks noChangeArrowheads="1"/>
          </p:cNvSpPr>
          <p:nvPr/>
        </p:nvSpPr>
        <p:spPr bwMode="auto">
          <a:xfrm>
            <a:off x="1835150" y="1196975"/>
            <a:ext cx="4608513" cy="366713"/>
          </a:xfrm>
          <a:prstGeom prst="rect">
            <a:avLst/>
          </a:prstGeom>
          <a:noFill/>
          <a:ln w="9525">
            <a:noFill/>
            <a:miter lim="800000"/>
            <a:headEnd/>
            <a:tailEnd/>
          </a:ln>
        </p:spPr>
        <p:txBody>
          <a:bodyPr>
            <a:spAutoFit/>
          </a:bodyPr>
          <a:lstStyle/>
          <a:p>
            <a:pPr algn="ctr" eaLnBrk="0" hangingPunct="0">
              <a:lnSpc>
                <a:spcPct val="90000"/>
              </a:lnSpc>
              <a:spcBef>
                <a:spcPct val="50000"/>
              </a:spcBef>
              <a:buClr>
                <a:srgbClr val="99CCCC"/>
              </a:buClr>
            </a:pPr>
            <a:endParaRPr kumimoji="1" lang="en-GB" sz="2000">
              <a:solidFill>
                <a:schemeClr val="accent1"/>
              </a:solidFill>
            </a:endParaRPr>
          </a:p>
        </p:txBody>
      </p:sp>
      <p:sp>
        <p:nvSpPr>
          <p:cNvPr id="6148" name="Text Box 7"/>
          <p:cNvSpPr txBox="1">
            <a:spLocks noChangeArrowheads="1"/>
          </p:cNvSpPr>
          <p:nvPr/>
        </p:nvSpPr>
        <p:spPr bwMode="auto">
          <a:xfrm>
            <a:off x="1908175" y="1268413"/>
            <a:ext cx="4949825" cy="655637"/>
          </a:xfrm>
          <a:prstGeom prst="rect">
            <a:avLst/>
          </a:prstGeom>
          <a:noFill/>
          <a:ln w="9525">
            <a:noFill/>
            <a:miter lim="800000"/>
            <a:headEnd/>
            <a:tailEnd/>
          </a:ln>
        </p:spPr>
        <p:txBody>
          <a:bodyPr>
            <a:spAutoFit/>
          </a:bodyPr>
          <a:lstStyle/>
          <a:p>
            <a:pPr algn="ctr" eaLnBrk="0" hangingPunct="0">
              <a:lnSpc>
                <a:spcPct val="90000"/>
              </a:lnSpc>
              <a:spcBef>
                <a:spcPct val="50000"/>
              </a:spcBef>
              <a:buClr>
                <a:srgbClr val="99CCCC"/>
              </a:buClr>
            </a:pPr>
            <a:r>
              <a:rPr kumimoji="1" lang="en-GB">
                <a:solidFill>
                  <a:schemeClr val="accent1"/>
                </a:solidFill>
              </a:rPr>
              <a:t> </a:t>
            </a:r>
          </a:p>
          <a:p>
            <a:pPr algn="ctr" eaLnBrk="0" hangingPunct="0">
              <a:lnSpc>
                <a:spcPct val="90000"/>
              </a:lnSpc>
              <a:spcBef>
                <a:spcPct val="50000"/>
              </a:spcBef>
              <a:buClr>
                <a:srgbClr val="99CCCC"/>
              </a:buClr>
            </a:pPr>
            <a:endParaRPr kumimoji="1" lang="en-US">
              <a:solidFill>
                <a:schemeClr val="accent1"/>
              </a:solidFill>
            </a:endParaRPr>
          </a:p>
        </p:txBody>
      </p:sp>
      <p:sp>
        <p:nvSpPr>
          <p:cNvPr id="6149" name="AutoShape 10"/>
          <p:cNvSpPr>
            <a:spLocks noChangeArrowheads="1"/>
          </p:cNvSpPr>
          <p:nvPr/>
        </p:nvSpPr>
        <p:spPr bwMode="auto">
          <a:xfrm>
            <a:off x="280988" y="1371600"/>
            <a:ext cx="4649787" cy="798513"/>
          </a:xfrm>
          <a:prstGeom prst="homePlate">
            <a:avLst>
              <a:gd name="adj" fmla="val 18062"/>
            </a:avLst>
          </a:prstGeom>
          <a:solidFill>
            <a:srgbClr val="31A5BB"/>
          </a:solidFill>
          <a:ln w="3175" algn="ctr">
            <a:solidFill>
              <a:srgbClr val="E6F4FF"/>
            </a:solidFill>
            <a:miter lim="800000"/>
            <a:headEnd/>
            <a:tailEnd/>
          </a:ln>
        </p:spPr>
        <p:txBody>
          <a:bodyPr anchor="ctr"/>
          <a:lstStyle/>
          <a:p>
            <a:pPr eaLnBrk="0" hangingPunct="0"/>
            <a:r>
              <a:rPr lang="en-US" sz="1600">
                <a:solidFill>
                  <a:schemeClr val="bg1"/>
                </a:solidFill>
              </a:rPr>
              <a:t>Dynamic, rapidly growing, IT Software Development Company  with headquarters in Chicago and 15 offices in all our India</a:t>
            </a:r>
          </a:p>
        </p:txBody>
      </p:sp>
      <p:sp>
        <p:nvSpPr>
          <p:cNvPr id="6150" name="AutoShape 11"/>
          <p:cNvSpPr>
            <a:spLocks noChangeArrowheads="1"/>
          </p:cNvSpPr>
          <p:nvPr/>
        </p:nvSpPr>
        <p:spPr bwMode="auto">
          <a:xfrm>
            <a:off x="304800" y="2286000"/>
            <a:ext cx="4649788" cy="798513"/>
          </a:xfrm>
          <a:prstGeom prst="homePlate">
            <a:avLst>
              <a:gd name="adj" fmla="val 18062"/>
            </a:avLst>
          </a:prstGeom>
          <a:solidFill>
            <a:srgbClr val="31A5BB"/>
          </a:solidFill>
          <a:ln w="3175" algn="ctr">
            <a:solidFill>
              <a:srgbClr val="E6F4FF"/>
            </a:solidFill>
            <a:miter lim="800000"/>
            <a:headEnd/>
            <a:tailEnd/>
          </a:ln>
        </p:spPr>
        <p:txBody>
          <a:bodyPr anchor="ctr"/>
          <a:lstStyle/>
          <a:p>
            <a:pPr eaLnBrk="0" hangingPunct="0"/>
            <a:r>
              <a:rPr lang="en-US" sz="1600">
                <a:solidFill>
                  <a:schemeClr val="bg1"/>
                </a:solidFill>
              </a:rPr>
              <a:t>Develop and take outsourcing projects in Microsoft,  SUN,  Open Source,  and SEO</a:t>
            </a:r>
          </a:p>
        </p:txBody>
      </p:sp>
      <p:sp>
        <p:nvSpPr>
          <p:cNvPr id="6151" name="AutoShape 12"/>
          <p:cNvSpPr>
            <a:spLocks noChangeArrowheads="1"/>
          </p:cNvSpPr>
          <p:nvPr/>
        </p:nvSpPr>
        <p:spPr bwMode="auto">
          <a:xfrm>
            <a:off x="303213" y="3200400"/>
            <a:ext cx="4649787" cy="801688"/>
          </a:xfrm>
          <a:prstGeom prst="homePlate">
            <a:avLst>
              <a:gd name="adj" fmla="val 17991"/>
            </a:avLst>
          </a:prstGeom>
          <a:solidFill>
            <a:srgbClr val="31A5BB"/>
          </a:solidFill>
          <a:ln w="3175" algn="ctr">
            <a:solidFill>
              <a:srgbClr val="E6F4FF"/>
            </a:solidFill>
            <a:miter lim="800000"/>
            <a:headEnd/>
            <a:tailEnd/>
          </a:ln>
        </p:spPr>
        <p:txBody>
          <a:bodyPr anchor="ctr"/>
          <a:lstStyle/>
          <a:p>
            <a:pPr eaLnBrk="0" hangingPunct="0"/>
            <a:r>
              <a:rPr lang="en-US" sz="1600">
                <a:solidFill>
                  <a:schemeClr val="bg1"/>
                </a:solidFill>
              </a:rPr>
              <a:t>Training Division  with placements  in .Net, PHP,  Software Testing, SEO,  Java and J2EE</a:t>
            </a:r>
          </a:p>
        </p:txBody>
      </p:sp>
      <p:sp>
        <p:nvSpPr>
          <p:cNvPr id="6152" name="Rectangle 13"/>
          <p:cNvSpPr>
            <a:spLocks noChangeArrowheads="1"/>
          </p:cNvSpPr>
          <p:nvPr/>
        </p:nvSpPr>
        <p:spPr bwMode="auto">
          <a:xfrm>
            <a:off x="5391150" y="2057400"/>
            <a:ext cx="2981325" cy="3484287"/>
          </a:xfrm>
          <a:prstGeom prst="rect">
            <a:avLst/>
          </a:prstGeom>
          <a:solidFill>
            <a:schemeClr val="bg1"/>
          </a:solidFill>
          <a:ln w="12700">
            <a:noFill/>
            <a:miter lim="800000"/>
            <a:headEnd/>
            <a:tailEnd/>
          </a:ln>
        </p:spPr>
        <p:txBody>
          <a:bodyPr wrap="square">
            <a:spAutoFit/>
          </a:bodyPr>
          <a:lstStyle/>
          <a:p>
            <a:pPr marL="228600" indent="-228600" eaLnBrk="0" hangingPunct="0">
              <a:lnSpc>
                <a:spcPct val="110000"/>
              </a:lnSpc>
              <a:spcBef>
                <a:spcPct val="20000"/>
              </a:spcBef>
              <a:spcAft>
                <a:spcPct val="20000"/>
              </a:spcAft>
              <a:buClr>
                <a:srgbClr val="8A8179"/>
              </a:buClr>
              <a:buFont typeface="Webdings" pitchFamily="18" charset="2"/>
              <a:buChar char="4"/>
            </a:pPr>
            <a:r>
              <a:rPr lang="en-US" sz="1800" dirty="0">
                <a:solidFill>
                  <a:srgbClr val="3F3F3F"/>
                </a:solidFill>
                <a:latin typeface="Arial Unicode MS" pitchFamily="34" charset="-128"/>
              </a:rPr>
              <a:t>Comprehensive, end-to-end technology and process solutions</a:t>
            </a:r>
          </a:p>
          <a:p>
            <a:pPr marL="228600" indent="-228600" eaLnBrk="0" hangingPunct="0">
              <a:lnSpc>
                <a:spcPct val="110000"/>
              </a:lnSpc>
              <a:spcBef>
                <a:spcPct val="20000"/>
              </a:spcBef>
              <a:spcAft>
                <a:spcPct val="20000"/>
              </a:spcAft>
              <a:buClr>
                <a:srgbClr val="8A8179"/>
              </a:buClr>
              <a:buFont typeface="Webdings" pitchFamily="18" charset="2"/>
              <a:buChar char="4"/>
            </a:pPr>
            <a:r>
              <a:rPr lang="en-US" sz="1800" dirty="0">
                <a:solidFill>
                  <a:srgbClr val="3F3F3F"/>
                </a:solidFill>
                <a:latin typeface="Arial Unicode MS" pitchFamily="34" charset="-128"/>
              </a:rPr>
              <a:t>Flexible delivery model</a:t>
            </a:r>
          </a:p>
          <a:p>
            <a:pPr marL="228600" indent="-228600" eaLnBrk="0" hangingPunct="0">
              <a:lnSpc>
                <a:spcPct val="110000"/>
              </a:lnSpc>
              <a:spcBef>
                <a:spcPct val="20000"/>
              </a:spcBef>
              <a:spcAft>
                <a:spcPct val="20000"/>
              </a:spcAft>
              <a:buClr>
                <a:srgbClr val="8A8179"/>
              </a:buClr>
              <a:buFont typeface="Webdings" pitchFamily="18" charset="2"/>
              <a:buChar char="4"/>
            </a:pPr>
            <a:r>
              <a:rPr lang="en-US" sz="1800" dirty="0">
                <a:solidFill>
                  <a:srgbClr val="3F3F3F"/>
                </a:solidFill>
                <a:latin typeface="Arial Unicode MS" pitchFamily="34" charset="-128"/>
              </a:rPr>
              <a:t>SLA-based engagements</a:t>
            </a:r>
          </a:p>
          <a:p>
            <a:pPr marL="228600" indent="-228600" eaLnBrk="0" hangingPunct="0">
              <a:lnSpc>
                <a:spcPct val="110000"/>
              </a:lnSpc>
              <a:spcBef>
                <a:spcPct val="20000"/>
              </a:spcBef>
              <a:spcAft>
                <a:spcPct val="20000"/>
              </a:spcAft>
              <a:buClr>
                <a:srgbClr val="8A8179"/>
              </a:buClr>
              <a:buFont typeface="Webdings" pitchFamily="18" charset="2"/>
              <a:buChar char="4"/>
            </a:pPr>
            <a:r>
              <a:rPr lang="en-US" sz="1800" dirty="0">
                <a:solidFill>
                  <a:srgbClr val="3F3F3F"/>
                </a:solidFill>
                <a:latin typeface="Arial Unicode MS" pitchFamily="34" charset="-128"/>
              </a:rPr>
              <a:t>Commitment to clients</a:t>
            </a:r>
            <a:r>
              <a:rPr lang="en-US" sz="1800" dirty="0">
                <a:solidFill>
                  <a:srgbClr val="3F3F3F"/>
                </a:solidFill>
                <a:latin typeface="Times New Roman" pitchFamily="18" charset="0"/>
              </a:rPr>
              <a:t>’</a:t>
            </a:r>
            <a:r>
              <a:rPr lang="en-US" sz="1800" dirty="0">
                <a:solidFill>
                  <a:srgbClr val="3F3F3F"/>
                </a:solidFill>
                <a:latin typeface="Arial Unicode MS" pitchFamily="34" charset="-128"/>
              </a:rPr>
              <a:t> business performance</a:t>
            </a:r>
          </a:p>
          <a:p>
            <a:pPr marL="228600" indent="-228600" eaLnBrk="0" hangingPunct="0">
              <a:lnSpc>
                <a:spcPct val="110000"/>
              </a:lnSpc>
              <a:spcBef>
                <a:spcPct val="20000"/>
              </a:spcBef>
              <a:spcAft>
                <a:spcPct val="20000"/>
              </a:spcAft>
              <a:buClr>
                <a:srgbClr val="A11133"/>
              </a:buClr>
              <a:buFontTx/>
              <a:buChar char="•"/>
            </a:pPr>
            <a:endParaRPr lang="en-US" dirty="0">
              <a:solidFill>
                <a:srgbClr val="3F3F3F"/>
              </a:solidFill>
              <a:latin typeface="Arial Unicode MS" pitchFamily="34" charset="-128"/>
            </a:endParaRPr>
          </a:p>
        </p:txBody>
      </p:sp>
      <p:grpSp>
        <p:nvGrpSpPr>
          <p:cNvPr id="3" name="Group 14"/>
          <p:cNvGrpSpPr>
            <a:grpSpLocks/>
          </p:cNvGrpSpPr>
          <p:nvPr/>
        </p:nvGrpSpPr>
        <p:grpSpPr bwMode="auto">
          <a:xfrm>
            <a:off x="5284788" y="1600200"/>
            <a:ext cx="3033712" cy="3581400"/>
            <a:chOff x="3390" y="1728"/>
            <a:chExt cx="2064" cy="1500"/>
          </a:xfrm>
        </p:grpSpPr>
        <p:sp>
          <p:nvSpPr>
            <p:cNvPr id="6158" name="Rectangle 15"/>
            <p:cNvSpPr>
              <a:spLocks noChangeArrowheads="1"/>
            </p:cNvSpPr>
            <p:nvPr/>
          </p:nvSpPr>
          <p:spPr bwMode="auto">
            <a:xfrm>
              <a:off x="3390" y="1728"/>
              <a:ext cx="56" cy="1500"/>
            </a:xfrm>
            <a:prstGeom prst="rect">
              <a:avLst/>
            </a:prstGeom>
            <a:gradFill rotWithShape="1">
              <a:gsLst>
                <a:gs pos="0">
                  <a:srgbClr val="FFFFFF"/>
                </a:gs>
                <a:gs pos="100000">
                  <a:srgbClr val="8A8179"/>
                </a:gs>
              </a:gsLst>
              <a:lin ang="5400000" scaled="1"/>
            </a:gradFill>
            <a:ln w="19050">
              <a:noFill/>
              <a:miter lim="800000"/>
              <a:headEnd/>
              <a:tailEnd/>
            </a:ln>
          </p:spPr>
          <p:txBody>
            <a:bodyPr wrap="none" anchor="ctr"/>
            <a:lstStyle/>
            <a:p>
              <a:endParaRPr lang="en-US"/>
            </a:p>
          </p:txBody>
        </p:sp>
        <p:sp>
          <p:nvSpPr>
            <p:cNvPr id="6159" name="Rectangle 16"/>
            <p:cNvSpPr>
              <a:spLocks noChangeArrowheads="1"/>
            </p:cNvSpPr>
            <p:nvPr/>
          </p:nvSpPr>
          <p:spPr bwMode="auto">
            <a:xfrm>
              <a:off x="3390" y="3162"/>
              <a:ext cx="2064" cy="66"/>
            </a:xfrm>
            <a:prstGeom prst="rect">
              <a:avLst/>
            </a:prstGeom>
            <a:gradFill rotWithShape="1">
              <a:gsLst>
                <a:gs pos="0">
                  <a:srgbClr val="8A8179"/>
                </a:gs>
                <a:gs pos="100000">
                  <a:srgbClr val="FFFFFF"/>
                </a:gs>
              </a:gsLst>
              <a:lin ang="0" scaled="1"/>
            </a:gradFill>
            <a:ln w="19050">
              <a:noFill/>
              <a:miter lim="800000"/>
              <a:headEnd/>
              <a:tailEnd/>
            </a:ln>
          </p:spPr>
          <p:txBody>
            <a:bodyPr wrap="none" anchor="ctr"/>
            <a:lstStyle/>
            <a:p>
              <a:endParaRPr lang="en-US"/>
            </a:p>
          </p:txBody>
        </p:sp>
      </p:grpSp>
      <p:sp>
        <p:nvSpPr>
          <p:cNvPr id="6154" name="Rectangle 17"/>
          <p:cNvSpPr>
            <a:spLocks noChangeArrowheads="1"/>
          </p:cNvSpPr>
          <p:nvPr/>
        </p:nvSpPr>
        <p:spPr bwMode="auto">
          <a:xfrm>
            <a:off x="5284788" y="1447800"/>
            <a:ext cx="3097212" cy="595313"/>
          </a:xfrm>
          <a:prstGeom prst="rect">
            <a:avLst/>
          </a:prstGeom>
          <a:solidFill>
            <a:schemeClr val="accent1"/>
          </a:solidFill>
          <a:ln w="3175" algn="ctr">
            <a:solidFill>
              <a:srgbClr val="E6F4FF"/>
            </a:solidFill>
            <a:miter lim="800000"/>
            <a:headEnd/>
            <a:tailEnd/>
          </a:ln>
        </p:spPr>
        <p:txBody>
          <a:bodyPr anchor="ctr"/>
          <a:lstStyle/>
          <a:p>
            <a:pPr algn="ctr" eaLnBrk="0" hangingPunct="0"/>
            <a:r>
              <a:rPr lang="en-US" sz="1400" dirty="0"/>
              <a:t>Delivering Business Value through Service Excellence</a:t>
            </a:r>
          </a:p>
        </p:txBody>
      </p:sp>
      <p:sp>
        <p:nvSpPr>
          <p:cNvPr id="6155" name="AutoShape 18"/>
          <p:cNvSpPr>
            <a:spLocks noChangeArrowheads="1"/>
          </p:cNvSpPr>
          <p:nvPr/>
        </p:nvSpPr>
        <p:spPr bwMode="auto">
          <a:xfrm>
            <a:off x="304800" y="4876800"/>
            <a:ext cx="8229600" cy="1600200"/>
          </a:xfrm>
          <a:prstGeom prst="homePlate">
            <a:avLst>
              <a:gd name="adj" fmla="val 33500"/>
            </a:avLst>
          </a:prstGeom>
          <a:solidFill>
            <a:srgbClr val="FF9900"/>
          </a:solidFill>
          <a:ln w="3175" algn="ctr">
            <a:solidFill>
              <a:srgbClr val="E6F4FF"/>
            </a:solidFill>
            <a:miter lim="800000"/>
            <a:headEnd/>
            <a:tailEnd/>
          </a:ln>
        </p:spPr>
        <p:txBody>
          <a:bodyPr anchor="ctr"/>
          <a:lstStyle/>
          <a:p>
            <a:pPr eaLnBrk="0" hangingPunct="0"/>
            <a:r>
              <a:rPr lang="en-US" sz="2400" dirty="0">
                <a:solidFill>
                  <a:schemeClr val="bg1"/>
                </a:solidFill>
              </a:rPr>
              <a:t>Always on the look out for talented individuals to join our team. We hire for our development and training centers, our offices in the US and our MNC clients. </a:t>
            </a:r>
          </a:p>
        </p:txBody>
      </p:sp>
      <p:sp>
        <p:nvSpPr>
          <p:cNvPr id="6156" name="AutoShape 19"/>
          <p:cNvSpPr>
            <a:spLocks noChangeArrowheads="1"/>
          </p:cNvSpPr>
          <p:nvPr/>
        </p:nvSpPr>
        <p:spPr bwMode="auto">
          <a:xfrm>
            <a:off x="304800" y="4114800"/>
            <a:ext cx="4649788" cy="801688"/>
          </a:xfrm>
          <a:prstGeom prst="homePlate">
            <a:avLst>
              <a:gd name="adj" fmla="val 17991"/>
            </a:avLst>
          </a:prstGeom>
          <a:solidFill>
            <a:srgbClr val="31A5BB"/>
          </a:solidFill>
          <a:ln w="3175" algn="ctr">
            <a:solidFill>
              <a:srgbClr val="E6F4FF"/>
            </a:solidFill>
            <a:miter lim="800000"/>
            <a:headEnd/>
            <a:tailEnd/>
          </a:ln>
        </p:spPr>
        <p:txBody>
          <a:bodyPr anchor="ctr"/>
          <a:lstStyle/>
          <a:p>
            <a:pPr eaLnBrk="0" hangingPunct="0"/>
            <a:r>
              <a:rPr lang="en-US" sz="1600">
                <a:solidFill>
                  <a:schemeClr val="bg1"/>
                </a:solidFill>
              </a:rPr>
              <a:t>Management team with over 10 years of US Experience working for Banks and Consulting Companies</a:t>
            </a:r>
          </a:p>
        </p:txBody>
      </p:sp>
      <p:pic>
        <p:nvPicPr>
          <p:cNvPr id="18" name="Picture 8" descr="TOPS Technologies.png"/>
          <p:cNvPicPr>
            <a:picLocks noChangeAspect="1"/>
          </p:cNvPicPr>
          <p:nvPr/>
        </p:nvPicPr>
        <p:blipFill>
          <a:blip r:embed="rId4"/>
          <a:srcRect/>
          <a:stretch>
            <a:fillRect/>
          </a:stretch>
        </p:blipFill>
        <p:spPr bwMode="auto">
          <a:xfrm>
            <a:off x="7620000" y="6059488"/>
            <a:ext cx="1377950" cy="646112"/>
          </a:xfrm>
          <a:prstGeom prst="rect">
            <a:avLst/>
          </a:prstGeom>
          <a:noFill/>
          <a:ln w="9525">
            <a:noFill/>
            <a:miter lim="800000"/>
            <a:headEnd/>
            <a:tailEnd/>
          </a:ln>
        </p:spPr>
      </p:pic>
      <p:sp>
        <p:nvSpPr>
          <p:cNvPr id="20" name="Footer Placeholder 19"/>
          <p:cNvSpPr>
            <a:spLocks noGrp="1"/>
          </p:cNvSpPr>
          <p:nvPr>
            <p:ph type="ftr" sz="quarter" idx="11"/>
          </p:nvPr>
        </p:nvSpPr>
        <p:spPr/>
        <p:txBody>
          <a:bodyPr/>
          <a:lstStyle/>
          <a:p>
            <a:r>
              <a:rPr lang="en-US" smtClean="0"/>
              <a:t>Version Mar_2015</a:t>
            </a:r>
            <a:endParaRPr lang="en-US"/>
          </a:p>
        </p:txBody>
      </p:sp>
      <p:sp>
        <p:nvSpPr>
          <p:cNvPr id="19" name="Footer Placeholder 5"/>
          <p:cNvSpPr>
            <a:spLocks noGrp="1"/>
          </p:cNvSpPr>
          <p:nvPr>
            <p:ph type="ftr" idx="10"/>
          </p:nvPr>
        </p:nvSpPr>
        <p:spPr>
          <a:xfrm>
            <a:off x="2667000" y="6356350"/>
            <a:ext cx="3343275" cy="355600"/>
          </a:xfrm>
        </p:spPr>
        <p:txBody>
          <a:bodyPr/>
          <a:lstStyle/>
          <a:p>
            <a:pPr>
              <a:defRPr/>
            </a:pPr>
            <a:r>
              <a:rPr lang="fr-FR" dirty="0" smtClean="0"/>
              <a:t>Version Mar_2015</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609600" y="304800"/>
            <a:ext cx="3599361" cy="586957"/>
          </a:xfrm>
          <a:prstGeom prst="rect">
            <a:avLst/>
          </a:prstGeom>
          <a:noFill/>
          <a:ln w="9525">
            <a:noFill/>
            <a:round/>
            <a:headEnd/>
            <a:tailEnd/>
          </a:ln>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smtClean="0">
                <a:solidFill>
                  <a:srgbClr val="000000"/>
                </a:solidFill>
              </a:rPr>
              <a:t>Python Programs</a:t>
            </a:r>
            <a:endParaRPr lang="en-US" sz="3200" b="1" dirty="0">
              <a:solidFill>
                <a:srgbClr val="000000"/>
              </a:solidFill>
            </a:endParaRPr>
          </a:p>
        </p:txBody>
      </p:sp>
      <p:sp>
        <p:nvSpPr>
          <p:cNvPr id="19460" name="Text Box 3"/>
          <p:cNvSpPr txBox="1">
            <a:spLocks noChangeArrowheads="1"/>
          </p:cNvSpPr>
          <p:nvPr/>
        </p:nvSpPr>
        <p:spPr bwMode="auto">
          <a:xfrm>
            <a:off x="7924800" y="6356350"/>
            <a:ext cx="762000" cy="365125"/>
          </a:xfrm>
          <a:prstGeom prst="rect">
            <a:avLst/>
          </a:prstGeom>
          <a:noFill/>
          <a:ln w="9525">
            <a:noFill/>
            <a:round/>
            <a:headEnd/>
            <a:tailEnd/>
          </a:ln>
        </p:spPr>
        <p:txBody>
          <a:bodyPr lIns="0" tIns="0" rIns="0" bIns="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A37995-CB77-4B75-A931-13D4F36D8C7C}" type="slidenum">
              <a:rPr lang="en-US" sz="1200">
                <a:solidFill>
                  <a:srgbClr val="D1EAEE"/>
                </a:solidFill>
                <a:latin typeface="Constantia" pitchFamily="16"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20</a:t>
            </a:fld>
            <a:endParaRPr lang="en-US" sz="1200">
              <a:solidFill>
                <a:srgbClr val="D1EAEE"/>
              </a:solidFill>
              <a:latin typeface="Constantia" pitchFamily="16" charset="0"/>
            </a:endParaRPr>
          </a:p>
        </p:txBody>
      </p:sp>
      <p:pic>
        <p:nvPicPr>
          <p:cNvPr id="5" name="Picture 2" descr="D:\D Drive\kailash\tops logo.png"/>
          <p:cNvPicPr>
            <a:picLocks noChangeAspect="1" noChangeArrowheads="1"/>
          </p:cNvPicPr>
          <p:nvPr/>
        </p:nvPicPr>
        <p:blipFill>
          <a:blip r:embed="rId3"/>
          <a:srcRect/>
          <a:stretch>
            <a:fillRect/>
          </a:stretch>
        </p:blipFill>
        <p:spPr bwMode="auto">
          <a:xfrm>
            <a:off x="6858000" y="5943600"/>
            <a:ext cx="1968500" cy="622300"/>
          </a:xfrm>
          <a:prstGeom prst="rect">
            <a:avLst/>
          </a:prstGeom>
          <a:noFill/>
        </p:spPr>
      </p:pic>
      <p:sp>
        <p:nvSpPr>
          <p:cNvPr id="7" name="Content Placeholder 6"/>
          <p:cNvSpPr>
            <a:spLocks noGrp="1"/>
          </p:cNvSpPr>
          <p:nvPr>
            <p:ph sz="half" idx="1"/>
          </p:nvPr>
        </p:nvSpPr>
        <p:spPr>
          <a:xfrm>
            <a:off x="457200" y="1219200"/>
            <a:ext cx="7772400" cy="4791075"/>
          </a:xfrm>
        </p:spPr>
        <p:txBody>
          <a:bodyPr/>
          <a:lstStyle/>
          <a:p>
            <a:r>
              <a:rPr lang="en-US" b="1" dirty="0" smtClean="0"/>
              <a:t>Declare  variable and Assign value</a:t>
            </a:r>
          </a:p>
          <a:p>
            <a:pPr>
              <a:buNone/>
            </a:pPr>
            <a:r>
              <a:rPr lang="en-US" dirty="0" smtClean="0"/>
              <a:t>	</a:t>
            </a:r>
          </a:p>
        </p:txBody>
      </p:sp>
      <p:sp>
        <p:nvSpPr>
          <p:cNvPr id="8" name="Content Placeholder 7"/>
          <p:cNvSpPr>
            <a:spLocks noGrp="1"/>
          </p:cNvSpPr>
          <p:nvPr>
            <p:ph sz="half" idx="1"/>
          </p:nvPr>
        </p:nvSpPr>
        <p:spPr>
          <a:xfrm>
            <a:off x="457200" y="1935163"/>
            <a:ext cx="7620000" cy="4379912"/>
          </a:xfrm>
        </p:spPr>
        <p:txBody>
          <a:bodyPr/>
          <a:lstStyle/>
          <a:p>
            <a:pPr>
              <a:buNone/>
            </a:pPr>
            <a:r>
              <a:rPr lang="en-US" dirty="0" smtClean="0"/>
              <a:t>&gt;&gt;&gt; counter = 0</a:t>
            </a:r>
          </a:p>
          <a:p>
            <a:pPr>
              <a:buNone/>
            </a:pPr>
            <a:r>
              <a:rPr lang="en-US" dirty="0" smtClean="0"/>
              <a:t>&gt;&gt;&gt; miles = 1000.0</a:t>
            </a:r>
          </a:p>
          <a:p>
            <a:pPr>
              <a:buNone/>
            </a:pPr>
            <a:r>
              <a:rPr lang="en-US" dirty="0" smtClean="0"/>
              <a:t>&gt;&gt;&gt; name = 'Bob'</a:t>
            </a:r>
          </a:p>
          <a:p>
            <a:pPr>
              <a:buNone/>
            </a:pPr>
            <a:r>
              <a:rPr lang="en-US" dirty="0" smtClean="0"/>
              <a:t>&gt;&gt;&gt; counter = counter + 1</a:t>
            </a:r>
          </a:p>
          <a:p>
            <a:pPr>
              <a:buNone/>
            </a:pPr>
            <a:r>
              <a:rPr lang="en-US" dirty="0" smtClean="0"/>
              <a:t>&gt;&gt;&gt; kilometers = 1.609 * miles</a:t>
            </a:r>
          </a:p>
          <a:p>
            <a:pPr>
              <a:buNone/>
            </a:pPr>
            <a:r>
              <a:rPr lang="en-US" dirty="0" smtClean="0"/>
              <a:t>&gt;&gt;&gt; </a:t>
            </a:r>
            <a:r>
              <a:rPr lang="en-US" b="1" dirty="0" smtClean="0"/>
              <a:t>print '%f miles is the same as %f km' % (miles, kilometers)</a:t>
            </a:r>
          </a:p>
          <a:p>
            <a:pPr>
              <a:buNone/>
            </a:pPr>
            <a:r>
              <a:rPr lang="en-US" dirty="0" smtClean="0"/>
              <a:t>1000.000000 miles is the same as 1609.000000 km</a:t>
            </a:r>
          </a:p>
          <a:p>
            <a:endParaRPr lang="en-US" dirty="0"/>
          </a:p>
        </p:txBody>
      </p:sp>
      <p:sp>
        <p:nvSpPr>
          <p:cNvPr id="9" name="Footer Placeholder 8"/>
          <p:cNvSpPr>
            <a:spLocks noGrp="1"/>
          </p:cNvSpPr>
          <p:nvPr>
            <p:ph type="ftr" idx="10"/>
          </p:nvPr>
        </p:nvSpPr>
        <p:spPr/>
        <p:txBody>
          <a:bodyPr/>
          <a:lstStyle/>
          <a:p>
            <a:pPr>
              <a:defRPr/>
            </a:pPr>
            <a:r>
              <a:rPr lang="fr-FR" smtClean="0"/>
              <a:t>Version Mar_2015</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609600" y="304800"/>
            <a:ext cx="3599361" cy="586957"/>
          </a:xfrm>
          <a:prstGeom prst="rect">
            <a:avLst/>
          </a:prstGeom>
          <a:noFill/>
          <a:ln w="9525">
            <a:noFill/>
            <a:round/>
            <a:headEnd/>
            <a:tailEnd/>
          </a:ln>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smtClean="0">
                <a:solidFill>
                  <a:srgbClr val="000000"/>
                </a:solidFill>
              </a:rPr>
              <a:t>Python Programs</a:t>
            </a:r>
            <a:endParaRPr lang="en-US" sz="3200" b="1" dirty="0">
              <a:solidFill>
                <a:srgbClr val="000000"/>
              </a:solidFill>
            </a:endParaRPr>
          </a:p>
        </p:txBody>
      </p:sp>
      <p:sp>
        <p:nvSpPr>
          <p:cNvPr id="19460" name="Text Box 3"/>
          <p:cNvSpPr txBox="1">
            <a:spLocks noChangeArrowheads="1"/>
          </p:cNvSpPr>
          <p:nvPr/>
        </p:nvSpPr>
        <p:spPr bwMode="auto">
          <a:xfrm>
            <a:off x="7924800" y="6356350"/>
            <a:ext cx="762000" cy="365125"/>
          </a:xfrm>
          <a:prstGeom prst="rect">
            <a:avLst/>
          </a:prstGeom>
          <a:noFill/>
          <a:ln w="9525">
            <a:noFill/>
            <a:round/>
            <a:headEnd/>
            <a:tailEnd/>
          </a:ln>
        </p:spPr>
        <p:txBody>
          <a:bodyPr lIns="0" tIns="0" rIns="0" bIns="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A37995-CB77-4B75-A931-13D4F36D8C7C}" type="slidenum">
              <a:rPr lang="en-US" sz="1200">
                <a:solidFill>
                  <a:srgbClr val="D1EAEE"/>
                </a:solidFill>
                <a:latin typeface="Constantia" pitchFamily="16"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21</a:t>
            </a:fld>
            <a:endParaRPr lang="en-US" sz="1200">
              <a:solidFill>
                <a:srgbClr val="D1EAEE"/>
              </a:solidFill>
              <a:latin typeface="Constantia" pitchFamily="16" charset="0"/>
            </a:endParaRPr>
          </a:p>
        </p:txBody>
      </p:sp>
      <p:pic>
        <p:nvPicPr>
          <p:cNvPr id="5" name="Picture 2" descr="D:\D Drive\kailash\tops logo.png"/>
          <p:cNvPicPr>
            <a:picLocks noChangeAspect="1" noChangeArrowheads="1"/>
          </p:cNvPicPr>
          <p:nvPr/>
        </p:nvPicPr>
        <p:blipFill>
          <a:blip r:embed="rId3"/>
          <a:srcRect/>
          <a:stretch>
            <a:fillRect/>
          </a:stretch>
        </p:blipFill>
        <p:spPr bwMode="auto">
          <a:xfrm>
            <a:off x="6858000" y="5943600"/>
            <a:ext cx="1968500" cy="622300"/>
          </a:xfrm>
          <a:prstGeom prst="rect">
            <a:avLst/>
          </a:prstGeom>
          <a:noFill/>
        </p:spPr>
      </p:pic>
      <p:sp>
        <p:nvSpPr>
          <p:cNvPr id="7" name="Content Placeholder 6"/>
          <p:cNvSpPr>
            <a:spLocks noGrp="1"/>
          </p:cNvSpPr>
          <p:nvPr>
            <p:ph sz="half" idx="1"/>
          </p:nvPr>
        </p:nvSpPr>
        <p:spPr>
          <a:xfrm>
            <a:off x="457200" y="914400"/>
            <a:ext cx="7772400" cy="4791075"/>
          </a:xfrm>
        </p:spPr>
        <p:txBody>
          <a:bodyPr/>
          <a:lstStyle/>
          <a:p>
            <a:r>
              <a:rPr lang="en-US" b="1" dirty="0" smtClean="0"/>
              <a:t>Lists and tuples..</a:t>
            </a:r>
            <a:r>
              <a:rPr lang="en-US" dirty="0" smtClean="0"/>
              <a:t>	</a:t>
            </a:r>
          </a:p>
        </p:txBody>
      </p:sp>
      <p:sp>
        <p:nvSpPr>
          <p:cNvPr id="8" name="Content Placeholder 7"/>
          <p:cNvSpPr>
            <a:spLocks noGrp="1"/>
          </p:cNvSpPr>
          <p:nvPr>
            <p:ph sz="half" idx="1"/>
          </p:nvPr>
        </p:nvSpPr>
        <p:spPr>
          <a:xfrm>
            <a:off x="457200" y="1447800"/>
            <a:ext cx="7924800" cy="4867275"/>
          </a:xfrm>
        </p:spPr>
        <p:txBody>
          <a:bodyPr/>
          <a:lstStyle/>
          <a:p>
            <a:r>
              <a:rPr lang="en-US" sz="2400" dirty="0" smtClean="0"/>
              <a:t>Lists and tuples can be thought of as generic "buckets" with which to hold an arbitrary number of arbitrar Python objects. The items are ordered and accessed via index offsets, similar to arrays, except that lists and tuples can store different types of objects.</a:t>
            </a:r>
          </a:p>
          <a:p>
            <a:r>
              <a:rPr lang="en-US" sz="2400" dirty="0" smtClean="0"/>
              <a:t>The main differences between lists and tuples are: Lists are enclosed in brackets ( [ ] ), and their elements and size can be changed, while tuples are enclosed in parentheses ( ( ) ) and cannot be updated. Tuples can be thought of for now as "read-only" lists. Subsets can be taken with the slice operator ( [] and [ : ] ) in the same manner as strings.</a:t>
            </a:r>
          </a:p>
          <a:p>
            <a:endParaRPr lang="en-US" sz="2400" dirty="0"/>
          </a:p>
        </p:txBody>
      </p:sp>
      <p:sp>
        <p:nvSpPr>
          <p:cNvPr id="9" name="Footer Placeholder 8"/>
          <p:cNvSpPr>
            <a:spLocks noGrp="1"/>
          </p:cNvSpPr>
          <p:nvPr>
            <p:ph type="ftr" idx="10"/>
          </p:nvPr>
        </p:nvSpPr>
        <p:spPr/>
        <p:txBody>
          <a:bodyPr/>
          <a:lstStyle/>
          <a:p>
            <a:pPr>
              <a:defRPr/>
            </a:pPr>
            <a:r>
              <a:rPr lang="fr-FR" smtClean="0"/>
              <a:t>Version Mar_2015</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609600" y="304800"/>
            <a:ext cx="3599361" cy="586957"/>
          </a:xfrm>
          <a:prstGeom prst="rect">
            <a:avLst/>
          </a:prstGeom>
          <a:noFill/>
          <a:ln w="9525">
            <a:noFill/>
            <a:round/>
            <a:headEnd/>
            <a:tailEnd/>
          </a:ln>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smtClean="0">
                <a:solidFill>
                  <a:srgbClr val="000000"/>
                </a:solidFill>
              </a:rPr>
              <a:t>Python Programs</a:t>
            </a:r>
            <a:endParaRPr lang="en-US" sz="3200" b="1" dirty="0">
              <a:solidFill>
                <a:srgbClr val="000000"/>
              </a:solidFill>
            </a:endParaRPr>
          </a:p>
        </p:txBody>
      </p:sp>
      <p:sp>
        <p:nvSpPr>
          <p:cNvPr id="19460" name="Text Box 3"/>
          <p:cNvSpPr txBox="1">
            <a:spLocks noChangeArrowheads="1"/>
          </p:cNvSpPr>
          <p:nvPr/>
        </p:nvSpPr>
        <p:spPr bwMode="auto">
          <a:xfrm>
            <a:off x="7924800" y="6356350"/>
            <a:ext cx="762000" cy="365125"/>
          </a:xfrm>
          <a:prstGeom prst="rect">
            <a:avLst/>
          </a:prstGeom>
          <a:noFill/>
          <a:ln w="9525">
            <a:noFill/>
            <a:round/>
            <a:headEnd/>
            <a:tailEnd/>
          </a:ln>
        </p:spPr>
        <p:txBody>
          <a:bodyPr lIns="0" tIns="0" rIns="0" bIns="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A37995-CB77-4B75-A931-13D4F36D8C7C}" type="slidenum">
              <a:rPr lang="en-US" sz="1200">
                <a:solidFill>
                  <a:srgbClr val="D1EAEE"/>
                </a:solidFill>
                <a:latin typeface="Constantia" pitchFamily="16"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22</a:t>
            </a:fld>
            <a:endParaRPr lang="en-US" sz="1200">
              <a:solidFill>
                <a:srgbClr val="D1EAEE"/>
              </a:solidFill>
              <a:latin typeface="Constantia" pitchFamily="16" charset="0"/>
            </a:endParaRPr>
          </a:p>
        </p:txBody>
      </p:sp>
      <p:pic>
        <p:nvPicPr>
          <p:cNvPr id="5" name="Picture 2" descr="D:\D Drive\kailash\tops logo.png"/>
          <p:cNvPicPr>
            <a:picLocks noChangeAspect="1" noChangeArrowheads="1"/>
          </p:cNvPicPr>
          <p:nvPr/>
        </p:nvPicPr>
        <p:blipFill>
          <a:blip r:embed="rId3"/>
          <a:srcRect/>
          <a:stretch>
            <a:fillRect/>
          </a:stretch>
        </p:blipFill>
        <p:spPr bwMode="auto">
          <a:xfrm>
            <a:off x="6858000" y="5943600"/>
            <a:ext cx="1968500" cy="622300"/>
          </a:xfrm>
          <a:prstGeom prst="rect">
            <a:avLst/>
          </a:prstGeom>
          <a:noFill/>
        </p:spPr>
      </p:pic>
      <p:sp>
        <p:nvSpPr>
          <p:cNvPr id="7" name="Content Placeholder 6"/>
          <p:cNvSpPr>
            <a:spLocks noGrp="1"/>
          </p:cNvSpPr>
          <p:nvPr>
            <p:ph sz="half" idx="1"/>
          </p:nvPr>
        </p:nvSpPr>
        <p:spPr>
          <a:xfrm>
            <a:off x="457200" y="1219200"/>
            <a:ext cx="7772400" cy="4791075"/>
          </a:xfrm>
        </p:spPr>
        <p:txBody>
          <a:bodyPr/>
          <a:lstStyle/>
          <a:p>
            <a:r>
              <a:rPr lang="en-US" b="1" dirty="0" smtClean="0"/>
              <a:t>Example..</a:t>
            </a:r>
          </a:p>
        </p:txBody>
      </p:sp>
      <p:sp>
        <p:nvSpPr>
          <p:cNvPr id="8" name="Content Placeholder 7"/>
          <p:cNvSpPr>
            <a:spLocks noGrp="1"/>
          </p:cNvSpPr>
          <p:nvPr>
            <p:ph sz="half" idx="1"/>
          </p:nvPr>
        </p:nvSpPr>
        <p:spPr>
          <a:xfrm>
            <a:off x="609600" y="1676400"/>
            <a:ext cx="7924800" cy="4562475"/>
          </a:xfrm>
        </p:spPr>
        <p:txBody>
          <a:bodyPr/>
          <a:lstStyle/>
          <a:p>
            <a:pPr>
              <a:buNone/>
            </a:pPr>
            <a:r>
              <a:rPr lang="en-US" sz="2400" dirty="0" smtClean="0"/>
              <a:t>&gt;&gt;&gt; aList = [1, 2, 3, 4]</a:t>
            </a:r>
          </a:p>
          <a:p>
            <a:pPr>
              <a:buNone/>
            </a:pPr>
            <a:r>
              <a:rPr lang="en-US" sz="2400" dirty="0" smtClean="0"/>
              <a:t>&gt;&gt;&gt; aList</a:t>
            </a:r>
          </a:p>
          <a:p>
            <a:pPr>
              <a:buNone/>
            </a:pPr>
            <a:r>
              <a:rPr lang="en-US" sz="2400" dirty="0" smtClean="0"/>
              <a:t>[1, 2, 3, 4]</a:t>
            </a:r>
          </a:p>
          <a:p>
            <a:pPr>
              <a:buNone/>
            </a:pPr>
            <a:r>
              <a:rPr lang="en-US" sz="2400" dirty="0" smtClean="0"/>
              <a:t>&gt;&gt;&gt; aList[0]</a:t>
            </a:r>
          </a:p>
          <a:p>
            <a:pPr>
              <a:buNone/>
            </a:pPr>
            <a:r>
              <a:rPr lang="en-US" sz="2400" dirty="0" smtClean="0"/>
              <a:t>1</a:t>
            </a:r>
          </a:p>
          <a:p>
            <a:pPr>
              <a:buNone/>
            </a:pPr>
            <a:r>
              <a:rPr lang="en-US" sz="2400" dirty="0" smtClean="0"/>
              <a:t>&gt;&gt;&gt; aList[2:]</a:t>
            </a:r>
          </a:p>
          <a:p>
            <a:pPr>
              <a:buNone/>
            </a:pPr>
            <a:r>
              <a:rPr lang="en-US" sz="2400" dirty="0" smtClean="0"/>
              <a:t>[3, 4]</a:t>
            </a:r>
          </a:p>
          <a:p>
            <a:pPr>
              <a:buNone/>
            </a:pPr>
            <a:endParaRPr lang="en-US" sz="2400" dirty="0"/>
          </a:p>
        </p:txBody>
      </p:sp>
      <p:sp>
        <p:nvSpPr>
          <p:cNvPr id="9" name="Footer Placeholder 8"/>
          <p:cNvSpPr>
            <a:spLocks noGrp="1"/>
          </p:cNvSpPr>
          <p:nvPr>
            <p:ph type="ftr" idx="10"/>
          </p:nvPr>
        </p:nvSpPr>
        <p:spPr/>
        <p:txBody>
          <a:bodyPr/>
          <a:lstStyle/>
          <a:p>
            <a:pPr>
              <a:defRPr/>
            </a:pPr>
            <a:r>
              <a:rPr lang="fr-FR" smtClean="0"/>
              <a:t>Version Mar_2015</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609600" y="304800"/>
            <a:ext cx="3599361" cy="586957"/>
          </a:xfrm>
          <a:prstGeom prst="rect">
            <a:avLst/>
          </a:prstGeom>
          <a:noFill/>
          <a:ln w="9525">
            <a:noFill/>
            <a:round/>
            <a:headEnd/>
            <a:tailEnd/>
          </a:ln>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smtClean="0">
                <a:solidFill>
                  <a:srgbClr val="000000"/>
                </a:solidFill>
              </a:rPr>
              <a:t>Python Programs</a:t>
            </a:r>
            <a:endParaRPr lang="en-US" sz="3200" b="1" dirty="0">
              <a:solidFill>
                <a:srgbClr val="000000"/>
              </a:solidFill>
            </a:endParaRPr>
          </a:p>
        </p:txBody>
      </p:sp>
      <p:sp>
        <p:nvSpPr>
          <p:cNvPr id="19460" name="Text Box 3"/>
          <p:cNvSpPr txBox="1">
            <a:spLocks noChangeArrowheads="1"/>
          </p:cNvSpPr>
          <p:nvPr/>
        </p:nvSpPr>
        <p:spPr bwMode="auto">
          <a:xfrm>
            <a:off x="7924800" y="6356350"/>
            <a:ext cx="762000" cy="365125"/>
          </a:xfrm>
          <a:prstGeom prst="rect">
            <a:avLst/>
          </a:prstGeom>
          <a:noFill/>
          <a:ln w="9525">
            <a:noFill/>
            <a:round/>
            <a:headEnd/>
            <a:tailEnd/>
          </a:ln>
        </p:spPr>
        <p:txBody>
          <a:bodyPr lIns="0" tIns="0" rIns="0" bIns="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A37995-CB77-4B75-A931-13D4F36D8C7C}" type="slidenum">
              <a:rPr lang="en-US" sz="1200">
                <a:solidFill>
                  <a:srgbClr val="D1EAEE"/>
                </a:solidFill>
                <a:latin typeface="Constantia" pitchFamily="16"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23</a:t>
            </a:fld>
            <a:endParaRPr lang="en-US" sz="1200">
              <a:solidFill>
                <a:srgbClr val="D1EAEE"/>
              </a:solidFill>
              <a:latin typeface="Constantia" pitchFamily="16" charset="0"/>
            </a:endParaRPr>
          </a:p>
        </p:txBody>
      </p:sp>
      <p:pic>
        <p:nvPicPr>
          <p:cNvPr id="5" name="Picture 2" descr="D:\D Drive\kailash\tops logo.png"/>
          <p:cNvPicPr>
            <a:picLocks noChangeAspect="1" noChangeArrowheads="1"/>
          </p:cNvPicPr>
          <p:nvPr/>
        </p:nvPicPr>
        <p:blipFill>
          <a:blip r:embed="rId3"/>
          <a:srcRect/>
          <a:stretch>
            <a:fillRect/>
          </a:stretch>
        </p:blipFill>
        <p:spPr bwMode="auto">
          <a:xfrm>
            <a:off x="6858000" y="5943600"/>
            <a:ext cx="1968500" cy="622300"/>
          </a:xfrm>
          <a:prstGeom prst="rect">
            <a:avLst/>
          </a:prstGeom>
          <a:noFill/>
        </p:spPr>
      </p:pic>
      <p:sp>
        <p:nvSpPr>
          <p:cNvPr id="7" name="Content Placeholder 6"/>
          <p:cNvSpPr>
            <a:spLocks noGrp="1"/>
          </p:cNvSpPr>
          <p:nvPr>
            <p:ph sz="half" idx="1"/>
          </p:nvPr>
        </p:nvSpPr>
        <p:spPr>
          <a:xfrm>
            <a:off x="457200" y="1219200"/>
            <a:ext cx="7772400" cy="4791075"/>
          </a:xfrm>
        </p:spPr>
        <p:txBody>
          <a:bodyPr/>
          <a:lstStyle/>
          <a:p>
            <a:r>
              <a:rPr lang="en-US" b="1" dirty="0" smtClean="0"/>
              <a:t>Dictionaries..</a:t>
            </a:r>
          </a:p>
        </p:txBody>
      </p:sp>
      <p:sp>
        <p:nvSpPr>
          <p:cNvPr id="8" name="Content Placeholder 7"/>
          <p:cNvSpPr>
            <a:spLocks noGrp="1"/>
          </p:cNvSpPr>
          <p:nvPr>
            <p:ph sz="half" idx="1"/>
          </p:nvPr>
        </p:nvSpPr>
        <p:spPr>
          <a:xfrm>
            <a:off x="609600" y="1905000"/>
            <a:ext cx="7924800" cy="4562475"/>
          </a:xfrm>
        </p:spPr>
        <p:txBody>
          <a:bodyPr/>
          <a:lstStyle/>
          <a:p>
            <a:r>
              <a:rPr lang="en-US" sz="3200" dirty="0" smtClean="0"/>
              <a:t>Dictionaries are Python's hash table type. They work like associative arrays or hashes found in Perl and consist of key-value pairs. Keys can be almost any Python type, but are usually numbers or strings. Values, on the other hand, can be any arbitrary Python object. Dictionaries are enclosed by curly braces ( { } ).</a:t>
            </a:r>
          </a:p>
          <a:p>
            <a:pPr>
              <a:buNone/>
            </a:pPr>
            <a:endParaRPr lang="en-US" sz="3200" dirty="0" smtClean="0"/>
          </a:p>
          <a:p>
            <a:pPr>
              <a:buNone/>
            </a:pPr>
            <a:endParaRPr lang="en-US" sz="3200" dirty="0"/>
          </a:p>
        </p:txBody>
      </p:sp>
      <p:sp>
        <p:nvSpPr>
          <p:cNvPr id="9" name="Footer Placeholder 8"/>
          <p:cNvSpPr>
            <a:spLocks noGrp="1"/>
          </p:cNvSpPr>
          <p:nvPr>
            <p:ph type="ftr" idx="10"/>
          </p:nvPr>
        </p:nvSpPr>
        <p:spPr/>
        <p:txBody>
          <a:bodyPr/>
          <a:lstStyle/>
          <a:p>
            <a:pPr>
              <a:defRPr/>
            </a:pPr>
            <a:r>
              <a:rPr lang="fr-FR" smtClean="0"/>
              <a:t>Version Mar_2015</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609600" y="304800"/>
            <a:ext cx="3599361" cy="586957"/>
          </a:xfrm>
          <a:prstGeom prst="rect">
            <a:avLst/>
          </a:prstGeom>
          <a:noFill/>
          <a:ln w="9525">
            <a:noFill/>
            <a:round/>
            <a:headEnd/>
            <a:tailEnd/>
          </a:ln>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smtClean="0">
                <a:solidFill>
                  <a:srgbClr val="000000"/>
                </a:solidFill>
              </a:rPr>
              <a:t>Python Programs</a:t>
            </a:r>
            <a:endParaRPr lang="en-US" sz="3200" b="1" dirty="0">
              <a:solidFill>
                <a:srgbClr val="000000"/>
              </a:solidFill>
            </a:endParaRPr>
          </a:p>
        </p:txBody>
      </p:sp>
      <p:sp>
        <p:nvSpPr>
          <p:cNvPr id="19460" name="Text Box 3"/>
          <p:cNvSpPr txBox="1">
            <a:spLocks noChangeArrowheads="1"/>
          </p:cNvSpPr>
          <p:nvPr/>
        </p:nvSpPr>
        <p:spPr bwMode="auto">
          <a:xfrm>
            <a:off x="7924800" y="6356350"/>
            <a:ext cx="762000" cy="365125"/>
          </a:xfrm>
          <a:prstGeom prst="rect">
            <a:avLst/>
          </a:prstGeom>
          <a:noFill/>
          <a:ln w="9525">
            <a:noFill/>
            <a:round/>
            <a:headEnd/>
            <a:tailEnd/>
          </a:ln>
        </p:spPr>
        <p:txBody>
          <a:bodyPr lIns="0" tIns="0" rIns="0" bIns="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A37995-CB77-4B75-A931-13D4F36D8C7C}" type="slidenum">
              <a:rPr lang="en-US" sz="1200">
                <a:solidFill>
                  <a:srgbClr val="D1EAEE"/>
                </a:solidFill>
                <a:latin typeface="Constantia" pitchFamily="16"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24</a:t>
            </a:fld>
            <a:endParaRPr lang="en-US" sz="1200">
              <a:solidFill>
                <a:srgbClr val="D1EAEE"/>
              </a:solidFill>
              <a:latin typeface="Constantia" pitchFamily="16" charset="0"/>
            </a:endParaRPr>
          </a:p>
        </p:txBody>
      </p:sp>
      <p:pic>
        <p:nvPicPr>
          <p:cNvPr id="5" name="Picture 2" descr="D:\D Drive\kailash\tops logo.png"/>
          <p:cNvPicPr>
            <a:picLocks noChangeAspect="1" noChangeArrowheads="1"/>
          </p:cNvPicPr>
          <p:nvPr/>
        </p:nvPicPr>
        <p:blipFill>
          <a:blip r:embed="rId3"/>
          <a:srcRect/>
          <a:stretch>
            <a:fillRect/>
          </a:stretch>
        </p:blipFill>
        <p:spPr bwMode="auto">
          <a:xfrm>
            <a:off x="6858000" y="5943600"/>
            <a:ext cx="1968500" cy="622300"/>
          </a:xfrm>
          <a:prstGeom prst="rect">
            <a:avLst/>
          </a:prstGeom>
          <a:noFill/>
        </p:spPr>
      </p:pic>
      <p:sp>
        <p:nvSpPr>
          <p:cNvPr id="7" name="Content Placeholder 6"/>
          <p:cNvSpPr>
            <a:spLocks noGrp="1"/>
          </p:cNvSpPr>
          <p:nvPr>
            <p:ph sz="half" idx="1"/>
          </p:nvPr>
        </p:nvSpPr>
        <p:spPr>
          <a:xfrm>
            <a:off x="457200" y="1219200"/>
            <a:ext cx="7772400" cy="4791075"/>
          </a:xfrm>
        </p:spPr>
        <p:txBody>
          <a:bodyPr/>
          <a:lstStyle/>
          <a:p>
            <a:r>
              <a:rPr lang="en-US" b="1" dirty="0" smtClean="0"/>
              <a:t>Continue..</a:t>
            </a:r>
          </a:p>
        </p:txBody>
      </p:sp>
      <p:sp>
        <p:nvSpPr>
          <p:cNvPr id="8" name="Content Placeholder 7"/>
          <p:cNvSpPr>
            <a:spLocks noGrp="1"/>
          </p:cNvSpPr>
          <p:nvPr>
            <p:ph sz="half" idx="1"/>
          </p:nvPr>
        </p:nvSpPr>
        <p:spPr>
          <a:xfrm>
            <a:off x="838200" y="1828800"/>
            <a:ext cx="7924800" cy="4562475"/>
          </a:xfrm>
        </p:spPr>
        <p:txBody>
          <a:bodyPr/>
          <a:lstStyle/>
          <a:p>
            <a:pPr>
              <a:buNone/>
            </a:pPr>
            <a:r>
              <a:rPr lang="en-US" sz="2400" dirty="0" smtClean="0"/>
              <a:t>&gt;&gt;&gt; aDict = {}</a:t>
            </a:r>
          </a:p>
          <a:p>
            <a:pPr>
              <a:buNone/>
            </a:pPr>
            <a:r>
              <a:rPr lang="en-US" sz="2400" dirty="0" smtClean="0"/>
              <a:t>&gt;&gt;&gt; aDict['host'] = 'earth'</a:t>
            </a:r>
          </a:p>
          <a:p>
            <a:pPr>
              <a:buNone/>
            </a:pPr>
            <a:r>
              <a:rPr lang="en-US" sz="2400" dirty="0" smtClean="0"/>
              <a:t>&gt;&gt;&gt; aDict['port'] = 80</a:t>
            </a:r>
          </a:p>
          <a:p>
            <a:pPr>
              <a:buNone/>
            </a:pPr>
            <a:r>
              <a:rPr lang="en-US" sz="2400" dirty="0" smtClean="0"/>
              <a:t>&gt;&gt;&gt; aDict</a:t>
            </a:r>
          </a:p>
          <a:p>
            <a:pPr>
              <a:buNone/>
            </a:pPr>
            <a:r>
              <a:rPr lang="en-US" sz="2400" dirty="0" smtClean="0"/>
              <a:t>{'host': 'earth', 'port': 80}</a:t>
            </a:r>
          </a:p>
          <a:p>
            <a:pPr>
              <a:buNone/>
            </a:pPr>
            <a:r>
              <a:rPr lang="en-US" sz="2400" dirty="0" smtClean="0"/>
              <a:t>&gt;&gt;&gt; aDict.keys()</a:t>
            </a:r>
          </a:p>
          <a:p>
            <a:pPr>
              <a:buNone/>
            </a:pPr>
            <a:r>
              <a:rPr lang="en-US" sz="2400" dirty="0" smtClean="0"/>
              <a:t>['host', 'port']</a:t>
            </a:r>
          </a:p>
          <a:p>
            <a:pPr>
              <a:buNone/>
            </a:pPr>
            <a:r>
              <a:rPr lang="en-US" sz="2400" dirty="0" smtClean="0"/>
              <a:t>&gt;&gt;&gt; aDict['host']</a:t>
            </a:r>
          </a:p>
          <a:p>
            <a:pPr>
              <a:buNone/>
            </a:pPr>
            <a:r>
              <a:rPr lang="en-US" sz="2400" dirty="0" smtClean="0"/>
              <a:t>'earth'</a:t>
            </a:r>
          </a:p>
          <a:p>
            <a:pPr>
              <a:buNone/>
            </a:pPr>
            <a:endParaRPr lang="en-US" sz="3200" dirty="0" smtClean="0"/>
          </a:p>
          <a:p>
            <a:pPr>
              <a:buNone/>
            </a:pPr>
            <a:endParaRPr lang="en-US" sz="3200" dirty="0"/>
          </a:p>
        </p:txBody>
      </p:sp>
      <p:sp>
        <p:nvSpPr>
          <p:cNvPr id="9" name="Footer Placeholder 8"/>
          <p:cNvSpPr>
            <a:spLocks noGrp="1"/>
          </p:cNvSpPr>
          <p:nvPr>
            <p:ph type="ftr" idx="10"/>
          </p:nvPr>
        </p:nvSpPr>
        <p:spPr/>
        <p:txBody>
          <a:bodyPr/>
          <a:lstStyle/>
          <a:p>
            <a:pPr>
              <a:defRPr/>
            </a:pPr>
            <a:r>
              <a:rPr lang="fr-FR" smtClean="0"/>
              <a:t>Version Mar_2015</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609600" y="304800"/>
            <a:ext cx="3599361" cy="586957"/>
          </a:xfrm>
          <a:prstGeom prst="rect">
            <a:avLst/>
          </a:prstGeom>
          <a:noFill/>
          <a:ln w="9525">
            <a:noFill/>
            <a:round/>
            <a:headEnd/>
            <a:tailEnd/>
          </a:ln>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smtClean="0">
                <a:solidFill>
                  <a:srgbClr val="000000"/>
                </a:solidFill>
              </a:rPr>
              <a:t>Python Programs</a:t>
            </a:r>
            <a:endParaRPr lang="en-US" sz="3200" b="1" dirty="0">
              <a:solidFill>
                <a:srgbClr val="000000"/>
              </a:solidFill>
            </a:endParaRPr>
          </a:p>
        </p:txBody>
      </p:sp>
      <p:sp>
        <p:nvSpPr>
          <p:cNvPr id="19460" name="Text Box 3"/>
          <p:cNvSpPr txBox="1">
            <a:spLocks noChangeArrowheads="1"/>
          </p:cNvSpPr>
          <p:nvPr/>
        </p:nvSpPr>
        <p:spPr bwMode="auto">
          <a:xfrm>
            <a:off x="7924800" y="6356350"/>
            <a:ext cx="762000" cy="365125"/>
          </a:xfrm>
          <a:prstGeom prst="rect">
            <a:avLst/>
          </a:prstGeom>
          <a:noFill/>
          <a:ln w="9525">
            <a:noFill/>
            <a:round/>
            <a:headEnd/>
            <a:tailEnd/>
          </a:ln>
        </p:spPr>
        <p:txBody>
          <a:bodyPr lIns="0" tIns="0" rIns="0" bIns="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A37995-CB77-4B75-A931-13D4F36D8C7C}" type="slidenum">
              <a:rPr lang="en-US" sz="1200">
                <a:solidFill>
                  <a:srgbClr val="D1EAEE"/>
                </a:solidFill>
                <a:latin typeface="Constantia" pitchFamily="16"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25</a:t>
            </a:fld>
            <a:endParaRPr lang="en-US" sz="1200">
              <a:solidFill>
                <a:srgbClr val="D1EAEE"/>
              </a:solidFill>
              <a:latin typeface="Constantia" pitchFamily="16" charset="0"/>
            </a:endParaRPr>
          </a:p>
        </p:txBody>
      </p:sp>
      <p:pic>
        <p:nvPicPr>
          <p:cNvPr id="5" name="Picture 2" descr="D:\D Drive\kailash\tops logo.png"/>
          <p:cNvPicPr>
            <a:picLocks noChangeAspect="1" noChangeArrowheads="1"/>
          </p:cNvPicPr>
          <p:nvPr/>
        </p:nvPicPr>
        <p:blipFill>
          <a:blip r:embed="rId3"/>
          <a:srcRect/>
          <a:stretch>
            <a:fillRect/>
          </a:stretch>
        </p:blipFill>
        <p:spPr bwMode="auto">
          <a:xfrm>
            <a:off x="6858000" y="5943600"/>
            <a:ext cx="1968500" cy="622300"/>
          </a:xfrm>
          <a:prstGeom prst="rect">
            <a:avLst/>
          </a:prstGeom>
          <a:noFill/>
        </p:spPr>
      </p:pic>
      <p:sp>
        <p:nvSpPr>
          <p:cNvPr id="7" name="Content Placeholder 6"/>
          <p:cNvSpPr>
            <a:spLocks noGrp="1"/>
          </p:cNvSpPr>
          <p:nvPr>
            <p:ph sz="half" idx="1"/>
          </p:nvPr>
        </p:nvSpPr>
        <p:spPr>
          <a:xfrm>
            <a:off x="457200" y="1219200"/>
            <a:ext cx="7772400" cy="4791075"/>
          </a:xfrm>
        </p:spPr>
        <p:txBody>
          <a:bodyPr/>
          <a:lstStyle/>
          <a:p>
            <a:r>
              <a:rPr lang="en-US" b="1" dirty="0" smtClean="0"/>
              <a:t>Functions..</a:t>
            </a:r>
          </a:p>
        </p:txBody>
      </p:sp>
      <p:sp>
        <p:nvSpPr>
          <p:cNvPr id="8" name="Content Placeholder 7"/>
          <p:cNvSpPr>
            <a:spLocks noGrp="1"/>
          </p:cNvSpPr>
          <p:nvPr>
            <p:ph sz="half" idx="1"/>
          </p:nvPr>
        </p:nvSpPr>
        <p:spPr>
          <a:xfrm>
            <a:off x="609600" y="1905000"/>
            <a:ext cx="7924800" cy="4562475"/>
          </a:xfrm>
        </p:spPr>
        <p:txBody>
          <a:bodyPr/>
          <a:lstStyle/>
          <a:p>
            <a:pPr>
              <a:buNone/>
            </a:pPr>
            <a:r>
              <a:rPr lang="en-US" dirty="0" smtClean="0"/>
              <a:t>How to create and call functions??</a:t>
            </a:r>
          </a:p>
          <a:p>
            <a:pPr>
              <a:buNone/>
            </a:pPr>
            <a:r>
              <a:rPr lang="en-US" dirty="0" smtClean="0"/>
              <a:t>Syntax:-</a:t>
            </a:r>
          </a:p>
          <a:p>
            <a:pPr>
              <a:buNone/>
            </a:pPr>
            <a:r>
              <a:rPr lang="en-US" dirty="0" smtClean="0"/>
              <a:t>def add(a,b): //use def to create function..</a:t>
            </a:r>
          </a:p>
          <a:p>
            <a:pPr>
              <a:buNone/>
            </a:pPr>
            <a:r>
              <a:rPr lang="en-US" b="1" dirty="0" smtClean="0"/>
              <a:t>return</a:t>
            </a:r>
            <a:r>
              <a:rPr lang="en-US" dirty="0" smtClean="0"/>
              <a:t> a+b </a:t>
            </a:r>
          </a:p>
          <a:p>
            <a:pPr>
              <a:buNone/>
            </a:pPr>
            <a:r>
              <a:rPr lang="en-US" dirty="0" smtClean="0"/>
              <a:t>def addFixedValue(a): //second function</a:t>
            </a:r>
          </a:p>
          <a:p>
            <a:pPr lvl="1">
              <a:buNone/>
            </a:pPr>
            <a:r>
              <a:rPr lang="en-US" dirty="0" smtClean="0"/>
              <a:t>y = 5 </a:t>
            </a:r>
          </a:p>
          <a:p>
            <a:pPr lvl="1">
              <a:buNone/>
            </a:pPr>
            <a:r>
              <a:rPr lang="en-US" b="1" dirty="0" smtClean="0"/>
              <a:t>return</a:t>
            </a:r>
            <a:r>
              <a:rPr lang="en-US" dirty="0" smtClean="0"/>
              <a:t> y +a </a:t>
            </a:r>
          </a:p>
          <a:p>
            <a:pPr lvl="1">
              <a:buNone/>
            </a:pPr>
            <a:r>
              <a:rPr lang="en-US" dirty="0" smtClean="0"/>
              <a:t>print add(1,2)      //call add function</a:t>
            </a:r>
          </a:p>
          <a:p>
            <a:pPr lvl="1">
              <a:buNone/>
            </a:pPr>
            <a:r>
              <a:rPr lang="en-US" dirty="0" smtClean="0"/>
              <a:t>print addFixedValue(1)   //call addFixedValue function</a:t>
            </a:r>
            <a:endParaRPr lang="en-US" sz="3200" dirty="0" smtClean="0"/>
          </a:p>
          <a:p>
            <a:pPr>
              <a:buNone/>
            </a:pPr>
            <a:endParaRPr lang="en-US" sz="3200" dirty="0"/>
          </a:p>
        </p:txBody>
      </p:sp>
      <p:sp>
        <p:nvSpPr>
          <p:cNvPr id="9" name="Footer Placeholder 8"/>
          <p:cNvSpPr>
            <a:spLocks noGrp="1"/>
          </p:cNvSpPr>
          <p:nvPr>
            <p:ph type="ftr" idx="10"/>
          </p:nvPr>
        </p:nvSpPr>
        <p:spPr/>
        <p:txBody>
          <a:bodyPr/>
          <a:lstStyle/>
          <a:p>
            <a:pPr>
              <a:defRPr/>
            </a:pPr>
            <a:r>
              <a:rPr lang="fr-FR" smtClean="0"/>
              <a:t>Version Mar_2015</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609600" y="685800"/>
            <a:ext cx="3709968" cy="586957"/>
          </a:xfrm>
          <a:prstGeom prst="rect">
            <a:avLst/>
          </a:prstGeom>
          <a:noFill/>
          <a:ln w="9525">
            <a:noFill/>
            <a:round/>
            <a:headEnd/>
            <a:tailEnd/>
          </a:ln>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smtClean="0">
                <a:solidFill>
                  <a:srgbClr val="000000"/>
                </a:solidFill>
              </a:rPr>
              <a:t>Classes in Python</a:t>
            </a:r>
            <a:endParaRPr lang="en-US" sz="3200" b="1" dirty="0">
              <a:solidFill>
                <a:srgbClr val="000000"/>
              </a:solidFill>
            </a:endParaRPr>
          </a:p>
        </p:txBody>
      </p:sp>
      <p:sp>
        <p:nvSpPr>
          <p:cNvPr id="19460" name="Text Box 3"/>
          <p:cNvSpPr txBox="1">
            <a:spLocks noChangeArrowheads="1"/>
          </p:cNvSpPr>
          <p:nvPr/>
        </p:nvSpPr>
        <p:spPr bwMode="auto">
          <a:xfrm>
            <a:off x="7924800" y="6356350"/>
            <a:ext cx="762000" cy="365125"/>
          </a:xfrm>
          <a:prstGeom prst="rect">
            <a:avLst/>
          </a:prstGeom>
          <a:noFill/>
          <a:ln w="9525">
            <a:noFill/>
            <a:round/>
            <a:headEnd/>
            <a:tailEnd/>
          </a:ln>
        </p:spPr>
        <p:txBody>
          <a:bodyPr lIns="0" tIns="0" rIns="0" bIns="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A37995-CB77-4B75-A931-13D4F36D8C7C}" type="slidenum">
              <a:rPr lang="en-US" sz="1200">
                <a:solidFill>
                  <a:srgbClr val="D1EAEE"/>
                </a:solidFill>
                <a:latin typeface="Constantia" pitchFamily="16"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26</a:t>
            </a:fld>
            <a:endParaRPr lang="en-US" sz="1200">
              <a:solidFill>
                <a:srgbClr val="D1EAEE"/>
              </a:solidFill>
              <a:latin typeface="Constantia" pitchFamily="16" charset="0"/>
            </a:endParaRPr>
          </a:p>
        </p:txBody>
      </p:sp>
      <p:pic>
        <p:nvPicPr>
          <p:cNvPr id="5" name="Picture 2" descr="D:\D Drive\kailash\tops logo.png"/>
          <p:cNvPicPr>
            <a:picLocks noChangeAspect="1" noChangeArrowheads="1"/>
          </p:cNvPicPr>
          <p:nvPr/>
        </p:nvPicPr>
        <p:blipFill>
          <a:blip r:embed="rId3"/>
          <a:srcRect/>
          <a:stretch>
            <a:fillRect/>
          </a:stretch>
        </p:blipFill>
        <p:spPr bwMode="auto">
          <a:xfrm>
            <a:off x="6858000" y="5943600"/>
            <a:ext cx="1968500" cy="622300"/>
          </a:xfrm>
          <a:prstGeom prst="rect">
            <a:avLst/>
          </a:prstGeom>
          <a:noFill/>
        </p:spPr>
      </p:pic>
      <p:sp>
        <p:nvSpPr>
          <p:cNvPr id="8" name="Content Placeholder 7"/>
          <p:cNvSpPr>
            <a:spLocks noGrp="1"/>
          </p:cNvSpPr>
          <p:nvPr>
            <p:ph sz="half" idx="1"/>
          </p:nvPr>
        </p:nvSpPr>
        <p:spPr>
          <a:xfrm>
            <a:off x="533400" y="1371600"/>
            <a:ext cx="7924800" cy="5257800"/>
          </a:xfrm>
        </p:spPr>
        <p:txBody>
          <a:bodyPr/>
          <a:lstStyle/>
          <a:p>
            <a:r>
              <a:rPr lang="en-US" sz="2400" dirty="0" smtClean="0"/>
              <a:t>What is class??</a:t>
            </a:r>
          </a:p>
          <a:p>
            <a:r>
              <a:rPr lang="en-US" sz="2400" dirty="0" smtClean="0"/>
              <a:t>A class is merely a container for static data members or function declarations, called a class's </a:t>
            </a:r>
            <a:r>
              <a:rPr lang="en-US" sz="2400" i="1" dirty="0" smtClean="0"/>
              <a:t>attributes. Classes provide something which can be considered a blueprint for creating "real“ </a:t>
            </a:r>
            <a:r>
              <a:rPr lang="en-US" sz="2400" dirty="0" smtClean="0"/>
              <a:t>objects, called </a:t>
            </a:r>
            <a:r>
              <a:rPr lang="en-US" sz="2400" i="1" dirty="0" smtClean="0"/>
              <a:t>class instances. Functions which are part of classes are called methods. Classes </a:t>
            </a:r>
            <a:r>
              <a:rPr lang="en-US" sz="2400" dirty="0" smtClean="0"/>
              <a:t>are an object-oriented construct that are not required at this stage in learning Python. However, we will present it here for those who have some background in object-oriented methodology and would like to see how classes are implemented in Python.</a:t>
            </a:r>
          </a:p>
          <a:p>
            <a:pPr>
              <a:buNone/>
            </a:pPr>
            <a:endParaRPr lang="en-US" sz="2400" dirty="0"/>
          </a:p>
        </p:txBody>
      </p:sp>
      <p:sp>
        <p:nvSpPr>
          <p:cNvPr id="6" name="Footer Placeholder 5"/>
          <p:cNvSpPr>
            <a:spLocks noGrp="1"/>
          </p:cNvSpPr>
          <p:nvPr>
            <p:ph type="ftr" idx="10"/>
          </p:nvPr>
        </p:nvSpPr>
        <p:spPr/>
        <p:txBody>
          <a:bodyPr/>
          <a:lstStyle/>
          <a:p>
            <a:pPr>
              <a:defRPr/>
            </a:pPr>
            <a:r>
              <a:rPr lang="fr-FR" smtClean="0"/>
              <a:t>Version Mar_2015</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609600" y="685800"/>
            <a:ext cx="3709968" cy="586957"/>
          </a:xfrm>
          <a:prstGeom prst="rect">
            <a:avLst/>
          </a:prstGeom>
          <a:noFill/>
          <a:ln w="9525">
            <a:noFill/>
            <a:round/>
            <a:headEnd/>
            <a:tailEnd/>
          </a:ln>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smtClean="0">
                <a:solidFill>
                  <a:srgbClr val="000000"/>
                </a:solidFill>
              </a:rPr>
              <a:t>Classes in Python</a:t>
            </a:r>
            <a:endParaRPr lang="en-US" sz="3200" b="1" dirty="0">
              <a:solidFill>
                <a:srgbClr val="000000"/>
              </a:solidFill>
            </a:endParaRPr>
          </a:p>
        </p:txBody>
      </p:sp>
      <p:sp>
        <p:nvSpPr>
          <p:cNvPr id="19460" name="Text Box 3"/>
          <p:cNvSpPr txBox="1">
            <a:spLocks noChangeArrowheads="1"/>
          </p:cNvSpPr>
          <p:nvPr/>
        </p:nvSpPr>
        <p:spPr bwMode="auto">
          <a:xfrm>
            <a:off x="7924800" y="6356350"/>
            <a:ext cx="762000" cy="365125"/>
          </a:xfrm>
          <a:prstGeom prst="rect">
            <a:avLst/>
          </a:prstGeom>
          <a:noFill/>
          <a:ln w="9525">
            <a:noFill/>
            <a:round/>
            <a:headEnd/>
            <a:tailEnd/>
          </a:ln>
        </p:spPr>
        <p:txBody>
          <a:bodyPr lIns="0" tIns="0" rIns="0" bIns="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A37995-CB77-4B75-A931-13D4F36D8C7C}" type="slidenum">
              <a:rPr lang="en-US" sz="1200">
                <a:solidFill>
                  <a:srgbClr val="D1EAEE"/>
                </a:solidFill>
                <a:latin typeface="Constantia" pitchFamily="16"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27</a:t>
            </a:fld>
            <a:endParaRPr lang="en-US" sz="1200">
              <a:solidFill>
                <a:srgbClr val="D1EAEE"/>
              </a:solidFill>
              <a:latin typeface="Constantia" pitchFamily="16" charset="0"/>
            </a:endParaRPr>
          </a:p>
        </p:txBody>
      </p:sp>
      <p:pic>
        <p:nvPicPr>
          <p:cNvPr id="5" name="Picture 2" descr="D:\D Drive\kailash\tops logo.png"/>
          <p:cNvPicPr>
            <a:picLocks noChangeAspect="1" noChangeArrowheads="1"/>
          </p:cNvPicPr>
          <p:nvPr/>
        </p:nvPicPr>
        <p:blipFill>
          <a:blip r:embed="rId3"/>
          <a:srcRect/>
          <a:stretch>
            <a:fillRect/>
          </a:stretch>
        </p:blipFill>
        <p:spPr bwMode="auto">
          <a:xfrm>
            <a:off x="6858000" y="5943600"/>
            <a:ext cx="1968500" cy="622300"/>
          </a:xfrm>
          <a:prstGeom prst="rect">
            <a:avLst/>
          </a:prstGeom>
          <a:noFill/>
        </p:spPr>
      </p:pic>
      <p:sp>
        <p:nvSpPr>
          <p:cNvPr id="8" name="Content Placeholder 7"/>
          <p:cNvSpPr>
            <a:spLocks noGrp="1"/>
          </p:cNvSpPr>
          <p:nvPr>
            <p:ph sz="half" idx="1"/>
          </p:nvPr>
        </p:nvSpPr>
        <p:spPr>
          <a:xfrm>
            <a:off x="381000" y="1447800"/>
            <a:ext cx="5867400" cy="5257800"/>
          </a:xfrm>
        </p:spPr>
        <p:txBody>
          <a:bodyPr/>
          <a:lstStyle/>
          <a:p>
            <a:r>
              <a:rPr lang="en-US" sz="2400" b="1" dirty="0" smtClean="0"/>
              <a:t>How to declare class?</a:t>
            </a:r>
          </a:p>
          <a:p>
            <a:r>
              <a:rPr lang="en-US" sz="2400" b="1" dirty="0" smtClean="0"/>
              <a:t>Syntax:-</a:t>
            </a:r>
          </a:p>
          <a:p>
            <a:r>
              <a:rPr lang="en-US" sz="2400" b="1" dirty="0" smtClean="0"/>
              <a:t>Class class_name[(</a:t>
            </a:r>
            <a:r>
              <a:rPr lang="en-US" sz="2400" b="1" i="1" dirty="0" smtClean="0"/>
              <a:t>base_classes_if_any)]:</a:t>
            </a:r>
          </a:p>
          <a:p>
            <a:pPr>
              <a:buNone/>
            </a:pPr>
            <a:r>
              <a:rPr lang="en-US" sz="2400" dirty="0" smtClean="0"/>
              <a:t>"</a:t>
            </a:r>
            <a:r>
              <a:rPr lang="en-US" sz="2400" i="1" dirty="0" smtClean="0"/>
              <a:t>optional documentation string"</a:t>
            </a:r>
          </a:p>
          <a:p>
            <a:pPr>
              <a:buNone/>
            </a:pPr>
            <a:r>
              <a:rPr lang="en-US" sz="2400" i="1" dirty="0" smtClean="0"/>
              <a:t>static_member_declarations</a:t>
            </a:r>
          </a:p>
          <a:p>
            <a:pPr>
              <a:buNone/>
            </a:pPr>
            <a:r>
              <a:rPr lang="en-US" sz="2400" i="1" dirty="0" smtClean="0"/>
              <a:t>method_declarations</a:t>
            </a:r>
            <a:endParaRPr lang="en-US" sz="2400" b="1" dirty="0"/>
          </a:p>
        </p:txBody>
      </p:sp>
      <p:sp>
        <p:nvSpPr>
          <p:cNvPr id="6" name="Footer Placeholder 5"/>
          <p:cNvSpPr>
            <a:spLocks noGrp="1"/>
          </p:cNvSpPr>
          <p:nvPr>
            <p:ph type="ftr" idx="10"/>
          </p:nvPr>
        </p:nvSpPr>
        <p:spPr/>
        <p:txBody>
          <a:bodyPr/>
          <a:lstStyle/>
          <a:p>
            <a:pPr>
              <a:defRPr/>
            </a:pPr>
            <a:r>
              <a:rPr lang="fr-FR" smtClean="0"/>
              <a:t>Version Mar_2015</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609600" y="685800"/>
            <a:ext cx="1842469" cy="586957"/>
          </a:xfrm>
          <a:prstGeom prst="rect">
            <a:avLst/>
          </a:prstGeom>
          <a:noFill/>
          <a:ln w="9525">
            <a:noFill/>
            <a:round/>
            <a:headEnd/>
            <a:tailEnd/>
          </a:ln>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smtClean="0">
                <a:solidFill>
                  <a:srgbClr val="000000"/>
                </a:solidFill>
              </a:rPr>
              <a:t>Modules</a:t>
            </a:r>
            <a:endParaRPr lang="en-US" sz="3200" b="1" dirty="0">
              <a:solidFill>
                <a:srgbClr val="000000"/>
              </a:solidFill>
            </a:endParaRPr>
          </a:p>
        </p:txBody>
      </p:sp>
      <p:sp>
        <p:nvSpPr>
          <p:cNvPr id="19460" name="Text Box 3"/>
          <p:cNvSpPr txBox="1">
            <a:spLocks noChangeArrowheads="1"/>
          </p:cNvSpPr>
          <p:nvPr/>
        </p:nvSpPr>
        <p:spPr bwMode="auto">
          <a:xfrm>
            <a:off x="7924800" y="6356350"/>
            <a:ext cx="762000" cy="365125"/>
          </a:xfrm>
          <a:prstGeom prst="rect">
            <a:avLst/>
          </a:prstGeom>
          <a:noFill/>
          <a:ln w="9525">
            <a:noFill/>
            <a:round/>
            <a:headEnd/>
            <a:tailEnd/>
          </a:ln>
        </p:spPr>
        <p:txBody>
          <a:bodyPr lIns="0" tIns="0" rIns="0" bIns="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A37995-CB77-4B75-A931-13D4F36D8C7C}" type="slidenum">
              <a:rPr lang="en-US" sz="1200">
                <a:solidFill>
                  <a:srgbClr val="D1EAEE"/>
                </a:solidFill>
                <a:latin typeface="Constantia" pitchFamily="16"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28</a:t>
            </a:fld>
            <a:endParaRPr lang="en-US" sz="1200">
              <a:solidFill>
                <a:srgbClr val="D1EAEE"/>
              </a:solidFill>
              <a:latin typeface="Constantia" pitchFamily="16" charset="0"/>
            </a:endParaRPr>
          </a:p>
        </p:txBody>
      </p:sp>
      <p:pic>
        <p:nvPicPr>
          <p:cNvPr id="5" name="Picture 2" descr="D:\D Drive\kailash\tops logo.png"/>
          <p:cNvPicPr>
            <a:picLocks noChangeAspect="1" noChangeArrowheads="1"/>
          </p:cNvPicPr>
          <p:nvPr/>
        </p:nvPicPr>
        <p:blipFill>
          <a:blip r:embed="rId3"/>
          <a:srcRect/>
          <a:stretch>
            <a:fillRect/>
          </a:stretch>
        </p:blipFill>
        <p:spPr bwMode="auto">
          <a:xfrm>
            <a:off x="6858000" y="5943600"/>
            <a:ext cx="1968500" cy="622300"/>
          </a:xfrm>
          <a:prstGeom prst="rect">
            <a:avLst/>
          </a:prstGeom>
          <a:noFill/>
        </p:spPr>
      </p:pic>
      <p:sp>
        <p:nvSpPr>
          <p:cNvPr id="8" name="Content Placeholder 7"/>
          <p:cNvSpPr>
            <a:spLocks noGrp="1"/>
          </p:cNvSpPr>
          <p:nvPr>
            <p:ph sz="half" idx="1"/>
          </p:nvPr>
        </p:nvSpPr>
        <p:spPr>
          <a:xfrm>
            <a:off x="381000" y="1447800"/>
            <a:ext cx="7848600" cy="5257800"/>
          </a:xfrm>
        </p:spPr>
        <p:txBody>
          <a:bodyPr/>
          <a:lstStyle/>
          <a:p>
            <a:pPr algn="just"/>
            <a:r>
              <a:rPr lang="en-US" sz="2400" dirty="0" smtClean="0"/>
              <a:t>Modules are a logical way to physically organize and distinguish related pieces of Python code into individual files. Modules can contain executable code, functions, classes, or any and all of the above.</a:t>
            </a:r>
          </a:p>
          <a:p>
            <a:pPr algn="just"/>
            <a:r>
              <a:rPr lang="en-US" sz="2400" dirty="0" smtClean="0"/>
              <a:t>When you create a Python source file, the name of the module is the same as the file except without the trailing ".py" extension. Once a module is created, you may "import" that module for use from another module using the </a:t>
            </a:r>
            <a:r>
              <a:rPr lang="en-US" sz="2400" b="1" dirty="0" smtClean="0"/>
              <a:t>import statement.</a:t>
            </a:r>
            <a:endParaRPr lang="en-US" sz="2400" dirty="0"/>
          </a:p>
        </p:txBody>
      </p:sp>
      <p:sp>
        <p:nvSpPr>
          <p:cNvPr id="6" name="Footer Placeholder 5"/>
          <p:cNvSpPr>
            <a:spLocks noGrp="1"/>
          </p:cNvSpPr>
          <p:nvPr>
            <p:ph type="ftr" idx="10"/>
          </p:nvPr>
        </p:nvSpPr>
        <p:spPr/>
        <p:txBody>
          <a:bodyPr/>
          <a:lstStyle/>
          <a:p>
            <a:pPr>
              <a:defRPr/>
            </a:pPr>
            <a:r>
              <a:rPr lang="fr-FR" smtClean="0"/>
              <a:t>Version Mar_2015</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609600" y="685800"/>
            <a:ext cx="3870268" cy="586957"/>
          </a:xfrm>
          <a:prstGeom prst="rect">
            <a:avLst/>
          </a:prstGeom>
          <a:noFill/>
          <a:ln w="9525">
            <a:noFill/>
            <a:round/>
            <a:headEnd/>
            <a:tailEnd/>
          </a:ln>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smtClean="0">
                <a:solidFill>
                  <a:srgbClr val="000000"/>
                </a:solidFill>
              </a:rPr>
              <a:t>Modules Examples</a:t>
            </a:r>
            <a:endParaRPr lang="en-US" sz="3200" b="1" dirty="0">
              <a:solidFill>
                <a:srgbClr val="000000"/>
              </a:solidFill>
            </a:endParaRPr>
          </a:p>
        </p:txBody>
      </p:sp>
      <p:sp>
        <p:nvSpPr>
          <p:cNvPr id="19460" name="Text Box 3"/>
          <p:cNvSpPr txBox="1">
            <a:spLocks noChangeArrowheads="1"/>
          </p:cNvSpPr>
          <p:nvPr/>
        </p:nvSpPr>
        <p:spPr bwMode="auto">
          <a:xfrm>
            <a:off x="7924800" y="6356350"/>
            <a:ext cx="762000" cy="365125"/>
          </a:xfrm>
          <a:prstGeom prst="rect">
            <a:avLst/>
          </a:prstGeom>
          <a:noFill/>
          <a:ln w="9525">
            <a:noFill/>
            <a:round/>
            <a:headEnd/>
            <a:tailEnd/>
          </a:ln>
        </p:spPr>
        <p:txBody>
          <a:bodyPr lIns="0" tIns="0" rIns="0" bIns="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A37995-CB77-4B75-A931-13D4F36D8C7C}" type="slidenum">
              <a:rPr lang="en-US" sz="1200">
                <a:solidFill>
                  <a:srgbClr val="D1EAEE"/>
                </a:solidFill>
                <a:latin typeface="Constantia" pitchFamily="16"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29</a:t>
            </a:fld>
            <a:endParaRPr lang="en-US" sz="1200">
              <a:solidFill>
                <a:srgbClr val="D1EAEE"/>
              </a:solidFill>
              <a:latin typeface="Constantia" pitchFamily="16" charset="0"/>
            </a:endParaRPr>
          </a:p>
        </p:txBody>
      </p:sp>
      <p:pic>
        <p:nvPicPr>
          <p:cNvPr id="5" name="Picture 2" descr="D:\D Drive\kailash\tops logo.png"/>
          <p:cNvPicPr>
            <a:picLocks noChangeAspect="1" noChangeArrowheads="1"/>
          </p:cNvPicPr>
          <p:nvPr/>
        </p:nvPicPr>
        <p:blipFill>
          <a:blip r:embed="rId3"/>
          <a:srcRect/>
          <a:stretch>
            <a:fillRect/>
          </a:stretch>
        </p:blipFill>
        <p:spPr bwMode="auto">
          <a:xfrm>
            <a:off x="6858000" y="5943600"/>
            <a:ext cx="1968500" cy="622300"/>
          </a:xfrm>
          <a:prstGeom prst="rect">
            <a:avLst/>
          </a:prstGeom>
          <a:noFill/>
        </p:spPr>
      </p:pic>
      <p:sp>
        <p:nvSpPr>
          <p:cNvPr id="8" name="Content Placeholder 7"/>
          <p:cNvSpPr>
            <a:spLocks noGrp="1"/>
          </p:cNvSpPr>
          <p:nvPr>
            <p:ph sz="half" idx="1"/>
          </p:nvPr>
        </p:nvSpPr>
        <p:spPr>
          <a:xfrm>
            <a:off x="381000" y="1447800"/>
            <a:ext cx="7848600" cy="5257800"/>
          </a:xfrm>
        </p:spPr>
        <p:txBody>
          <a:bodyPr/>
          <a:lstStyle/>
          <a:p>
            <a:r>
              <a:rPr lang="en-US" sz="2400" b="1" dirty="0" smtClean="0"/>
              <a:t>How to Call a Module Function or Access a Module Variable</a:t>
            </a:r>
          </a:p>
          <a:p>
            <a:r>
              <a:rPr lang="en-US" sz="2400" dirty="0" smtClean="0"/>
              <a:t>Once imported, a module's attributes (functions and variables) can be accessed using the familiar dotted attribute notation:</a:t>
            </a:r>
          </a:p>
          <a:p>
            <a:r>
              <a:rPr lang="en-US" sz="2400" b="1" i="1" dirty="0" smtClean="0"/>
              <a:t>module.function()</a:t>
            </a:r>
          </a:p>
          <a:p>
            <a:r>
              <a:rPr lang="en-US" sz="2400" b="1" i="1" dirty="0" smtClean="0"/>
              <a:t>module.variable</a:t>
            </a:r>
          </a:p>
          <a:p>
            <a:r>
              <a:rPr lang="en-US" sz="2400" b="1" i="1" dirty="0" smtClean="0"/>
              <a:t>Example:-</a:t>
            </a:r>
          </a:p>
          <a:p>
            <a:r>
              <a:rPr lang="en-US" sz="2400" dirty="0" smtClean="0"/>
              <a:t>&gt;&gt;&gt; import sys</a:t>
            </a:r>
          </a:p>
          <a:p>
            <a:r>
              <a:rPr lang="en-US" sz="2400" dirty="0" smtClean="0"/>
              <a:t>&gt;&gt;&gt; sys.stdout.write('Hello World!\n')</a:t>
            </a:r>
          </a:p>
          <a:p>
            <a:r>
              <a:rPr lang="en-US" sz="2400" dirty="0" smtClean="0"/>
              <a:t>Hello World!</a:t>
            </a:r>
            <a:endParaRPr lang="en-US" sz="2400" b="1" dirty="0"/>
          </a:p>
        </p:txBody>
      </p:sp>
      <p:sp>
        <p:nvSpPr>
          <p:cNvPr id="6" name="Footer Placeholder 5"/>
          <p:cNvSpPr>
            <a:spLocks noGrp="1"/>
          </p:cNvSpPr>
          <p:nvPr>
            <p:ph type="ftr" idx="10"/>
          </p:nvPr>
        </p:nvSpPr>
        <p:spPr/>
        <p:txBody>
          <a:bodyPr/>
          <a:lstStyle/>
          <a:p>
            <a:pPr>
              <a:defRPr/>
            </a:pPr>
            <a:r>
              <a:rPr lang="fr-FR" smtClean="0"/>
              <a:t>Version Mar_2015</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1219200"/>
            <a:chOff x="288" y="-1008"/>
            <a:chExt cx="5760" cy="768"/>
          </a:xfrm>
        </p:grpSpPr>
        <p:pic>
          <p:nvPicPr>
            <p:cNvPr id="8207" name="Picture 3" descr="1"/>
            <p:cNvPicPr>
              <a:picLocks noChangeAspect="1" noChangeArrowheads="1"/>
            </p:cNvPicPr>
            <p:nvPr/>
          </p:nvPicPr>
          <p:blipFill>
            <a:blip r:embed="rId3"/>
            <a:srcRect/>
            <a:stretch>
              <a:fillRect/>
            </a:stretch>
          </p:blipFill>
          <p:spPr bwMode="auto">
            <a:xfrm>
              <a:off x="288" y="-1008"/>
              <a:ext cx="5760" cy="768"/>
            </a:xfrm>
            <a:prstGeom prst="rect">
              <a:avLst/>
            </a:prstGeom>
            <a:noFill/>
            <a:ln w="9525">
              <a:noFill/>
              <a:miter lim="800000"/>
              <a:headEnd/>
              <a:tailEnd/>
            </a:ln>
          </p:spPr>
        </p:pic>
        <p:sp>
          <p:nvSpPr>
            <p:cNvPr id="8208" name="Rectangle 4"/>
            <p:cNvSpPr>
              <a:spLocks noChangeArrowheads="1"/>
            </p:cNvSpPr>
            <p:nvPr/>
          </p:nvSpPr>
          <p:spPr bwMode="auto">
            <a:xfrm>
              <a:off x="336" y="-1008"/>
              <a:ext cx="5184" cy="720"/>
            </a:xfrm>
            <a:prstGeom prst="rect">
              <a:avLst/>
            </a:prstGeom>
            <a:noFill/>
            <a:ln w="9525">
              <a:noFill/>
              <a:miter lim="800000"/>
              <a:headEnd/>
              <a:tailEnd/>
            </a:ln>
          </p:spPr>
          <p:txBody>
            <a:bodyPr lIns="90000" tIns="36000" rIns="72000" bIns="0" anchor="ctr"/>
            <a:lstStyle/>
            <a:p>
              <a:r>
                <a:rPr lang="en-US" sz="4400" dirty="0" smtClean="0">
                  <a:solidFill>
                    <a:schemeClr val="bg1"/>
                  </a:solidFill>
                </a:rPr>
                <a:t> IT Industry</a:t>
              </a:r>
              <a:endParaRPr lang="en-US" sz="4400" dirty="0">
                <a:solidFill>
                  <a:schemeClr val="bg1"/>
                </a:solidFill>
              </a:endParaRPr>
            </a:p>
          </p:txBody>
        </p:sp>
      </p:grpSp>
      <p:sp>
        <p:nvSpPr>
          <p:cNvPr id="8195" name="Text Box 6"/>
          <p:cNvSpPr txBox="1">
            <a:spLocks noChangeArrowheads="1"/>
          </p:cNvSpPr>
          <p:nvPr/>
        </p:nvSpPr>
        <p:spPr bwMode="auto">
          <a:xfrm>
            <a:off x="1835150" y="1196975"/>
            <a:ext cx="4608513" cy="366713"/>
          </a:xfrm>
          <a:prstGeom prst="rect">
            <a:avLst/>
          </a:prstGeom>
          <a:noFill/>
          <a:ln w="9525">
            <a:noFill/>
            <a:miter lim="800000"/>
            <a:headEnd/>
            <a:tailEnd/>
          </a:ln>
        </p:spPr>
        <p:txBody>
          <a:bodyPr>
            <a:spAutoFit/>
          </a:bodyPr>
          <a:lstStyle/>
          <a:p>
            <a:pPr algn="ctr" eaLnBrk="0" hangingPunct="0">
              <a:lnSpc>
                <a:spcPct val="90000"/>
              </a:lnSpc>
              <a:spcBef>
                <a:spcPct val="50000"/>
              </a:spcBef>
              <a:buClr>
                <a:srgbClr val="99CCCC"/>
              </a:buClr>
            </a:pPr>
            <a:endParaRPr kumimoji="1" lang="en-GB" sz="2000">
              <a:solidFill>
                <a:schemeClr val="accent1"/>
              </a:solidFill>
            </a:endParaRPr>
          </a:p>
        </p:txBody>
      </p:sp>
      <p:sp>
        <p:nvSpPr>
          <p:cNvPr id="8196" name="Text Box 7"/>
          <p:cNvSpPr txBox="1">
            <a:spLocks noChangeArrowheads="1"/>
          </p:cNvSpPr>
          <p:nvPr/>
        </p:nvSpPr>
        <p:spPr bwMode="auto">
          <a:xfrm>
            <a:off x="1908175" y="1268413"/>
            <a:ext cx="4949825" cy="655637"/>
          </a:xfrm>
          <a:prstGeom prst="rect">
            <a:avLst/>
          </a:prstGeom>
          <a:noFill/>
          <a:ln w="9525">
            <a:noFill/>
            <a:miter lim="800000"/>
            <a:headEnd/>
            <a:tailEnd/>
          </a:ln>
        </p:spPr>
        <p:txBody>
          <a:bodyPr>
            <a:spAutoFit/>
          </a:bodyPr>
          <a:lstStyle/>
          <a:p>
            <a:pPr algn="ctr" eaLnBrk="0" hangingPunct="0">
              <a:lnSpc>
                <a:spcPct val="90000"/>
              </a:lnSpc>
              <a:spcBef>
                <a:spcPct val="50000"/>
              </a:spcBef>
              <a:buClr>
                <a:srgbClr val="99CCCC"/>
              </a:buClr>
            </a:pPr>
            <a:r>
              <a:rPr kumimoji="1" lang="en-GB">
                <a:solidFill>
                  <a:schemeClr val="accent1"/>
                </a:solidFill>
              </a:rPr>
              <a:t> </a:t>
            </a:r>
          </a:p>
          <a:p>
            <a:pPr algn="ctr" eaLnBrk="0" hangingPunct="0">
              <a:lnSpc>
                <a:spcPct val="90000"/>
              </a:lnSpc>
              <a:spcBef>
                <a:spcPct val="50000"/>
              </a:spcBef>
              <a:buClr>
                <a:srgbClr val="99CCCC"/>
              </a:buClr>
            </a:pPr>
            <a:endParaRPr kumimoji="1" lang="en-US">
              <a:solidFill>
                <a:schemeClr val="accent1"/>
              </a:solidFill>
            </a:endParaRPr>
          </a:p>
        </p:txBody>
      </p:sp>
      <p:sp>
        <p:nvSpPr>
          <p:cNvPr id="19" name="Rectangle 18"/>
          <p:cNvSpPr/>
          <p:nvPr/>
        </p:nvSpPr>
        <p:spPr>
          <a:xfrm>
            <a:off x="3810000" y="1752600"/>
            <a:ext cx="152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 Industry</a:t>
            </a:r>
            <a:endParaRPr lang="en-US" dirty="0"/>
          </a:p>
        </p:txBody>
      </p:sp>
      <p:cxnSp>
        <p:nvCxnSpPr>
          <p:cNvPr id="21" name="Straight Arrow Connector 20"/>
          <p:cNvCxnSpPr>
            <a:stCxn id="19" idx="2"/>
            <a:endCxn id="26" idx="0"/>
          </p:cNvCxnSpPr>
          <p:nvPr/>
        </p:nvCxnSpPr>
        <p:spPr>
          <a:xfrm rot="5400000">
            <a:off x="3028950" y="1733550"/>
            <a:ext cx="762000" cy="2324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a:endCxn id="28" idx="0"/>
          </p:cNvCxnSpPr>
          <p:nvPr/>
        </p:nvCxnSpPr>
        <p:spPr>
          <a:xfrm rot="16200000" flipH="1">
            <a:off x="5314950" y="1771650"/>
            <a:ext cx="762000" cy="2247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219200" y="3276600"/>
            <a:ext cx="2057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Products</a:t>
            </a:r>
            <a:endParaRPr lang="en-US" dirty="0"/>
          </a:p>
        </p:txBody>
      </p:sp>
      <p:sp>
        <p:nvSpPr>
          <p:cNvPr id="28" name="Rectangle 27"/>
          <p:cNvSpPr/>
          <p:nvPr/>
        </p:nvSpPr>
        <p:spPr>
          <a:xfrm>
            <a:off x="5791200" y="3276600"/>
            <a:ext cx="2057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Services</a:t>
            </a:r>
            <a:endParaRPr lang="en-US" dirty="0"/>
          </a:p>
        </p:txBody>
      </p:sp>
      <p:cxnSp>
        <p:nvCxnSpPr>
          <p:cNvPr id="31" name="Straight Arrow Connector 30"/>
          <p:cNvCxnSpPr>
            <a:stCxn id="26" idx="2"/>
            <a:endCxn id="34" idx="0"/>
          </p:cNvCxnSpPr>
          <p:nvPr/>
        </p:nvCxnSpPr>
        <p:spPr>
          <a:xfrm rot="5400000">
            <a:off x="1466850" y="4171950"/>
            <a:ext cx="533400" cy="1028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2"/>
            <a:endCxn id="35" idx="0"/>
          </p:cNvCxnSpPr>
          <p:nvPr/>
        </p:nvCxnSpPr>
        <p:spPr>
          <a:xfrm rot="16200000" flipH="1">
            <a:off x="2571750" y="4095750"/>
            <a:ext cx="5334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04800" y="4953000"/>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a:t>
            </a:r>
            <a:endParaRPr lang="en-US" dirty="0"/>
          </a:p>
        </p:txBody>
      </p:sp>
      <p:sp>
        <p:nvSpPr>
          <p:cNvPr id="35" name="Rectangle 34"/>
          <p:cNvSpPr/>
          <p:nvPr/>
        </p:nvSpPr>
        <p:spPr>
          <a:xfrm>
            <a:off x="2514600" y="4953000"/>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a:t>
            </a:r>
            <a:endParaRPr lang="en-US" dirty="0"/>
          </a:p>
        </p:txBody>
      </p:sp>
      <p:cxnSp>
        <p:nvCxnSpPr>
          <p:cNvPr id="42" name="Straight Arrow Connector 41"/>
          <p:cNvCxnSpPr>
            <a:endCxn id="44" idx="0"/>
          </p:cNvCxnSpPr>
          <p:nvPr/>
        </p:nvCxnSpPr>
        <p:spPr>
          <a:xfrm rot="5400000">
            <a:off x="6038850" y="4171950"/>
            <a:ext cx="533400" cy="1028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45" idx="0"/>
          </p:cNvCxnSpPr>
          <p:nvPr/>
        </p:nvCxnSpPr>
        <p:spPr>
          <a:xfrm rot="16200000" flipH="1">
            <a:off x="7143750" y="4095750"/>
            <a:ext cx="5334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876800" y="4953000"/>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a:t>
            </a:r>
            <a:endParaRPr lang="en-US" dirty="0"/>
          </a:p>
        </p:txBody>
      </p:sp>
      <p:sp>
        <p:nvSpPr>
          <p:cNvPr id="45" name="Rectangle 44"/>
          <p:cNvSpPr/>
          <p:nvPr/>
        </p:nvSpPr>
        <p:spPr>
          <a:xfrm>
            <a:off x="7086600" y="4953000"/>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a:t>
            </a:r>
            <a:endParaRPr lang="en-US" dirty="0"/>
          </a:p>
        </p:txBody>
      </p:sp>
      <p:pic>
        <p:nvPicPr>
          <p:cNvPr id="20" name="Picture 19" descr="C:\Documents and Settings\Niral Modi\My Documents\My Pictures\TOPS-LOGO.gif"/>
          <p:cNvPicPr/>
          <p:nvPr/>
        </p:nvPicPr>
        <p:blipFill>
          <a:blip r:embed="rId4"/>
          <a:srcRect/>
          <a:stretch>
            <a:fillRect/>
          </a:stretch>
        </p:blipFill>
        <p:spPr bwMode="auto">
          <a:xfrm>
            <a:off x="7239000" y="6096000"/>
            <a:ext cx="1715814" cy="685800"/>
          </a:xfrm>
          <a:prstGeom prst="rect">
            <a:avLst/>
          </a:prstGeom>
          <a:noFill/>
          <a:ln w="9525">
            <a:noFill/>
            <a:miter lim="800000"/>
            <a:headEnd/>
            <a:tailEnd/>
          </a:ln>
        </p:spPr>
      </p:pic>
      <p:sp>
        <p:nvSpPr>
          <p:cNvPr id="24" name="Footer Placeholder 5"/>
          <p:cNvSpPr>
            <a:spLocks noGrp="1"/>
          </p:cNvSpPr>
          <p:nvPr>
            <p:ph type="ftr" idx="10"/>
          </p:nvPr>
        </p:nvSpPr>
        <p:spPr>
          <a:xfrm>
            <a:off x="2667000" y="6356350"/>
            <a:ext cx="3343275" cy="355600"/>
          </a:xfrm>
        </p:spPr>
        <p:txBody>
          <a:bodyPr/>
          <a:lstStyle/>
          <a:p>
            <a:pPr>
              <a:defRPr/>
            </a:pPr>
            <a:r>
              <a:rPr lang="fr-FR" dirty="0" smtClean="0"/>
              <a:t>Version Mar_2015</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Multithreaded programming in python..</a:t>
            </a:r>
            <a:endParaRPr lang="en-US" dirty="0"/>
          </a:p>
        </p:txBody>
      </p:sp>
      <p:sp>
        <p:nvSpPr>
          <p:cNvPr id="3" name="Content Placeholder 2"/>
          <p:cNvSpPr>
            <a:spLocks noGrp="1"/>
          </p:cNvSpPr>
          <p:nvPr>
            <p:ph sz="quarter" idx="1"/>
          </p:nvPr>
        </p:nvSpPr>
        <p:spPr/>
        <p:txBody>
          <a:bodyPr/>
          <a:lstStyle/>
          <a:p>
            <a:r>
              <a:rPr lang="en-US" dirty="0" smtClean="0"/>
              <a:t>I think you all are already know something about thread.</a:t>
            </a:r>
          </a:p>
          <a:p>
            <a:r>
              <a:rPr lang="en-US" dirty="0" smtClean="0"/>
              <a:t>Thread is light weight process which are run concurrently but they don’t require resources as much process reqired.</a:t>
            </a:r>
          </a:p>
          <a:p>
            <a:r>
              <a:rPr lang="en-US" dirty="0" smtClean="0"/>
              <a:t>It can be pre –empted(intruptted).</a:t>
            </a:r>
          </a:p>
          <a:p>
            <a:r>
              <a:rPr lang="en-US" dirty="0" smtClean="0"/>
              <a:t>It can be tempopary put in hold while the other thread require resources.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609600" y="685800"/>
            <a:ext cx="3580893" cy="586957"/>
          </a:xfrm>
          <a:prstGeom prst="rect">
            <a:avLst/>
          </a:prstGeom>
          <a:noFill/>
          <a:ln w="9525">
            <a:noFill/>
            <a:round/>
            <a:headEnd/>
            <a:tailEnd/>
          </a:ln>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smtClean="0">
                <a:solidFill>
                  <a:srgbClr val="000000"/>
                </a:solidFill>
              </a:rPr>
              <a:t>Python Approach</a:t>
            </a:r>
            <a:endParaRPr lang="en-US" sz="3200" b="1" dirty="0">
              <a:solidFill>
                <a:srgbClr val="000000"/>
              </a:solidFill>
            </a:endParaRPr>
          </a:p>
        </p:txBody>
      </p:sp>
      <p:sp>
        <p:nvSpPr>
          <p:cNvPr id="19460" name="Text Box 3"/>
          <p:cNvSpPr txBox="1">
            <a:spLocks noChangeArrowheads="1"/>
          </p:cNvSpPr>
          <p:nvPr/>
        </p:nvSpPr>
        <p:spPr bwMode="auto">
          <a:xfrm>
            <a:off x="7924800" y="6356350"/>
            <a:ext cx="762000" cy="365125"/>
          </a:xfrm>
          <a:prstGeom prst="rect">
            <a:avLst/>
          </a:prstGeom>
          <a:noFill/>
          <a:ln w="9525">
            <a:noFill/>
            <a:round/>
            <a:headEnd/>
            <a:tailEnd/>
          </a:ln>
        </p:spPr>
        <p:txBody>
          <a:bodyPr lIns="0" tIns="0" rIns="0" bIns="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A37995-CB77-4B75-A931-13D4F36D8C7C}" type="slidenum">
              <a:rPr lang="en-US" sz="1200">
                <a:solidFill>
                  <a:srgbClr val="D1EAEE"/>
                </a:solidFill>
                <a:latin typeface="Constantia" pitchFamily="16"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31</a:t>
            </a:fld>
            <a:endParaRPr lang="en-US" sz="1200">
              <a:solidFill>
                <a:srgbClr val="D1EAEE"/>
              </a:solidFill>
              <a:latin typeface="Constantia" pitchFamily="16" charset="0"/>
            </a:endParaRPr>
          </a:p>
        </p:txBody>
      </p:sp>
      <p:pic>
        <p:nvPicPr>
          <p:cNvPr id="5" name="Picture 2" descr="D:\D Drive\kailash\tops logo.png"/>
          <p:cNvPicPr>
            <a:picLocks noChangeAspect="1" noChangeArrowheads="1"/>
          </p:cNvPicPr>
          <p:nvPr/>
        </p:nvPicPr>
        <p:blipFill>
          <a:blip r:embed="rId3"/>
          <a:srcRect/>
          <a:stretch>
            <a:fillRect/>
          </a:stretch>
        </p:blipFill>
        <p:spPr bwMode="auto">
          <a:xfrm>
            <a:off x="6858000" y="5943600"/>
            <a:ext cx="1968500" cy="622300"/>
          </a:xfrm>
          <a:prstGeom prst="rect">
            <a:avLst/>
          </a:prstGeom>
          <a:noFill/>
        </p:spPr>
      </p:pic>
      <p:sp>
        <p:nvSpPr>
          <p:cNvPr id="8" name="Content Placeholder 7"/>
          <p:cNvSpPr>
            <a:spLocks noGrp="1"/>
          </p:cNvSpPr>
          <p:nvPr>
            <p:ph sz="half" idx="1"/>
          </p:nvPr>
        </p:nvSpPr>
        <p:spPr>
          <a:xfrm>
            <a:off x="381000" y="1447800"/>
            <a:ext cx="7848600" cy="5257800"/>
          </a:xfrm>
        </p:spPr>
        <p:txBody>
          <a:bodyPr/>
          <a:lstStyle/>
          <a:p>
            <a:r>
              <a:rPr lang="en-US" b="1" dirty="0" smtClean="0"/>
              <a:t>Goals</a:t>
            </a:r>
          </a:p>
          <a:p>
            <a:pPr lvl="1"/>
            <a:r>
              <a:rPr lang="en-US" dirty="0" smtClean="0"/>
              <a:t>Minimize changes to existing programs </a:t>
            </a:r>
          </a:p>
          <a:p>
            <a:pPr lvl="1"/>
            <a:r>
              <a:rPr lang="en-US" dirty="0" smtClean="0"/>
              <a:t>Work with standard interpreter </a:t>
            </a:r>
          </a:p>
          <a:p>
            <a:r>
              <a:rPr lang="en-US" b="1" dirty="0" smtClean="0"/>
              <a:t>Zope Object Database (ZODB)</a:t>
            </a:r>
          </a:p>
          <a:p>
            <a:pPr lvl="1"/>
            <a:r>
              <a:rPr lang="en-US" dirty="0" smtClean="0"/>
              <a:t>Support Zope application server </a:t>
            </a:r>
          </a:p>
          <a:p>
            <a:pPr lvl="1"/>
            <a:r>
              <a:rPr lang="en-US" dirty="0" smtClean="0"/>
              <a:t>Originally targeted for web development </a:t>
            </a:r>
          </a:p>
          <a:p>
            <a:r>
              <a:rPr lang="en-US" b="1" dirty="0" smtClean="0"/>
              <a:t>Separate database and storage layers</a:t>
            </a:r>
            <a:endParaRPr lang="en-US" b="1" dirty="0"/>
          </a:p>
        </p:txBody>
      </p:sp>
      <p:sp>
        <p:nvSpPr>
          <p:cNvPr id="6" name="Footer Placeholder 5"/>
          <p:cNvSpPr>
            <a:spLocks noGrp="1"/>
          </p:cNvSpPr>
          <p:nvPr>
            <p:ph type="ftr" idx="10"/>
          </p:nvPr>
        </p:nvSpPr>
        <p:spPr/>
        <p:txBody>
          <a:bodyPr/>
          <a:lstStyle/>
          <a:p>
            <a:pPr>
              <a:defRPr/>
            </a:pPr>
            <a:r>
              <a:rPr lang="fr-FR" smtClean="0"/>
              <a:t>Version Mar_2015</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7825"/>
            <a:ext cx="8220075" cy="1146175"/>
          </a:xfrm>
        </p:spPr>
        <p:txBody>
          <a:bodyPr/>
          <a:lstStyle/>
          <a:p>
            <a:r>
              <a:rPr lang="en-US" dirty="0" smtClean="0"/>
              <a:t>GUI Programming using </a:t>
            </a:r>
            <a:r>
              <a:rPr lang="en-US" dirty="0" err="1" smtClean="0"/>
              <a:t>Tkinter</a:t>
            </a:r>
            <a:endParaRPr lang="en-US" dirty="0"/>
          </a:p>
        </p:txBody>
      </p:sp>
      <p:sp>
        <p:nvSpPr>
          <p:cNvPr id="3" name="Content Placeholder 2"/>
          <p:cNvSpPr>
            <a:spLocks noGrp="1"/>
          </p:cNvSpPr>
          <p:nvPr>
            <p:ph sz="half" idx="1"/>
          </p:nvPr>
        </p:nvSpPr>
        <p:spPr>
          <a:xfrm>
            <a:off x="457200" y="1752600"/>
            <a:ext cx="7848600" cy="4379912"/>
          </a:xfrm>
        </p:spPr>
        <p:txBody>
          <a:bodyPr/>
          <a:lstStyle/>
          <a:p>
            <a:r>
              <a:rPr lang="en-US" sz="2400" dirty="0" smtClean="0"/>
              <a:t>Python provides various options for developing graphical user interfaces (GUIs). </a:t>
            </a:r>
          </a:p>
          <a:p>
            <a:r>
              <a:rPr lang="en-US" sz="2400" b="1" dirty="0" err="1" smtClean="0"/>
              <a:t>Tkinter</a:t>
            </a:r>
            <a:r>
              <a:rPr lang="en-US" sz="2400" b="1" dirty="0" smtClean="0"/>
              <a:t>:</a:t>
            </a:r>
            <a:r>
              <a:rPr lang="en-US" sz="2400" dirty="0" smtClean="0"/>
              <a:t> </a:t>
            </a:r>
            <a:r>
              <a:rPr lang="en-US" sz="2400" dirty="0" err="1" smtClean="0"/>
              <a:t>Tkinter</a:t>
            </a:r>
            <a:r>
              <a:rPr lang="en-US" sz="2400" dirty="0" smtClean="0"/>
              <a:t> is the Python interface to the </a:t>
            </a:r>
            <a:r>
              <a:rPr lang="en-US" sz="2400" dirty="0" err="1" smtClean="0"/>
              <a:t>Tk</a:t>
            </a:r>
            <a:r>
              <a:rPr lang="en-US" sz="2400" dirty="0" smtClean="0"/>
              <a:t> GUI toolkit shipped with Python. </a:t>
            </a:r>
          </a:p>
          <a:p>
            <a:r>
              <a:rPr lang="en-US" sz="2400" b="1" dirty="0" err="1" smtClean="0"/>
              <a:t>wxPython</a:t>
            </a:r>
            <a:r>
              <a:rPr lang="en-US" sz="2400" b="1" dirty="0" smtClean="0"/>
              <a:t>:</a:t>
            </a:r>
            <a:r>
              <a:rPr lang="en-US" sz="2400" dirty="0" smtClean="0"/>
              <a:t> This is an open-source Python interface for </a:t>
            </a:r>
            <a:r>
              <a:rPr lang="en-US" sz="2400" dirty="0" err="1" smtClean="0"/>
              <a:t>wxWindows</a:t>
            </a:r>
            <a:r>
              <a:rPr lang="en-US" sz="2400" dirty="0" smtClean="0"/>
              <a:t> </a:t>
            </a:r>
            <a:r>
              <a:rPr lang="en-US" sz="2400" dirty="0" smtClean="0">
                <a:hlinkClick r:id="rId2"/>
              </a:rPr>
              <a:t>http://wxpython.org</a:t>
            </a:r>
            <a:r>
              <a:rPr lang="en-US" sz="2400" dirty="0" smtClean="0"/>
              <a:t>.</a:t>
            </a:r>
          </a:p>
          <a:p>
            <a:r>
              <a:rPr lang="en-US" sz="2400" b="1" dirty="0" err="1" smtClean="0"/>
              <a:t>JPython</a:t>
            </a:r>
            <a:r>
              <a:rPr lang="en-US" sz="2400" b="1" dirty="0" smtClean="0"/>
              <a:t>:</a:t>
            </a:r>
            <a:r>
              <a:rPr lang="en-US" sz="2400" dirty="0" smtClean="0"/>
              <a:t> </a:t>
            </a:r>
            <a:r>
              <a:rPr lang="en-US" sz="2400" dirty="0" err="1" smtClean="0"/>
              <a:t>JPython</a:t>
            </a:r>
            <a:r>
              <a:rPr lang="en-US" sz="2400" dirty="0" smtClean="0"/>
              <a:t> is a Python port for Java which gives Python scripts seamless access to Java class libraries on the local machine.</a:t>
            </a:r>
          </a:p>
          <a:p>
            <a:endParaRPr lang="en-US" dirty="0"/>
          </a:p>
        </p:txBody>
      </p:sp>
      <p:sp>
        <p:nvSpPr>
          <p:cNvPr id="5" name="Footer Placeholder 4"/>
          <p:cNvSpPr>
            <a:spLocks noGrp="1"/>
          </p:cNvSpPr>
          <p:nvPr>
            <p:ph type="ftr" idx="10"/>
          </p:nvPr>
        </p:nvSpPr>
        <p:spPr/>
        <p:txBody>
          <a:bodyPr/>
          <a:lstStyle/>
          <a:p>
            <a:pPr>
              <a:defRPr/>
            </a:pPr>
            <a:r>
              <a:rPr lang="fr-FR" smtClean="0"/>
              <a:t>Version Mar_2015</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0075" cy="688975"/>
          </a:xfrm>
        </p:spPr>
        <p:txBody>
          <a:bodyPr/>
          <a:lstStyle/>
          <a:p>
            <a:r>
              <a:rPr lang="en-US" dirty="0" smtClean="0"/>
              <a:t>Web client programming</a:t>
            </a:r>
            <a:endParaRPr lang="en-US" dirty="0"/>
          </a:p>
        </p:txBody>
      </p:sp>
      <p:sp>
        <p:nvSpPr>
          <p:cNvPr id="3" name="Content Placeholder 2"/>
          <p:cNvSpPr>
            <a:spLocks noGrp="1"/>
          </p:cNvSpPr>
          <p:nvPr>
            <p:ph sz="half" idx="1"/>
          </p:nvPr>
        </p:nvSpPr>
        <p:spPr>
          <a:xfrm>
            <a:off x="457200" y="1524000"/>
            <a:ext cx="7848600" cy="4379912"/>
          </a:xfrm>
        </p:spPr>
        <p:txBody>
          <a:bodyPr/>
          <a:lstStyle/>
          <a:p>
            <a:r>
              <a:rPr lang="en-US" dirty="0" smtClean="0"/>
              <a:t>Web client programming is a powerful technique for querying the Web. A web client is any program that retrieves data from a web server using the Hyper Text Transfer Protocol (the http in your URLs). A web browser is a client; so are web crawlers, programs that traverse the Web automatically to gather information. You can also use web clients to take advantage of services offered by others on the Web and add dynamic features to your own web site.</a:t>
            </a:r>
            <a:endParaRPr lang="en-US" dirty="0"/>
          </a:p>
        </p:txBody>
      </p:sp>
      <p:sp>
        <p:nvSpPr>
          <p:cNvPr id="5" name="Footer Placeholder 4"/>
          <p:cNvSpPr>
            <a:spLocks noGrp="1"/>
          </p:cNvSpPr>
          <p:nvPr>
            <p:ph type="ftr" idx="10"/>
          </p:nvPr>
        </p:nvSpPr>
        <p:spPr/>
        <p:txBody>
          <a:bodyPr/>
          <a:lstStyle/>
          <a:p>
            <a:pPr>
              <a:defRPr/>
            </a:pPr>
            <a:r>
              <a:rPr lang="fr-FR" smtClean="0"/>
              <a:t>Version Mar_2015</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0075" cy="688975"/>
          </a:xfrm>
        </p:spPr>
        <p:txBody>
          <a:bodyPr/>
          <a:lstStyle/>
          <a:p>
            <a:r>
              <a:rPr lang="en-US" dirty="0" smtClean="0"/>
              <a:t>Web Services Python</a:t>
            </a:r>
            <a:endParaRPr lang="en-US" dirty="0"/>
          </a:p>
        </p:txBody>
      </p:sp>
      <p:sp>
        <p:nvSpPr>
          <p:cNvPr id="3" name="Content Placeholder 2"/>
          <p:cNvSpPr>
            <a:spLocks noGrp="1"/>
          </p:cNvSpPr>
          <p:nvPr>
            <p:ph sz="half" idx="1"/>
          </p:nvPr>
        </p:nvSpPr>
        <p:spPr>
          <a:xfrm>
            <a:off x="457200" y="1935163"/>
            <a:ext cx="7924800" cy="4379912"/>
          </a:xfrm>
        </p:spPr>
        <p:txBody>
          <a:bodyPr/>
          <a:lstStyle/>
          <a:p>
            <a:r>
              <a:rPr lang="en-US" dirty="0" smtClean="0"/>
              <a:t>The Web Services for Python Project provides libraries for developing web services using the python programming language. The libraries implement the various protocols used when writing web services including SOAP, WSDL, and other related protocols.</a:t>
            </a:r>
            <a:endParaRPr lang="en-US" dirty="0"/>
          </a:p>
        </p:txBody>
      </p:sp>
      <p:sp>
        <p:nvSpPr>
          <p:cNvPr id="5" name="Footer Placeholder 4"/>
          <p:cNvSpPr>
            <a:spLocks noGrp="1"/>
          </p:cNvSpPr>
          <p:nvPr>
            <p:ph type="ftr" idx="10"/>
          </p:nvPr>
        </p:nvSpPr>
        <p:spPr/>
        <p:txBody>
          <a:bodyPr/>
          <a:lstStyle/>
          <a:p>
            <a:pPr>
              <a:defRPr/>
            </a:pPr>
            <a:r>
              <a:rPr lang="fr-FR" smtClean="0"/>
              <a:t>Version Mar_2015</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3" descr="PanelPrintReady2.jpg"/>
          <p:cNvPicPr>
            <a:picLocks noChangeAspect="1"/>
          </p:cNvPicPr>
          <p:nvPr/>
        </p:nvPicPr>
        <p:blipFill>
          <a:blip r:embed="rId3"/>
          <a:srcRect/>
          <a:stretch>
            <a:fillRect/>
          </a:stretch>
        </p:blipFill>
        <p:spPr bwMode="auto">
          <a:xfrm>
            <a:off x="838200" y="1295400"/>
            <a:ext cx="6989763" cy="5497513"/>
          </a:xfrm>
          <a:prstGeom prst="rect">
            <a:avLst/>
          </a:prstGeom>
          <a:noFill/>
          <a:ln w="9525">
            <a:noFill/>
            <a:miter lim="800000"/>
            <a:headEnd/>
            <a:tailEnd/>
          </a:ln>
        </p:spPr>
      </p:pic>
      <p:grpSp>
        <p:nvGrpSpPr>
          <p:cNvPr id="2" name="Group 2"/>
          <p:cNvGrpSpPr>
            <a:grpSpLocks/>
          </p:cNvGrpSpPr>
          <p:nvPr/>
        </p:nvGrpSpPr>
        <p:grpSpPr bwMode="auto">
          <a:xfrm>
            <a:off x="0" y="0"/>
            <a:ext cx="9144000" cy="1219200"/>
            <a:chOff x="288" y="-1008"/>
            <a:chExt cx="5760" cy="768"/>
          </a:xfrm>
        </p:grpSpPr>
        <p:pic>
          <p:nvPicPr>
            <p:cNvPr id="26630" name="Picture 3" descr="1"/>
            <p:cNvPicPr>
              <a:picLocks noChangeAspect="1" noChangeArrowheads="1"/>
            </p:cNvPicPr>
            <p:nvPr/>
          </p:nvPicPr>
          <p:blipFill>
            <a:blip r:embed="rId4"/>
            <a:srcRect/>
            <a:stretch>
              <a:fillRect/>
            </a:stretch>
          </p:blipFill>
          <p:spPr bwMode="auto">
            <a:xfrm>
              <a:off x="288" y="-1008"/>
              <a:ext cx="5760" cy="768"/>
            </a:xfrm>
            <a:prstGeom prst="rect">
              <a:avLst/>
            </a:prstGeom>
            <a:noFill/>
            <a:ln w="9525">
              <a:noFill/>
              <a:miter lim="800000"/>
              <a:headEnd/>
              <a:tailEnd/>
            </a:ln>
          </p:spPr>
        </p:pic>
        <p:sp>
          <p:nvSpPr>
            <p:cNvPr id="26631" name="Rectangle 4"/>
            <p:cNvSpPr>
              <a:spLocks noChangeArrowheads="1"/>
            </p:cNvSpPr>
            <p:nvPr/>
          </p:nvSpPr>
          <p:spPr bwMode="auto">
            <a:xfrm>
              <a:off x="336" y="-1008"/>
              <a:ext cx="5184" cy="720"/>
            </a:xfrm>
            <a:prstGeom prst="rect">
              <a:avLst/>
            </a:prstGeom>
            <a:noFill/>
            <a:ln w="9525">
              <a:noFill/>
              <a:miter lim="800000"/>
              <a:headEnd/>
              <a:tailEnd/>
            </a:ln>
          </p:spPr>
          <p:txBody>
            <a:bodyPr lIns="90000" tIns="36000" rIns="72000" bIns="0" anchor="ctr"/>
            <a:lstStyle/>
            <a:p>
              <a:r>
                <a:rPr lang="en-US" sz="4400">
                  <a:solidFill>
                    <a:schemeClr val="bg1"/>
                  </a:solidFill>
                </a:rPr>
                <a:t>Short List of Our Past Students </a:t>
              </a:r>
            </a:p>
          </p:txBody>
        </p:sp>
      </p:grpSp>
      <p:pic>
        <p:nvPicPr>
          <p:cNvPr id="26628" name="Picture 2" descr="D:\D Drive\kailash\tops logo.png"/>
          <p:cNvPicPr>
            <a:picLocks noChangeAspect="1" noChangeArrowheads="1"/>
          </p:cNvPicPr>
          <p:nvPr/>
        </p:nvPicPr>
        <p:blipFill>
          <a:blip r:embed="rId5"/>
          <a:srcRect/>
          <a:stretch>
            <a:fillRect/>
          </a:stretch>
        </p:blipFill>
        <p:spPr bwMode="auto">
          <a:xfrm>
            <a:off x="7924800" y="6235700"/>
            <a:ext cx="1219200" cy="622300"/>
          </a:xfrm>
          <a:prstGeom prst="rect">
            <a:avLst/>
          </a:prstGeom>
          <a:noFill/>
          <a:ln w="9525">
            <a:noFill/>
            <a:miter lim="800000"/>
            <a:headEnd/>
            <a:tailEnd/>
          </a:ln>
        </p:spPr>
      </p:pic>
      <p:sp>
        <p:nvSpPr>
          <p:cNvPr id="8" name="Footer Placeholder 7"/>
          <p:cNvSpPr>
            <a:spLocks noGrp="1"/>
          </p:cNvSpPr>
          <p:nvPr>
            <p:ph type="ftr" sz="quarter" idx="11"/>
          </p:nvPr>
        </p:nvSpPr>
        <p:spPr/>
        <p:txBody>
          <a:bodyPr/>
          <a:lstStyle/>
          <a:p>
            <a:r>
              <a:rPr lang="en-US" smtClean="0"/>
              <a:t>Version Mar_2015</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0" y="76200"/>
            <a:ext cx="9144000" cy="1219200"/>
          </a:xfrm>
        </p:spPr>
        <p:txBody>
          <a:bodyPr/>
          <a:lstStyle/>
          <a:p>
            <a:r>
              <a:rPr lang="en-US" sz="4000" smtClean="0">
                <a:solidFill>
                  <a:schemeClr val="bg1"/>
                </a:solidFill>
              </a:rPr>
              <a:t>Placement Tie ups (Tentative List)</a:t>
            </a:r>
          </a:p>
        </p:txBody>
      </p:sp>
      <p:pic>
        <p:nvPicPr>
          <p:cNvPr id="27651" name="Picture 3" descr="PanelPrintReady.jpg"/>
          <p:cNvPicPr>
            <a:picLocks noChangeAspect="1"/>
          </p:cNvPicPr>
          <p:nvPr/>
        </p:nvPicPr>
        <p:blipFill>
          <a:blip r:embed="rId3"/>
          <a:srcRect/>
          <a:stretch>
            <a:fillRect/>
          </a:stretch>
        </p:blipFill>
        <p:spPr bwMode="auto">
          <a:xfrm>
            <a:off x="1066800" y="1447800"/>
            <a:ext cx="6861175" cy="5105400"/>
          </a:xfrm>
          <a:prstGeom prst="rect">
            <a:avLst/>
          </a:prstGeom>
          <a:noFill/>
          <a:ln w="9525">
            <a:noFill/>
            <a:miter lim="800000"/>
            <a:headEnd/>
            <a:tailEnd/>
          </a:ln>
        </p:spPr>
      </p:pic>
      <p:grpSp>
        <p:nvGrpSpPr>
          <p:cNvPr id="2" name="Group 2"/>
          <p:cNvGrpSpPr>
            <a:grpSpLocks/>
          </p:cNvGrpSpPr>
          <p:nvPr/>
        </p:nvGrpSpPr>
        <p:grpSpPr bwMode="auto">
          <a:xfrm>
            <a:off x="0" y="0"/>
            <a:ext cx="9144000" cy="1219200"/>
            <a:chOff x="288" y="-1008"/>
            <a:chExt cx="5760" cy="768"/>
          </a:xfrm>
        </p:grpSpPr>
        <p:pic>
          <p:nvPicPr>
            <p:cNvPr id="27655" name="Picture 3" descr="1"/>
            <p:cNvPicPr>
              <a:picLocks noChangeAspect="1" noChangeArrowheads="1"/>
            </p:cNvPicPr>
            <p:nvPr/>
          </p:nvPicPr>
          <p:blipFill>
            <a:blip r:embed="rId4"/>
            <a:srcRect/>
            <a:stretch>
              <a:fillRect/>
            </a:stretch>
          </p:blipFill>
          <p:spPr bwMode="auto">
            <a:xfrm>
              <a:off x="288" y="-1008"/>
              <a:ext cx="5760" cy="768"/>
            </a:xfrm>
            <a:prstGeom prst="rect">
              <a:avLst/>
            </a:prstGeom>
            <a:noFill/>
            <a:ln w="9525">
              <a:noFill/>
              <a:miter lim="800000"/>
              <a:headEnd/>
              <a:tailEnd/>
            </a:ln>
          </p:spPr>
        </p:pic>
        <p:sp>
          <p:nvSpPr>
            <p:cNvPr id="27656" name="Rectangle 4"/>
            <p:cNvSpPr>
              <a:spLocks noChangeArrowheads="1"/>
            </p:cNvSpPr>
            <p:nvPr/>
          </p:nvSpPr>
          <p:spPr bwMode="auto">
            <a:xfrm>
              <a:off x="336" y="-1008"/>
              <a:ext cx="5184" cy="720"/>
            </a:xfrm>
            <a:prstGeom prst="rect">
              <a:avLst/>
            </a:prstGeom>
            <a:noFill/>
            <a:ln w="9525">
              <a:noFill/>
              <a:miter lim="800000"/>
              <a:headEnd/>
              <a:tailEnd/>
            </a:ln>
          </p:spPr>
          <p:txBody>
            <a:bodyPr lIns="90000" tIns="36000" rIns="72000" bIns="0" anchor="ctr"/>
            <a:lstStyle/>
            <a:p>
              <a:r>
                <a:rPr lang="en-US" sz="4400">
                  <a:solidFill>
                    <a:schemeClr val="bg1"/>
                  </a:solidFill>
                </a:rPr>
                <a:t>Placement Tie ups (TentativeList)</a:t>
              </a:r>
            </a:p>
          </p:txBody>
        </p:sp>
      </p:grpSp>
      <p:pic>
        <p:nvPicPr>
          <p:cNvPr id="27653" name="Picture 2" descr="D:\D Drive\kailash\tops logo.png"/>
          <p:cNvPicPr>
            <a:picLocks noChangeAspect="1" noChangeArrowheads="1"/>
          </p:cNvPicPr>
          <p:nvPr/>
        </p:nvPicPr>
        <p:blipFill>
          <a:blip r:embed="rId5"/>
          <a:srcRect/>
          <a:stretch>
            <a:fillRect/>
          </a:stretch>
        </p:blipFill>
        <p:spPr bwMode="auto">
          <a:xfrm>
            <a:off x="7175500" y="6235700"/>
            <a:ext cx="1968500" cy="622300"/>
          </a:xfrm>
          <a:prstGeom prst="rect">
            <a:avLst/>
          </a:prstGeom>
          <a:noFill/>
          <a:ln w="9525">
            <a:noFill/>
            <a:miter lim="800000"/>
            <a:headEnd/>
            <a:tailEnd/>
          </a:ln>
        </p:spPr>
      </p:pic>
      <p:sp>
        <p:nvSpPr>
          <p:cNvPr id="10" name="Footer Placeholder 9"/>
          <p:cNvSpPr>
            <a:spLocks noGrp="1"/>
          </p:cNvSpPr>
          <p:nvPr>
            <p:ph type="ftr" sz="quarter" idx="11"/>
          </p:nvPr>
        </p:nvSpPr>
        <p:spPr/>
        <p:txBody>
          <a:bodyPr/>
          <a:lstStyle/>
          <a:p>
            <a:r>
              <a:rPr lang="en-US" smtClean="0"/>
              <a:t>Version Mar_2015</a:t>
            </a:r>
            <a:endParaRPr lang="en-US"/>
          </a:p>
        </p:txBody>
      </p:sp>
    </p:spTree>
  </p:cSld>
  <p:clrMapOvr>
    <a:masterClrMapping/>
  </p:clrMapOvr>
  <p:transition spd="med">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
          <p:cNvPicPr>
            <a:picLocks noChangeAspect="1" noChangeArrowheads="1"/>
          </p:cNvPicPr>
          <p:nvPr/>
        </p:nvPicPr>
        <p:blipFill>
          <a:blip r:embed="rId3"/>
          <a:srcRect/>
          <a:stretch>
            <a:fillRect/>
          </a:stretch>
        </p:blipFill>
        <p:spPr bwMode="auto">
          <a:xfrm>
            <a:off x="0" y="0"/>
            <a:ext cx="9144000" cy="1219200"/>
          </a:xfrm>
          <a:prstGeom prst="rect">
            <a:avLst/>
          </a:prstGeom>
          <a:noFill/>
          <a:ln w="9525">
            <a:noFill/>
            <a:round/>
            <a:headEnd/>
            <a:tailEnd/>
          </a:ln>
        </p:spPr>
      </p:pic>
      <p:sp>
        <p:nvSpPr>
          <p:cNvPr id="28675" name="Rectangle 2"/>
          <p:cNvSpPr>
            <a:spLocks noChangeArrowheads="1"/>
          </p:cNvSpPr>
          <p:nvPr/>
        </p:nvSpPr>
        <p:spPr bwMode="auto">
          <a:xfrm>
            <a:off x="457200" y="457200"/>
            <a:ext cx="8229600" cy="4525963"/>
          </a:xfrm>
          <a:prstGeom prst="rect">
            <a:avLst/>
          </a:prstGeom>
          <a:noFill/>
          <a:ln w="9525">
            <a:noFill/>
            <a:round/>
            <a:headEnd/>
            <a:tailEnd/>
          </a:ln>
        </p:spPr>
        <p:txBody>
          <a:bodyPr lIns="89982" tIns="46790" rIns="89982" bIns="46790"/>
          <a:lstStyle/>
          <a:p>
            <a:pPr algn="ctr">
              <a:spcBef>
                <a:spcPts val="500"/>
              </a:spcBef>
              <a:tabLst>
                <a:tab pos="341313" algn="l"/>
                <a:tab pos="1254125" algn="l"/>
                <a:tab pos="2168525" algn="l"/>
                <a:tab pos="3084513" algn="l"/>
                <a:tab pos="3998913" algn="l"/>
                <a:tab pos="4913313" algn="l"/>
                <a:tab pos="5827713" algn="l"/>
                <a:tab pos="6742113" algn="l"/>
                <a:tab pos="7654925" algn="l"/>
                <a:tab pos="8569325" algn="l"/>
                <a:tab pos="9483725" algn="l"/>
                <a:tab pos="10398125" algn="l"/>
              </a:tabLst>
            </a:pPr>
            <a:endParaRPr lang="en-US" sz="2000" b="1">
              <a:solidFill>
                <a:srgbClr val="000000"/>
              </a:solidFill>
              <a:latin typeface="Constantia" pitchFamily="18" charset="0"/>
            </a:endParaRPr>
          </a:p>
          <a:p>
            <a:pPr algn="ctr">
              <a:spcBef>
                <a:spcPts val="500"/>
              </a:spcBef>
              <a:tabLst>
                <a:tab pos="341313" algn="l"/>
                <a:tab pos="1254125" algn="l"/>
                <a:tab pos="2168525" algn="l"/>
                <a:tab pos="3084513" algn="l"/>
                <a:tab pos="3998913" algn="l"/>
                <a:tab pos="4913313" algn="l"/>
                <a:tab pos="5827713" algn="l"/>
                <a:tab pos="6742113" algn="l"/>
                <a:tab pos="7654925" algn="l"/>
                <a:tab pos="8569325" algn="l"/>
                <a:tab pos="9483725" algn="l"/>
                <a:tab pos="10398125" algn="l"/>
              </a:tabLst>
            </a:pPr>
            <a:endParaRPr lang="en-US" sz="2000" b="1">
              <a:solidFill>
                <a:srgbClr val="000000"/>
              </a:solidFill>
              <a:latin typeface="Constantia" pitchFamily="18" charset="0"/>
            </a:endParaRPr>
          </a:p>
        </p:txBody>
      </p:sp>
      <p:sp>
        <p:nvSpPr>
          <p:cNvPr id="28676" name="Text Box 4"/>
          <p:cNvSpPr txBox="1">
            <a:spLocks noChangeArrowheads="1"/>
          </p:cNvSpPr>
          <p:nvPr/>
        </p:nvSpPr>
        <p:spPr bwMode="auto">
          <a:xfrm>
            <a:off x="457200" y="76200"/>
            <a:ext cx="8229600" cy="1143000"/>
          </a:xfrm>
          <a:prstGeom prst="rect">
            <a:avLst/>
          </a:prstGeom>
          <a:noFill/>
          <a:ln w="9525">
            <a:noFill/>
            <a:round/>
            <a:headEnd/>
            <a:tailEnd/>
          </a:ln>
        </p:spPr>
        <p:txBody>
          <a:bodyPr lIns="0" tIns="45711" rIns="0" bIns="0" anchor="b"/>
          <a:lstStyle/>
          <a:p>
            <a:pPr>
              <a:tabLst>
                <a:tab pos="0" algn="l"/>
                <a:tab pos="912813" algn="l"/>
                <a:tab pos="1827213" algn="l"/>
                <a:tab pos="2741613" algn="l"/>
                <a:tab pos="3656013" algn="l"/>
                <a:tab pos="4570413" algn="l"/>
                <a:tab pos="5484813" algn="l"/>
                <a:tab pos="6399213" algn="l"/>
                <a:tab pos="7312025" algn="l"/>
                <a:tab pos="8226425" algn="l"/>
                <a:tab pos="9140825" algn="l"/>
                <a:tab pos="10055225" algn="l"/>
              </a:tabLst>
            </a:pPr>
            <a:r>
              <a:rPr lang="en-US" sz="2000" b="1">
                <a:solidFill>
                  <a:srgbClr val="FFFFFF"/>
                </a:solidFill>
                <a:latin typeface="Calibri" pitchFamily="34" charset="0"/>
              </a:rPr>
              <a:t>Contact us</a:t>
            </a:r>
          </a:p>
        </p:txBody>
      </p:sp>
      <p:sp>
        <p:nvSpPr>
          <p:cNvPr id="28677" name="Text Box 5"/>
          <p:cNvSpPr txBox="1">
            <a:spLocks noChangeArrowheads="1"/>
          </p:cNvSpPr>
          <p:nvPr/>
        </p:nvSpPr>
        <p:spPr bwMode="auto">
          <a:xfrm>
            <a:off x="152400" y="1990725"/>
            <a:ext cx="3524250" cy="402270"/>
          </a:xfrm>
          <a:prstGeom prst="rect">
            <a:avLst/>
          </a:prstGeom>
          <a:noFill/>
          <a:ln w="9525">
            <a:noFill/>
            <a:round/>
            <a:headEnd/>
            <a:tailEnd/>
          </a:ln>
        </p:spPr>
        <p:txBody>
          <a:bodyPr lIns="89982" tIns="46790" rIns="89982" bIns="46790">
            <a:spAutoFit/>
          </a:bodyPr>
          <a:lstStyle/>
          <a:p>
            <a:pPr>
              <a:tabLst>
                <a:tab pos="0" algn="l"/>
                <a:tab pos="912813" algn="l"/>
                <a:tab pos="1827213" algn="l"/>
                <a:tab pos="2741613" algn="l"/>
                <a:tab pos="3656013" algn="l"/>
                <a:tab pos="4570413" algn="l"/>
                <a:tab pos="5484813" algn="l"/>
                <a:tab pos="6399213" algn="l"/>
                <a:tab pos="7312025" algn="l"/>
                <a:tab pos="8226425" algn="l"/>
                <a:tab pos="9140825" algn="l"/>
                <a:tab pos="10055225" algn="l"/>
              </a:tabLst>
            </a:pPr>
            <a:r>
              <a:rPr lang="en-US" sz="2000" b="1" dirty="0">
                <a:solidFill>
                  <a:srgbClr val="6666FF"/>
                </a:solidFill>
                <a:latin typeface="Constantia" pitchFamily="18" charset="0"/>
              </a:rPr>
              <a:t>Ahmadabad ( 9974755006)</a:t>
            </a:r>
          </a:p>
        </p:txBody>
      </p:sp>
      <p:sp>
        <p:nvSpPr>
          <p:cNvPr id="28678" name="Rectangle 6"/>
          <p:cNvSpPr>
            <a:spLocks noChangeArrowheads="1"/>
          </p:cNvSpPr>
          <p:nvPr/>
        </p:nvSpPr>
        <p:spPr bwMode="auto">
          <a:xfrm>
            <a:off x="228600" y="1295400"/>
            <a:ext cx="8229600" cy="4343400"/>
          </a:xfrm>
          <a:prstGeom prst="rect">
            <a:avLst/>
          </a:prstGeom>
          <a:noFill/>
          <a:ln w="9525">
            <a:noFill/>
            <a:round/>
            <a:headEnd/>
            <a:tailEnd/>
          </a:ln>
        </p:spPr>
        <p:txBody>
          <a:bodyPr wrap="none" lIns="91420" tIns="45711" rIns="91420" bIns="45711" anchor="ctr"/>
          <a:lstStyle/>
          <a:p>
            <a:endParaRPr lang="en-US" sz="2000" b="1"/>
          </a:p>
        </p:txBody>
      </p:sp>
      <p:sp>
        <p:nvSpPr>
          <p:cNvPr id="28679" name="Text Box 7"/>
          <p:cNvSpPr txBox="1">
            <a:spLocks noChangeArrowheads="1"/>
          </p:cNvSpPr>
          <p:nvPr/>
        </p:nvSpPr>
        <p:spPr bwMode="auto">
          <a:xfrm>
            <a:off x="209550" y="3438525"/>
            <a:ext cx="2609850" cy="402270"/>
          </a:xfrm>
          <a:prstGeom prst="rect">
            <a:avLst/>
          </a:prstGeom>
          <a:noFill/>
          <a:ln w="9525">
            <a:noFill/>
            <a:round/>
            <a:headEnd/>
            <a:tailEnd/>
          </a:ln>
        </p:spPr>
        <p:txBody>
          <a:bodyPr lIns="89982" tIns="46790" rIns="89982" bIns="46790">
            <a:spAutoFit/>
          </a:bodyPr>
          <a:lstStyle/>
          <a:p>
            <a:pPr>
              <a:tabLst>
                <a:tab pos="0" algn="l"/>
                <a:tab pos="912813" algn="l"/>
                <a:tab pos="1827213" algn="l"/>
                <a:tab pos="2741613" algn="l"/>
                <a:tab pos="3656013" algn="l"/>
                <a:tab pos="4570413" algn="l"/>
                <a:tab pos="5484813" algn="l"/>
                <a:tab pos="6399213" algn="l"/>
                <a:tab pos="7312025" algn="l"/>
                <a:tab pos="8226425" algn="l"/>
                <a:tab pos="9140825" algn="l"/>
                <a:tab pos="10055225" algn="l"/>
              </a:tabLst>
            </a:pPr>
            <a:r>
              <a:rPr lang="en-US" sz="2000" b="1" dirty="0">
                <a:solidFill>
                  <a:srgbClr val="6666FF"/>
                </a:solidFill>
                <a:latin typeface="Constantia" pitchFamily="18" charset="0"/>
              </a:rPr>
              <a:t>Baroda(9725355009)</a:t>
            </a:r>
          </a:p>
        </p:txBody>
      </p:sp>
      <p:sp>
        <p:nvSpPr>
          <p:cNvPr id="28680" name="Text Box 8"/>
          <p:cNvSpPr txBox="1">
            <a:spLocks noChangeArrowheads="1"/>
          </p:cNvSpPr>
          <p:nvPr/>
        </p:nvSpPr>
        <p:spPr bwMode="auto">
          <a:xfrm>
            <a:off x="228600" y="5114925"/>
            <a:ext cx="2762250" cy="402270"/>
          </a:xfrm>
          <a:prstGeom prst="rect">
            <a:avLst/>
          </a:prstGeom>
          <a:noFill/>
          <a:ln w="9525">
            <a:noFill/>
            <a:round/>
            <a:headEnd/>
            <a:tailEnd/>
          </a:ln>
        </p:spPr>
        <p:txBody>
          <a:bodyPr lIns="89982" tIns="46790" rIns="89982" bIns="46790">
            <a:spAutoFit/>
          </a:bodyPr>
          <a:lstStyle/>
          <a:p>
            <a:pPr>
              <a:tabLst>
                <a:tab pos="0" algn="l"/>
                <a:tab pos="912813" algn="l"/>
                <a:tab pos="1827213" algn="l"/>
                <a:tab pos="2741613" algn="l"/>
                <a:tab pos="3656013" algn="l"/>
                <a:tab pos="4570413" algn="l"/>
                <a:tab pos="5484813" algn="l"/>
                <a:tab pos="6399213" algn="l"/>
                <a:tab pos="7312025" algn="l"/>
                <a:tab pos="8226425" algn="l"/>
                <a:tab pos="9140825" algn="l"/>
                <a:tab pos="10055225" algn="l"/>
              </a:tabLst>
            </a:pPr>
            <a:r>
              <a:rPr lang="en-US" sz="2000" b="1" dirty="0">
                <a:solidFill>
                  <a:srgbClr val="6666FF"/>
                </a:solidFill>
                <a:latin typeface="Constantia" pitchFamily="18" charset="0"/>
              </a:rPr>
              <a:t>Rajkot( 9724004242)</a:t>
            </a:r>
          </a:p>
        </p:txBody>
      </p:sp>
      <p:sp>
        <p:nvSpPr>
          <p:cNvPr id="28681" name="Text Box 9"/>
          <p:cNvSpPr txBox="1">
            <a:spLocks noChangeArrowheads="1"/>
          </p:cNvSpPr>
          <p:nvPr/>
        </p:nvSpPr>
        <p:spPr bwMode="auto">
          <a:xfrm>
            <a:off x="76200" y="3971925"/>
            <a:ext cx="2971800" cy="402270"/>
          </a:xfrm>
          <a:prstGeom prst="rect">
            <a:avLst/>
          </a:prstGeom>
          <a:noFill/>
          <a:ln w="9525">
            <a:noFill/>
            <a:round/>
            <a:headEnd/>
            <a:tailEnd/>
          </a:ln>
        </p:spPr>
        <p:txBody>
          <a:bodyPr lIns="89982" tIns="46790" rIns="89982" bIns="46790">
            <a:spAutoFit/>
          </a:bodyPr>
          <a:lstStyle/>
          <a:p>
            <a:pPr>
              <a:tabLst>
                <a:tab pos="0" algn="l"/>
                <a:tab pos="912813" algn="l"/>
                <a:tab pos="1827213" algn="l"/>
                <a:tab pos="2741613" algn="l"/>
                <a:tab pos="3656013" algn="l"/>
                <a:tab pos="4570413" algn="l"/>
                <a:tab pos="5484813" algn="l"/>
                <a:tab pos="6399213" algn="l"/>
                <a:tab pos="7312025" algn="l"/>
                <a:tab pos="8226425" algn="l"/>
                <a:tab pos="9140825" algn="l"/>
                <a:tab pos="10055225" algn="l"/>
              </a:tabLst>
            </a:pPr>
            <a:r>
              <a:rPr lang="en-US" sz="2000" b="1" dirty="0">
                <a:solidFill>
                  <a:srgbClr val="6666FF"/>
                </a:solidFill>
                <a:latin typeface="Constantia" pitchFamily="18" charset="0"/>
              </a:rPr>
              <a:t>   </a:t>
            </a:r>
            <a:r>
              <a:rPr lang="en-US" sz="2000" b="1" dirty="0" err="1">
                <a:solidFill>
                  <a:srgbClr val="6666FF"/>
                </a:solidFill>
                <a:latin typeface="Constantia" pitchFamily="18" charset="0"/>
              </a:rPr>
              <a:t>Surat</a:t>
            </a:r>
            <a:r>
              <a:rPr lang="en-US" sz="2000" b="1" dirty="0">
                <a:solidFill>
                  <a:srgbClr val="6666FF"/>
                </a:solidFill>
                <a:latin typeface="Constantia" pitchFamily="18" charset="0"/>
              </a:rPr>
              <a:t> (9724033344)</a:t>
            </a:r>
          </a:p>
        </p:txBody>
      </p:sp>
      <p:sp>
        <p:nvSpPr>
          <p:cNvPr id="28682" name="Text Box 13"/>
          <p:cNvSpPr txBox="1">
            <a:spLocks noChangeArrowheads="1"/>
          </p:cNvSpPr>
          <p:nvPr/>
        </p:nvSpPr>
        <p:spPr bwMode="auto">
          <a:xfrm>
            <a:off x="152400" y="4474530"/>
            <a:ext cx="3276600" cy="402270"/>
          </a:xfrm>
          <a:prstGeom prst="rect">
            <a:avLst/>
          </a:prstGeom>
          <a:noFill/>
          <a:ln w="9525">
            <a:noFill/>
            <a:round/>
            <a:headEnd/>
            <a:tailEnd/>
          </a:ln>
        </p:spPr>
        <p:txBody>
          <a:bodyPr wrap="square" lIns="89982" tIns="46790" rIns="89982" bIns="46790">
            <a:spAutoFit/>
          </a:bodyPr>
          <a:lstStyle/>
          <a:p>
            <a:pPr>
              <a:tabLst>
                <a:tab pos="0" algn="l"/>
                <a:tab pos="912813" algn="l"/>
                <a:tab pos="1827213" algn="l"/>
                <a:tab pos="2741613" algn="l"/>
                <a:tab pos="3656013" algn="l"/>
                <a:tab pos="4570413" algn="l"/>
                <a:tab pos="5484813" algn="l"/>
                <a:tab pos="6399213" algn="l"/>
                <a:tab pos="7312025" algn="l"/>
                <a:tab pos="8226425" algn="l"/>
                <a:tab pos="9140825" algn="l"/>
                <a:tab pos="10055225" algn="l"/>
              </a:tabLst>
            </a:pPr>
            <a:r>
              <a:rPr lang="en-US" sz="2000" b="1" dirty="0">
                <a:solidFill>
                  <a:srgbClr val="6666FF"/>
                </a:solidFill>
                <a:latin typeface="Constantia" pitchFamily="18" charset="0"/>
              </a:rPr>
              <a:t> </a:t>
            </a:r>
            <a:r>
              <a:rPr lang="en-US" sz="2000" b="1" dirty="0" err="1">
                <a:solidFill>
                  <a:srgbClr val="6666FF"/>
                </a:solidFill>
                <a:latin typeface="Constantia" pitchFamily="18" charset="0"/>
              </a:rPr>
              <a:t>Mehsana</a:t>
            </a:r>
            <a:r>
              <a:rPr lang="en-US" sz="2000" b="1" dirty="0">
                <a:solidFill>
                  <a:srgbClr val="6666FF"/>
                </a:solidFill>
                <a:latin typeface="Constantia" pitchFamily="18" charset="0"/>
              </a:rPr>
              <a:t>(7600009613)</a:t>
            </a:r>
          </a:p>
        </p:txBody>
      </p:sp>
      <p:sp>
        <p:nvSpPr>
          <p:cNvPr id="28684" name="Text Box 13"/>
          <p:cNvSpPr txBox="1">
            <a:spLocks noChangeArrowheads="1"/>
          </p:cNvSpPr>
          <p:nvPr/>
        </p:nvSpPr>
        <p:spPr bwMode="auto">
          <a:xfrm>
            <a:off x="-76200" y="2362200"/>
            <a:ext cx="3352800" cy="402270"/>
          </a:xfrm>
          <a:prstGeom prst="rect">
            <a:avLst/>
          </a:prstGeom>
          <a:noFill/>
          <a:ln w="9525">
            <a:noFill/>
            <a:round/>
            <a:headEnd/>
            <a:tailEnd/>
          </a:ln>
        </p:spPr>
        <p:txBody>
          <a:bodyPr lIns="89982" tIns="46790" rIns="89982" bIns="46790">
            <a:spAutoFit/>
          </a:bodyPr>
          <a:lstStyle/>
          <a:p>
            <a:pPr>
              <a:tabLst>
                <a:tab pos="0" algn="l"/>
                <a:tab pos="912813" algn="l"/>
                <a:tab pos="1827213" algn="l"/>
                <a:tab pos="2741613" algn="l"/>
                <a:tab pos="3656013" algn="l"/>
                <a:tab pos="4570413" algn="l"/>
                <a:tab pos="5484813" algn="l"/>
                <a:tab pos="6399213" algn="l"/>
                <a:tab pos="7312025" algn="l"/>
                <a:tab pos="8226425" algn="l"/>
                <a:tab pos="9140825" algn="l"/>
                <a:tab pos="10055225" algn="l"/>
              </a:tabLst>
            </a:pPr>
            <a:r>
              <a:rPr lang="en-US" sz="2000" b="1" dirty="0">
                <a:solidFill>
                  <a:srgbClr val="6666FF"/>
                </a:solidFill>
                <a:latin typeface="Constantia" pitchFamily="18" charset="0"/>
              </a:rPr>
              <a:t>  </a:t>
            </a:r>
            <a:r>
              <a:rPr lang="en-US" sz="2000" b="1" dirty="0" smtClean="0">
                <a:solidFill>
                  <a:srgbClr val="6666FF"/>
                </a:solidFill>
                <a:latin typeface="Constantia" pitchFamily="18" charset="0"/>
              </a:rPr>
              <a:t>  </a:t>
            </a:r>
            <a:r>
              <a:rPr lang="en-US" sz="2000" b="1" dirty="0" err="1" smtClean="0">
                <a:solidFill>
                  <a:srgbClr val="6666FF"/>
                </a:solidFill>
                <a:latin typeface="Constantia" pitchFamily="18" charset="0"/>
              </a:rPr>
              <a:t>Maninagar</a:t>
            </a:r>
            <a:r>
              <a:rPr lang="en-US" sz="2000" b="1" dirty="0" smtClean="0">
                <a:solidFill>
                  <a:srgbClr val="6666FF"/>
                </a:solidFill>
                <a:latin typeface="Constantia" pitchFamily="18" charset="0"/>
              </a:rPr>
              <a:t> </a:t>
            </a:r>
            <a:r>
              <a:rPr lang="en-US" sz="2000" b="1" dirty="0">
                <a:solidFill>
                  <a:srgbClr val="6666FF"/>
                </a:solidFill>
                <a:latin typeface="Constantia" pitchFamily="18" charset="0"/>
              </a:rPr>
              <a:t>( 9974863333 )</a:t>
            </a:r>
          </a:p>
        </p:txBody>
      </p:sp>
      <p:sp>
        <p:nvSpPr>
          <p:cNvPr id="28687" name="Text Box 9"/>
          <p:cNvSpPr txBox="1">
            <a:spLocks noChangeArrowheads="1"/>
          </p:cNvSpPr>
          <p:nvPr/>
        </p:nvSpPr>
        <p:spPr bwMode="auto">
          <a:xfrm>
            <a:off x="5715000" y="5562600"/>
            <a:ext cx="2971800" cy="402270"/>
          </a:xfrm>
          <a:prstGeom prst="rect">
            <a:avLst/>
          </a:prstGeom>
          <a:noFill/>
          <a:ln w="9525">
            <a:noFill/>
            <a:round/>
            <a:headEnd/>
            <a:tailEnd/>
          </a:ln>
        </p:spPr>
        <p:txBody>
          <a:bodyPr lIns="89982" tIns="46790" rIns="89982" bIns="46790">
            <a:spAutoFit/>
          </a:bodyPr>
          <a:lstStyle/>
          <a:p>
            <a:pPr>
              <a:tabLst>
                <a:tab pos="0" algn="l"/>
                <a:tab pos="912813" algn="l"/>
                <a:tab pos="1827213" algn="l"/>
                <a:tab pos="2741613" algn="l"/>
                <a:tab pos="3656013" algn="l"/>
                <a:tab pos="4570413" algn="l"/>
                <a:tab pos="5484813" algn="l"/>
                <a:tab pos="6399213" algn="l"/>
                <a:tab pos="7312025" algn="l"/>
                <a:tab pos="8226425" algn="l"/>
                <a:tab pos="9140825" algn="l"/>
                <a:tab pos="10055225" algn="l"/>
              </a:tabLst>
            </a:pPr>
            <a:r>
              <a:rPr lang="en-US" sz="2000" b="1" dirty="0">
                <a:solidFill>
                  <a:srgbClr val="6666FF"/>
                </a:solidFill>
                <a:latin typeface="Constantia" pitchFamily="18" charset="0"/>
              </a:rPr>
              <a:t>   Kota (8233022331) </a:t>
            </a:r>
          </a:p>
        </p:txBody>
      </p:sp>
      <p:sp>
        <p:nvSpPr>
          <p:cNvPr id="28688" name="Text Box 9"/>
          <p:cNvSpPr txBox="1">
            <a:spLocks noChangeArrowheads="1"/>
          </p:cNvSpPr>
          <p:nvPr/>
        </p:nvSpPr>
        <p:spPr bwMode="auto">
          <a:xfrm>
            <a:off x="5715000" y="5105400"/>
            <a:ext cx="2971800" cy="402270"/>
          </a:xfrm>
          <a:prstGeom prst="rect">
            <a:avLst/>
          </a:prstGeom>
          <a:noFill/>
          <a:ln w="9525">
            <a:noFill/>
            <a:round/>
            <a:headEnd/>
            <a:tailEnd/>
          </a:ln>
        </p:spPr>
        <p:txBody>
          <a:bodyPr lIns="89982" tIns="46790" rIns="89982" bIns="46790">
            <a:spAutoFit/>
          </a:bodyPr>
          <a:lstStyle/>
          <a:p>
            <a:pPr>
              <a:tabLst>
                <a:tab pos="0" algn="l"/>
                <a:tab pos="912813" algn="l"/>
                <a:tab pos="1827213" algn="l"/>
                <a:tab pos="2741613" algn="l"/>
                <a:tab pos="3656013" algn="l"/>
                <a:tab pos="4570413" algn="l"/>
                <a:tab pos="5484813" algn="l"/>
                <a:tab pos="6399213" algn="l"/>
                <a:tab pos="7312025" algn="l"/>
                <a:tab pos="8226425" algn="l"/>
                <a:tab pos="9140825" algn="l"/>
                <a:tab pos="10055225" algn="l"/>
              </a:tabLst>
            </a:pPr>
            <a:r>
              <a:rPr lang="en-US" sz="2000" b="1" dirty="0">
                <a:solidFill>
                  <a:srgbClr val="6666FF"/>
                </a:solidFill>
                <a:latin typeface="Constantia" pitchFamily="18" charset="0"/>
              </a:rPr>
              <a:t>  </a:t>
            </a:r>
            <a:r>
              <a:rPr lang="en-US" sz="2000" b="1" dirty="0" err="1">
                <a:solidFill>
                  <a:srgbClr val="6666FF"/>
                </a:solidFill>
                <a:latin typeface="Constantia" pitchFamily="18" charset="0"/>
              </a:rPr>
              <a:t>Jaipur</a:t>
            </a:r>
            <a:r>
              <a:rPr lang="en-US" sz="2000" b="1" dirty="0">
                <a:solidFill>
                  <a:srgbClr val="6666FF"/>
                </a:solidFill>
                <a:latin typeface="Constantia" pitchFamily="18" charset="0"/>
              </a:rPr>
              <a:t> (9983337728) </a:t>
            </a:r>
          </a:p>
        </p:txBody>
      </p:sp>
      <p:sp>
        <p:nvSpPr>
          <p:cNvPr id="28689" name="Text Box 9"/>
          <p:cNvSpPr txBox="1">
            <a:spLocks noChangeArrowheads="1"/>
          </p:cNvSpPr>
          <p:nvPr/>
        </p:nvSpPr>
        <p:spPr bwMode="auto">
          <a:xfrm>
            <a:off x="2743200" y="4343400"/>
            <a:ext cx="2971800" cy="710047"/>
          </a:xfrm>
          <a:prstGeom prst="rect">
            <a:avLst/>
          </a:prstGeom>
          <a:noFill/>
          <a:ln w="9525">
            <a:noFill/>
            <a:round/>
            <a:headEnd/>
            <a:tailEnd/>
          </a:ln>
        </p:spPr>
        <p:txBody>
          <a:bodyPr lIns="89982" tIns="46790" rIns="89982" bIns="46790">
            <a:spAutoFit/>
          </a:bodyPr>
          <a:lstStyle/>
          <a:p>
            <a:pPr>
              <a:tabLst>
                <a:tab pos="0" algn="l"/>
                <a:tab pos="912813" algn="l"/>
                <a:tab pos="1827213" algn="l"/>
                <a:tab pos="2741613" algn="l"/>
                <a:tab pos="3656013" algn="l"/>
                <a:tab pos="4570413" algn="l"/>
                <a:tab pos="5484813" algn="l"/>
                <a:tab pos="6399213" algn="l"/>
                <a:tab pos="7312025" algn="l"/>
                <a:tab pos="8226425" algn="l"/>
                <a:tab pos="9140825" algn="l"/>
                <a:tab pos="10055225" algn="l"/>
              </a:tabLst>
            </a:pPr>
            <a:r>
              <a:rPr lang="en-US" sz="2000" b="1">
                <a:solidFill>
                  <a:srgbClr val="6666FF"/>
                </a:solidFill>
                <a:latin typeface="Constantia" pitchFamily="18" charset="0"/>
              </a:rPr>
              <a:t>  </a:t>
            </a:r>
          </a:p>
          <a:p>
            <a:pPr>
              <a:tabLst>
                <a:tab pos="0" algn="l"/>
                <a:tab pos="912813" algn="l"/>
                <a:tab pos="1827213" algn="l"/>
                <a:tab pos="2741613" algn="l"/>
                <a:tab pos="3656013" algn="l"/>
                <a:tab pos="4570413" algn="l"/>
                <a:tab pos="5484813" algn="l"/>
                <a:tab pos="6399213" algn="l"/>
                <a:tab pos="7312025" algn="l"/>
                <a:tab pos="8226425" algn="l"/>
                <a:tab pos="9140825" algn="l"/>
                <a:tab pos="10055225" algn="l"/>
              </a:tabLst>
            </a:pPr>
            <a:endParaRPr lang="en-US" sz="2000" b="1">
              <a:solidFill>
                <a:srgbClr val="6666FF"/>
              </a:solidFill>
              <a:latin typeface="Constantia" pitchFamily="18" charset="0"/>
            </a:endParaRPr>
          </a:p>
        </p:txBody>
      </p:sp>
      <p:sp>
        <p:nvSpPr>
          <p:cNvPr id="28690" name="Text Box 14"/>
          <p:cNvSpPr txBox="1">
            <a:spLocks noChangeArrowheads="1"/>
          </p:cNvSpPr>
          <p:nvPr/>
        </p:nvSpPr>
        <p:spPr bwMode="auto">
          <a:xfrm>
            <a:off x="76200" y="5648325"/>
            <a:ext cx="3124200" cy="402270"/>
          </a:xfrm>
          <a:prstGeom prst="rect">
            <a:avLst/>
          </a:prstGeom>
          <a:noFill/>
          <a:ln w="9525">
            <a:noFill/>
            <a:round/>
            <a:headEnd/>
            <a:tailEnd/>
          </a:ln>
        </p:spPr>
        <p:txBody>
          <a:bodyPr lIns="89982" tIns="46790" rIns="89982" bIns="46790">
            <a:spAutoFit/>
          </a:bodyPr>
          <a:lstStyle/>
          <a:p>
            <a:pPr>
              <a:tabLst>
                <a:tab pos="0" algn="l"/>
                <a:tab pos="912813" algn="l"/>
                <a:tab pos="1827213" algn="l"/>
                <a:tab pos="2741613" algn="l"/>
                <a:tab pos="3656013" algn="l"/>
                <a:tab pos="4570413" algn="l"/>
                <a:tab pos="5484813" algn="l"/>
                <a:tab pos="6399213" algn="l"/>
                <a:tab pos="7312025" algn="l"/>
                <a:tab pos="8226425" algn="l"/>
                <a:tab pos="9140825" algn="l"/>
                <a:tab pos="10055225" algn="l"/>
              </a:tabLst>
            </a:pPr>
            <a:r>
              <a:rPr lang="en-US" sz="2000" b="1" dirty="0">
                <a:solidFill>
                  <a:srgbClr val="6666FF"/>
                </a:solidFill>
                <a:latin typeface="Constantia" pitchFamily="18" charset="0"/>
              </a:rPr>
              <a:t>   </a:t>
            </a:r>
            <a:r>
              <a:rPr lang="en-US" sz="2000" b="1" dirty="0" err="1">
                <a:solidFill>
                  <a:srgbClr val="6666FF"/>
                </a:solidFill>
                <a:latin typeface="Constantia" pitchFamily="18" charset="0"/>
              </a:rPr>
              <a:t>Navsari</a:t>
            </a:r>
            <a:r>
              <a:rPr lang="en-US" sz="2000" b="1" dirty="0">
                <a:solidFill>
                  <a:srgbClr val="6666FF"/>
                </a:solidFill>
                <a:latin typeface="Constantia" pitchFamily="18" charset="0"/>
              </a:rPr>
              <a:t> (9601793193) </a:t>
            </a:r>
          </a:p>
        </p:txBody>
      </p:sp>
      <p:sp>
        <p:nvSpPr>
          <p:cNvPr id="28691" name="Text Box 9"/>
          <p:cNvSpPr txBox="1">
            <a:spLocks noChangeArrowheads="1"/>
          </p:cNvSpPr>
          <p:nvPr/>
        </p:nvSpPr>
        <p:spPr bwMode="auto">
          <a:xfrm>
            <a:off x="5791200" y="3743325"/>
            <a:ext cx="2971800" cy="402270"/>
          </a:xfrm>
          <a:prstGeom prst="rect">
            <a:avLst/>
          </a:prstGeom>
          <a:noFill/>
          <a:ln w="9525">
            <a:noFill/>
            <a:round/>
            <a:headEnd/>
            <a:tailEnd/>
          </a:ln>
        </p:spPr>
        <p:txBody>
          <a:bodyPr lIns="89982" tIns="46790" rIns="89982" bIns="46790">
            <a:spAutoFit/>
          </a:bodyPr>
          <a:lstStyle/>
          <a:p>
            <a:pPr>
              <a:tabLst>
                <a:tab pos="0" algn="l"/>
                <a:tab pos="912813" algn="l"/>
                <a:tab pos="1827213" algn="l"/>
                <a:tab pos="2741613" algn="l"/>
                <a:tab pos="3656013" algn="l"/>
                <a:tab pos="4570413" algn="l"/>
                <a:tab pos="5484813" algn="l"/>
                <a:tab pos="6399213" algn="l"/>
                <a:tab pos="7312025" algn="l"/>
                <a:tab pos="8226425" algn="l"/>
                <a:tab pos="9140825" algn="l"/>
                <a:tab pos="10055225" algn="l"/>
              </a:tabLst>
            </a:pPr>
            <a:r>
              <a:rPr lang="en-US" sz="2000" b="1" dirty="0">
                <a:solidFill>
                  <a:srgbClr val="6666FF"/>
                </a:solidFill>
                <a:latin typeface="Constantia" pitchFamily="18" charset="0"/>
              </a:rPr>
              <a:t>  Bhopal </a:t>
            </a:r>
            <a:r>
              <a:rPr lang="en-US" sz="2000" b="1" dirty="0" smtClean="0">
                <a:solidFill>
                  <a:srgbClr val="6666FF"/>
                </a:solidFill>
                <a:latin typeface="Constantia" pitchFamily="18" charset="0"/>
              </a:rPr>
              <a:t>(8103711555)</a:t>
            </a:r>
            <a:endParaRPr lang="en-US" sz="2000" b="1" dirty="0">
              <a:solidFill>
                <a:srgbClr val="6666FF"/>
              </a:solidFill>
              <a:latin typeface="Constantia" pitchFamily="18" charset="0"/>
            </a:endParaRPr>
          </a:p>
        </p:txBody>
      </p:sp>
      <p:sp>
        <p:nvSpPr>
          <p:cNvPr id="28693" name="Text Box 9"/>
          <p:cNvSpPr txBox="1">
            <a:spLocks noChangeArrowheads="1"/>
          </p:cNvSpPr>
          <p:nvPr/>
        </p:nvSpPr>
        <p:spPr bwMode="auto">
          <a:xfrm>
            <a:off x="5791200" y="4200525"/>
            <a:ext cx="2971800" cy="402270"/>
          </a:xfrm>
          <a:prstGeom prst="rect">
            <a:avLst/>
          </a:prstGeom>
          <a:noFill/>
          <a:ln w="9525">
            <a:noFill/>
            <a:round/>
            <a:headEnd/>
            <a:tailEnd/>
          </a:ln>
        </p:spPr>
        <p:txBody>
          <a:bodyPr lIns="89982" tIns="46790" rIns="89982" bIns="46790">
            <a:spAutoFit/>
          </a:bodyPr>
          <a:lstStyle/>
          <a:p>
            <a:pPr>
              <a:tabLst>
                <a:tab pos="0" algn="l"/>
                <a:tab pos="912813" algn="l"/>
                <a:tab pos="1827213" algn="l"/>
                <a:tab pos="2741613" algn="l"/>
                <a:tab pos="3656013" algn="l"/>
                <a:tab pos="4570413" algn="l"/>
                <a:tab pos="5484813" algn="l"/>
                <a:tab pos="6399213" algn="l"/>
                <a:tab pos="7312025" algn="l"/>
                <a:tab pos="8226425" algn="l"/>
                <a:tab pos="9140825" algn="l"/>
                <a:tab pos="10055225" algn="l"/>
              </a:tabLst>
            </a:pPr>
            <a:r>
              <a:rPr lang="en-US" sz="2000" b="1" dirty="0">
                <a:solidFill>
                  <a:srgbClr val="6666FF"/>
                </a:solidFill>
                <a:latin typeface="Constantia" pitchFamily="18" charset="0"/>
              </a:rPr>
              <a:t>  Jabalpur (9039707077)</a:t>
            </a:r>
          </a:p>
        </p:txBody>
      </p:sp>
      <p:sp>
        <p:nvSpPr>
          <p:cNvPr id="28694" name="Text Box 9"/>
          <p:cNvSpPr txBox="1">
            <a:spLocks noChangeArrowheads="1"/>
          </p:cNvSpPr>
          <p:nvPr/>
        </p:nvSpPr>
        <p:spPr bwMode="auto">
          <a:xfrm>
            <a:off x="5257800" y="1981200"/>
            <a:ext cx="2971800" cy="402270"/>
          </a:xfrm>
          <a:prstGeom prst="rect">
            <a:avLst/>
          </a:prstGeom>
          <a:noFill/>
          <a:ln w="9525">
            <a:noFill/>
            <a:round/>
            <a:headEnd/>
            <a:tailEnd/>
          </a:ln>
        </p:spPr>
        <p:txBody>
          <a:bodyPr lIns="89982" tIns="46790" rIns="89982" bIns="46790">
            <a:spAutoFit/>
          </a:bodyPr>
          <a:lstStyle/>
          <a:p>
            <a:pPr>
              <a:tabLst>
                <a:tab pos="0" algn="l"/>
                <a:tab pos="912813" algn="l"/>
                <a:tab pos="1827213" algn="l"/>
                <a:tab pos="2741613" algn="l"/>
                <a:tab pos="3656013" algn="l"/>
                <a:tab pos="4570413" algn="l"/>
                <a:tab pos="5484813" algn="l"/>
                <a:tab pos="6399213" algn="l"/>
                <a:tab pos="7312025" algn="l"/>
                <a:tab pos="8226425" algn="l"/>
                <a:tab pos="9140825" algn="l"/>
                <a:tab pos="10055225" algn="l"/>
              </a:tabLst>
            </a:pPr>
            <a:r>
              <a:rPr lang="en-US" sz="2000" b="1" dirty="0">
                <a:solidFill>
                  <a:srgbClr val="6666FF"/>
                </a:solidFill>
                <a:latin typeface="Constantia" pitchFamily="18" charset="0"/>
              </a:rPr>
              <a:t>  </a:t>
            </a:r>
            <a:r>
              <a:rPr lang="en-US" sz="2000" b="1" dirty="0" err="1">
                <a:solidFill>
                  <a:srgbClr val="6666FF"/>
                </a:solidFill>
                <a:latin typeface="Constantia" pitchFamily="18" charset="0"/>
              </a:rPr>
              <a:t>Junagadh</a:t>
            </a:r>
            <a:r>
              <a:rPr lang="en-US" sz="2000" b="1" dirty="0">
                <a:solidFill>
                  <a:srgbClr val="6666FF"/>
                </a:solidFill>
                <a:latin typeface="Constantia" pitchFamily="18" charset="0"/>
              </a:rPr>
              <a:t> (7359391159)</a:t>
            </a:r>
          </a:p>
        </p:txBody>
      </p:sp>
      <p:sp>
        <p:nvSpPr>
          <p:cNvPr id="28695" name="Text Box 5"/>
          <p:cNvSpPr txBox="1">
            <a:spLocks noChangeArrowheads="1"/>
          </p:cNvSpPr>
          <p:nvPr/>
        </p:nvSpPr>
        <p:spPr bwMode="auto">
          <a:xfrm>
            <a:off x="228600" y="1295400"/>
            <a:ext cx="3524250" cy="710047"/>
          </a:xfrm>
          <a:prstGeom prst="rect">
            <a:avLst/>
          </a:prstGeom>
          <a:noFill/>
          <a:ln w="9525">
            <a:noFill/>
            <a:round/>
            <a:headEnd/>
            <a:tailEnd/>
          </a:ln>
        </p:spPr>
        <p:txBody>
          <a:bodyPr lIns="89982" tIns="46790" rIns="89982" bIns="46790">
            <a:spAutoFit/>
          </a:bodyPr>
          <a:lstStyle/>
          <a:p>
            <a:pPr>
              <a:tabLst>
                <a:tab pos="0" algn="l"/>
                <a:tab pos="912813" algn="l"/>
                <a:tab pos="1827213" algn="l"/>
                <a:tab pos="2741613" algn="l"/>
                <a:tab pos="3656013" algn="l"/>
                <a:tab pos="4570413" algn="l"/>
                <a:tab pos="5484813" algn="l"/>
                <a:tab pos="6399213" algn="l"/>
                <a:tab pos="7312025" algn="l"/>
                <a:tab pos="8226425" algn="l"/>
                <a:tab pos="9140825" algn="l"/>
                <a:tab pos="10055225" algn="l"/>
              </a:tabLst>
            </a:pPr>
            <a:r>
              <a:rPr lang="en-US" sz="2000" b="1">
                <a:solidFill>
                  <a:srgbClr val="0070C0"/>
                </a:solidFill>
                <a:latin typeface="Book Antiqua" pitchFamily="18" charset="0"/>
              </a:rPr>
              <a:t>Gujarat</a:t>
            </a:r>
          </a:p>
          <a:p>
            <a:pPr>
              <a:tabLst>
                <a:tab pos="0" algn="l"/>
                <a:tab pos="912813" algn="l"/>
                <a:tab pos="1827213" algn="l"/>
                <a:tab pos="2741613" algn="l"/>
                <a:tab pos="3656013" algn="l"/>
                <a:tab pos="4570413" algn="l"/>
                <a:tab pos="5484813" algn="l"/>
                <a:tab pos="6399213" algn="l"/>
                <a:tab pos="7312025" algn="l"/>
                <a:tab pos="8226425" algn="l"/>
                <a:tab pos="9140825" algn="l"/>
                <a:tab pos="10055225" algn="l"/>
              </a:tabLst>
            </a:pPr>
            <a:endParaRPr lang="en-US" sz="2000" b="1">
              <a:solidFill>
                <a:srgbClr val="6666FF"/>
              </a:solidFill>
              <a:latin typeface="Constantia" pitchFamily="18" charset="0"/>
            </a:endParaRPr>
          </a:p>
        </p:txBody>
      </p:sp>
      <p:sp>
        <p:nvSpPr>
          <p:cNvPr id="28696" name="Text Box 5"/>
          <p:cNvSpPr txBox="1">
            <a:spLocks noChangeArrowheads="1"/>
          </p:cNvSpPr>
          <p:nvPr/>
        </p:nvSpPr>
        <p:spPr bwMode="auto">
          <a:xfrm>
            <a:off x="4648200" y="3124200"/>
            <a:ext cx="3524250" cy="402270"/>
          </a:xfrm>
          <a:prstGeom prst="rect">
            <a:avLst/>
          </a:prstGeom>
          <a:noFill/>
          <a:ln w="9525">
            <a:noFill/>
            <a:round/>
            <a:headEnd/>
            <a:tailEnd/>
          </a:ln>
        </p:spPr>
        <p:txBody>
          <a:bodyPr lIns="89982" tIns="46790" rIns="89982" bIns="46790">
            <a:spAutoFit/>
          </a:bodyPr>
          <a:lstStyle/>
          <a:p>
            <a:pPr>
              <a:tabLst>
                <a:tab pos="0" algn="l"/>
                <a:tab pos="912813" algn="l"/>
                <a:tab pos="1827213" algn="l"/>
                <a:tab pos="2741613" algn="l"/>
                <a:tab pos="3656013" algn="l"/>
                <a:tab pos="4570413" algn="l"/>
                <a:tab pos="5484813" algn="l"/>
                <a:tab pos="6399213" algn="l"/>
                <a:tab pos="7312025" algn="l"/>
                <a:tab pos="8226425" algn="l"/>
                <a:tab pos="9140825" algn="l"/>
                <a:tab pos="10055225" algn="l"/>
              </a:tabLst>
            </a:pPr>
            <a:r>
              <a:rPr lang="en-US" sz="2000" b="1" dirty="0">
                <a:solidFill>
                  <a:schemeClr val="accent1"/>
                </a:solidFill>
                <a:latin typeface="Book Antiqua" pitchFamily="18" charset="0"/>
              </a:rPr>
              <a:t>M P</a:t>
            </a:r>
          </a:p>
        </p:txBody>
      </p:sp>
      <p:sp>
        <p:nvSpPr>
          <p:cNvPr id="28697" name="Text Box 5"/>
          <p:cNvSpPr txBox="1">
            <a:spLocks noChangeArrowheads="1"/>
          </p:cNvSpPr>
          <p:nvPr/>
        </p:nvSpPr>
        <p:spPr bwMode="auto">
          <a:xfrm>
            <a:off x="4572000" y="4822825"/>
            <a:ext cx="3524250" cy="402270"/>
          </a:xfrm>
          <a:prstGeom prst="rect">
            <a:avLst/>
          </a:prstGeom>
          <a:noFill/>
          <a:ln w="9525">
            <a:noFill/>
            <a:round/>
            <a:headEnd/>
            <a:tailEnd/>
          </a:ln>
        </p:spPr>
        <p:txBody>
          <a:bodyPr lIns="89982" tIns="46790" rIns="89982" bIns="46790">
            <a:spAutoFit/>
          </a:bodyPr>
          <a:lstStyle/>
          <a:p>
            <a:pPr>
              <a:tabLst>
                <a:tab pos="0" algn="l"/>
                <a:tab pos="912813" algn="l"/>
                <a:tab pos="1827213" algn="l"/>
                <a:tab pos="2741613" algn="l"/>
                <a:tab pos="3656013" algn="l"/>
                <a:tab pos="4570413" algn="l"/>
                <a:tab pos="5484813" algn="l"/>
                <a:tab pos="6399213" algn="l"/>
                <a:tab pos="7312025" algn="l"/>
                <a:tab pos="8226425" algn="l"/>
                <a:tab pos="9140825" algn="l"/>
                <a:tab pos="10055225" algn="l"/>
              </a:tabLst>
            </a:pPr>
            <a:r>
              <a:rPr lang="en-US" sz="2000" b="1" dirty="0">
                <a:solidFill>
                  <a:schemeClr val="accent1"/>
                </a:solidFill>
                <a:latin typeface="Constantia" pitchFamily="18" charset="0"/>
              </a:rPr>
              <a:t>Rajasthan</a:t>
            </a:r>
          </a:p>
        </p:txBody>
      </p:sp>
      <p:sp>
        <p:nvSpPr>
          <p:cNvPr id="28" name="Text Box 9"/>
          <p:cNvSpPr txBox="1">
            <a:spLocks noChangeArrowheads="1"/>
          </p:cNvSpPr>
          <p:nvPr/>
        </p:nvSpPr>
        <p:spPr bwMode="auto">
          <a:xfrm>
            <a:off x="5257800" y="1524000"/>
            <a:ext cx="2971800" cy="402270"/>
          </a:xfrm>
          <a:prstGeom prst="rect">
            <a:avLst/>
          </a:prstGeom>
          <a:noFill/>
          <a:ln w="9525">
            <a:noFill/>
            <a:round/>
            <a:headEnd/>
            <a:tailEnd/>
          </a:ln>
        </p:spPr>
        <p:txBody>
          <a:bodyPr lIns="89982" tIns="46790" rIns="89982" bIns="46790">
            <a:spAutoFit/>
          </a:bodyPr>
          <a:lstStyle/>
          <a:p>
            <a:pPr>
              <a:tabLst>
                <a:tab pos="0" algn="l"/>
                <a:tab pos="912813" algn="l"/>
                <a:tab pos="1827213" algn="l"/>
                <a:tab pos="2741613" algn="l"/>
                <a:tab pos="3656013" algn="l"/>
                <a:tab pos="4570413" algn="l"/>
                <a:tab pos="5484813" algn="l"/>
                <a:tab pos="6399213" algn="l"/>
                <a:tab pos="7312025" algn="l"/>
                <a:tab pos="8226425" algn="l"/>
                <a:tab pos="9140825" algn="l"/>
                <a:tab pos="10055225" algn="l"/>
              </a:tabLst>
            </a:pPr>
            <a:r>
              <a:rPr lang="en-US" sz="2000" b="1" dirty="0">
                <a:solidFill>
                  <a:srgbClr val="6666FF"/>
                </a:solidFill>
                <a:latin typeface="Constantia" pitchFamily="18" charset="0"/>
              </a:rPr>
              <a:t>  </a:t>
            </a:r>
            <a:r>
              <a:rPr lang="en-US" sz="2000" b="1" dirty="0" err="1" smtClean="0">
                <a:solidFill>
                  <a:srgbClr val="6666FF"/>
                </a:solidFill>
                <a:latin typeface="Constantia" pitchFamily="18" charset="0"/>
              </a:rPr>
              <a:t>Palanpur</a:t>
            </a:r>
            <a:r>
              <a:rPr lang="en-US" sz="2000" b="1" dirty="0" smtClean="0">
                <a:solidFill>
                  <a:srgbClr val="6666FF"/>
                </a:solidFill>
                <a:latin typeface="Constantia" pitchFamily="18" charset="0"/>
              </a:rPr>
              <a:t>(8140176186)</a:t>
            </a:r>
            <a:endParaRPr lang="en-US" sz="2000" b="1" dirty="0">
              <a:solidFill>
                <a:srgbClr val="6666FF"/>
              </a:solidFill>
              <a:latin typeface="Constantia" pitchFamily="18" charset="0"/>
            </a:endParaRPr>
          </a:p>
        </p:txBody>
      </p:sp>
      <p:sp>
        <p:nvSpPr>
          <p:cNvPr id="29" name="Text Box 13"/>
          <p:cNvSpPr txBox="1">
            <a:spLocks noChangeArrowheads="1"/>
          </p:cNvSpPr>
          <p:nvPr/>
        </p:nvSpPr>
        <p:spPr bwMode="auto">
          <a:xfrm>
            <a:off x="34636" y="2930237"/>
            <a:ext cx="3352800" cy="402270"/>
          </a:xfrm>
          <a:prstGeom prst="rect">
            <a:avLst/>
          </a:prstGeom>
          <a:noFill/>
          <a:ln w="9525">
            <a:noFill/>
            <a:round/>
            <a:headEnd/>
            <a:tailEnd/>
          </a:ln>
        </p:spPr>
        <p:txBody>
          <a:bodyPr lIns="89982" tIns="46790" rIns="89982" bIns="46790">
            <a:spAutoFit/>
          </a:bodyPr>
          <a:lstStyle/>
          <a:p>
            <a:pPr>
              <a:tabLst>
                <a:tab pos="0" algn="l"/>
                <a:tab pos="912813" algn="l"/>
                <a:tab pos="1827213" algn="l"/>
                <a:tab pos="2741613" algn="l"/>
                <a:tab pos="3656013" algn="l"/>
                <a:tab pos="4570413" algn="l"/>
                <a:tab pos="5484813" algn="l"/>
                <a:tab pos="6399213" algn="l"/>
                <a:tab pos="7312025" algn="l"/>
                <a:tab pos="8226425" algn="l"/>
                <a:tab pos="9140825" algn="l"/>
                <a:tab pos="10055225" algn="l"/>
              </a:tabLst>
            </a:pPr>
            <a:r>
              <a:rPr lang="en-US" sz="2000" b="1" dirty="0">
                <a:solidFill>
                  <a:srgbClr val="6666FF"/>
                </a:solidFill>
                <a:latin typeface="Constantia" pitchFamily="18" charset="0"/>
              </a:rPr>
              <a:t>  </a:t>
            </a:r>
            <a:r>
              <a:rPr lang="en-US" sz="2000" b="1" dirty="0" err="1" smtClean="0">
                <a:solidFill>
                  <a:srgbClr val="6666FF"/>
                </a:solidFill>
                <a:latin typeface="Constantia" pitchFamily="18" charset="0"/>
              </a:rPr>
              <a:t>Ankur</a:t>
            </a:r>
            <a:r>
              <a:rPr lang="en-US" sz="2000" b="1" dirty="0" smtClean="0">
                <a:solidFill>
                  <a:srgbClr val="6666FF"/>
                </a:solidFill>
                <a:latin typeface="Constantia" pitchFamily="18" charset="0"/>
              </a:rPr>
              <a:t>( 7624007666 </a:t>
            </a:r>
            <a:r>
              <a:rPr lang="en-US" sz="2000" b="1" dirty="0">
                <a:solidFill>
                  <a:srgbClr val="6666FF"/>
                </a:solidFill>
                <a:latin typeface="Constantia" pitchFamily="18" charset="0"/>
              </a:rPr>
              <a:t>)</a:t>
            </a:r>
          </a:p>
        </p:txBody>
      </p:sp>
      <p:sp>
        <p:nvSpPr>
          <p:cNvPr id="25" name="Footer Placeholder 5"/>
          <p:cNvSpPr>
            <a:spLocks noGrp="1"/>
          </p:cNvSpPr>
          <p:nvPr>
            <p:ph type="ftr" idx="10"/>
          </p:nvPr>
        </p:nvSpPr>
        <p:spPr>
          <a:xfrm>
            <a:off x="2667000" y="6356350"/>
            <a:ext cx="3343275" cy="355600"/>
          </a:xfrm>
        </p:spPr>
        <p:txBody>
          <a:bodyPr/>
          <a:lstStyle/>
          <a:p>
            <a:pPr>
              <a:defRPr/>
            </a:pPr>
            <a:r>
              <a:rPr lang="fr-FR" dirty="0" smtClean="0"/>
              <a:t>Version Mar_2015</a:t>
            </a:r>
            <a:endParaRPr lang="en-US" dirty="0"/>
          </a:p>
        </p:txBody>
      </p:sp>
      <p:sp>
        <p:nvSpPr>
          <p:cNvPr id="26" name="Text Box 9"/>
          <p:cNvSpPr txBox="1">
            <a:spLocks noChangeArrowheads="1"/>
          </p:cNvSpPr>
          <p:nvPr/>
        </p:nvSpPr>
        <p:spPr bwMode="auto">
          <a:xfrm>
            <a:off x="5257800" y="2362200"/>
            <a:ext cx="3429000" cy="402270"/>
          </a:xfrm>
          <a:prstGeom prst="rect">
            <a:avLst/>
          </a:prstGeom>
          <a:noFill/>
          <a:ln w="9525">
            <a:noFill/>
            <a:round/>
            <a:headEnd/>
            <a:tailEnd/>
          </a:ln>
        </p:spPr>
        <p:txBody>
          <a:bodyPr wrap="square" lIns="89982" tIns="46790" rIns="89982" bIns="46790">
            <a:spAutoFit/>
          </a:bodyPr>
          <a:lstStyle/>
          <a:p>
            <a:pPr>
              <a:tabLst>
                <a:tab pos="0" algn="l"/>
                <a:tab pos="912813" algn="l"/>
                <a:tab pos="1827213" algn="l"/>
                <a:tab pos="2741613" algn="l"/>
                <a:tab pos="3656013" algn="l"/>
                <a:tab pos="4570413" algn="l"/>
                <a:tab pos="5484813" algn="l"/>
                <a:tab pos="6399213" algn="l"/>
                <a:tab pos="7312025" algn="l"/>
                <a:tab pos="8226425" algn="l"/>
                <a:tab pos="9140825" algn="l"/>
                <a:tab pos="10055225" algn="l"/>
              </a:tabLst>
            </a:pPr>
            <a:r>
              <a:rPr lang="en-US" sz="2000" b="1" dirty="0">
                <a:solidFill>
                  <a:srgbClr val="6666FF"/>
                </a:solidFill>
                <a:latin typeface="Constantia" pitchFamily="18" charset="0"/>
              </a:rPr>
              <a:t>  </a:t>
            </a:r>
            <a:r>
              <a:rPr lang="en-US" sz="2000" b="1" dirty="0" smtClean="0">
                <a:solidFill>
                  <a:srgbClr val="6666FF"/>
                </a:solidFill>
                <a:latin typeface="Constantia" pitchFamily="18" charset="0"/>
              </a:rPr>
              <a:t>Jamna</a:t>
            </a:r>
            <a:r>
              <a:rPr lang="en-US" sz="2000" b="1" dirty="0" smtClean="0">
                <a:solidFill>
                  <a:schemeClr val="accent6">
                    <a:lumMod val="60000"/>
                    <a:lumOff val="40000"/>
                  </a:schemeClr>
                </a:solidFill>
                <a:latin typeface="Constantia" pitchFamily="18" charset="0"/>
              </a:rPr>
              <a:t>gar (</a:t>
            </a:r>
            <a:r>
              <a:rPr lang="en-US" sz="2000" dirty="0" smtClean="0">
                <a:solidFill>
                  <a:schemeClr val="accent6">
                    <a:lumMod val="60000"/>
                    <a:lumOff val="40000"/>
                  </a:schemeClr>
                </a:solidFill>
              </a:rPr>
              <a:t> 91579 76736</a:t>
            </a:r>
            <a:r>
              <a:rPr lang="en-US" sz="2000" b="1" dirty="0" smtClean="0">
                <a:solidFill>
                  <a:srgbClr val="6666FF"/>
                </a:solidFill>
                <a:latin typeface="Constantia" pitchFamily="18" charset="0"/>
              </a:rPr>
              <a:t>)</a:t>
            </a:r>
            <a:endParaRPr lang="en-US" sz="2000" b="1" dirty="0">
              <a:solidFill>
                <a:srgbClr val="6666FF"/>
              </a:solidFill>
              <a:latin typeface="Constantia" pitchFamily="18" charset="0"/>
            </a:endParaRPr>
          </a:p>
        </p:txBody>
      </p:sp>
      <p:sp>
        <p:nvSpPr>
          <p:cNvPr id="30" name="Text Box 9"/>
          <p:cNvSpPr txBox="1">
            <a:spLocks noChangeArrowheads="1"/>
          </p:cNvSpPr>
          <p:nvPr/>
        </p:nvSpPr>
        <p:spPr bwMode="auto">
          <a:xfrm>
            <a:off x="5257800" y="2721930"/>
            <a:ext cx="3733800" cy="402270"/>
          </a:xfrm>
          <a:prstGeom prst="rect">
            <a:avLst/>
          </a:prstGeom>
          <a:noFill/>
          <a:ln w="9525">
            <a:noFill/>
            <a:round/>
            <a:headEnd/>
            <a:tailEnd/>
          </a:ln>
        </p:spPr>
        <p:txBody>
          <a:bodyPr wrap="square" lIns="89982" tIns="46790" rIns="89982" bIns="46790">
            <a:spAutoFit/>
          </a:bodyPr>
          <a:lstStyle/>
          <a:p>
            <a:pPr>
              <a:tabLst>
                <a:tab pos="0" algn="l"/>
                <a:tab pos="912813" algn="l"/>
                <a:tab pos="1827213" algn="l"/>
                <a:tab pos="2741613" algn="l"/>
                <a:tab pos="3656013" algn="l"/>
                <a:tab pos="4570413" algn="l"/>
                <a:tab pos="5484813" algn="l"/>
                <a:tab pos="6399213" algn="l"/>
                <a:tab pos="7312025" algn="l"/>
                <a:tab pos="8226425" algn="l"/>
                <a:tab pos="9140825" algn="l"/>
                <a:tab pos="10055225" algn="l"/>
              </a:tabLst>
            </a:pPr>
            <a:r>
              <a:rPr lang="en-US" sz="2000" b="1" dirty="0">
                <a:solidFill>
                  <a:srgbClr val="6666FF"/>
                </a:solidFill>
                <a:latin typeface="Constantia" pitchFamily="18" charset="0"/>
              </a:rPr>
              <a:t>  </a:t>
            </a:r>
            <a:r>
              <a:rPr lang="en-US" sz="2000" b="1" dirty="0" err="1" smtClean="0">
                <a:solidFill>
                  <a:srgbClr val="6666FF"/>
                </a:solidFill>
                <a:latin typeface="Constantia" pitchFamily="18" charset="0"/>
              </a:rPr>
              <a:t>Gandhinagar</a:t>
            </a:r>
            <a:r>
              <a:rPr lang="en-US" sz="2000" b="1" dirty="0" smtClean="0">
                <a:solidFill>
                  <a:schemeClr val="accent6">
                    <a:lumMod val="60000"/>
                    <a:lumOff val="40000"/>
                  </a:schemeClr>
                </a:solidFill>
                <a:latin typeface="Constantia" pitchFamily="18" charset="0"/>
              </a:rPr>
              <a:t> (</a:t>
            </a:r>
            <a:r>
              <a:rPr lang="en-US" sz="2000" dirty="0" smtClean="0">
                <a:solidFill>
                  <a:schemeClr val="accent6">
                    <a:lumMod val="60000"/>
                    <a:lumOff val="40000"/>
                  </a:schemeClr>
                </a:solidFill>
              </a:rPr>
              <a:t> 76240 06888)</a:t>
            </a:r>
            <a:endParaRPr lang="en-US" sz="2000" b="1" dirty="0">
              <a:solidFill>
                <a:srgbClr val="6666FF"/>
              </a:solidFill>
              <a:latin typeface="Constantia" pitchFamily="18" charset="0"/>
            </a:endParaRPr>
          </a:p>
        </p:txBody>
      </p:sp>
      <p:sp>
        <p:nvSpPr>
          <p:cNvPr id="31" name="Text Box 9"/>
          <p:cNvSpPr txBox="1">
            <a:spLocks noChangeArrowheads="1"/>
          </p:cNvSpPr>
          <p:nvPr/>
        </p:nvSpPr>
        <p:spPr bwMode="auto">
          <a:xfrm>
            <a:off x="5715000" y="5998530"/>
            <a:ext cx="2971800" cy="402270"/>
          </a:xfrm>
          <a:prstGeom prst="rect">
            <a:avLst/>
          </a:prstGeom>
          <a:noFill/>
          <a:ln w="9525">
            <a:noFill/>
            <a:round/>
            <a:headEnd/>
            <a:tailEnd/>
          </a:ln>
        </p:spPr>
        <p:txBody>
          <a:bodyPr lIns="89982" tIns="46790" rIns="89982" bIns="46790">
            <a:spAutoFit/>
          </a:bodyPr>
          <a:lstStyle/>
          <a:p>
            <a:pPr>
              <a:tabLst>
                <a:tab pos="0" algn="l"/>
                <a:tab pos="912813" algn="l"/>
                <a:tab pos="1827213" algn="l"/>
                <a:tab pos="2741613" algn="l"/>
                <a:tab pos="3656013" algn="l"/>
                <a:tab pos="4570413" algn="l"/>
                <a:tab pos="5484813" algn="l"/>
                <a:tab pos="6399213" algn="l"/>
                <a:tab pos="7312025" algn="l"/>
                <a:tab pos="8226425" algn="l"/>
                <a:tab pos="9140825" algn="l"/>
                <a:tab pos="10055225" algn="l"/>
              </a:tabLst>
            </a:pPr>
            <a:r>
              <a:rPr lang="en-US" sz="2000" b="1" dirty="0">
                <a:solidFill>
                  <a:srgbClr val="6666FF"/>
                </a:solidFill>
                <a:latin typeface="Constantia" pitchFamily="18" charset="0"/>
              </a:rPr>
              <a:t>   </a:t>
            </a:r>
            <a:r>
              <a:rPr lang="en-US" sz="2000" b="1" dirty="0" smtClean="0">
                <a:solidFill>
                  <a:srgbClr val="6666FF"/>
                </a:solidFill>
                <a:latin typeface="Constantia" pitchFamily="18" charset="0"/>
              </a:rPr>
              <a:t>Jodhpur (9587873999) </a:t>
            </a:r>
            <a:endParaRPr lang="en-US" sz="2000" b="1" dirty="0">
              <a:solidFill>
                <a:srgbClr val="6666FF"/>
              </a:solidFill>
              <a:latin typeface="Constantia"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457200" y="457200"/>
            <a:ext cx="8229600" cy="4525963"/>
          </a:xfrm>
          <a:prstGeom prst="rect">
            <a:avLst/>
          </a:prstGeom>
          <a:noFill/>
          <a:ln w="9525">
            <a:noFill/>
            <a:round/>
            <a:headEnd/>
            <a:tailEnd/>
          </a:ln>
        </p:spPr>
        <p:txBody>
          <a:bodyPr lIns="89982" tIns="46790" rIns="89982" bIns="46790"/>
          <a:lstStyle/>
          <a:p>
            <a:pPr algn="ctr">
              <a:spcBef>
                <a:spcPts val="500"/>
              </a:spcBef>
              <a:tabLst>
                <a:tab pos="341313" algn="l"/>
                <a:tab pos="1254125" algn="l"/>
                <a:tab pos="2168525" algn="l"/>
                <a:tab pos="3084513" algn="l"/>
                <a:tab pos="3998913" algn="l"/>
                <a:tab pos="4913313" algn="l"/>
                <a:tab pos="5827713" algn="l"/>
                <a:tab pos="6742113" algn="l"/>
                <a:tab pos="7654925" algn="l"/>
                <a:tab pos="8569325" algn="l"/>
                <a:tab pos="9483725" algn="l"/>
                <a:tab pos="10398125" algn="l"/>
              </a:tabLst>
            </a:pPr>
            <a:endParaRPr lang="en-US" sz="2000" b="1">
              <a:solidFill>
                <a:srgbClr val="000000"/>
              </a:solidFill>
              <a:latin typeface="Constantia" pitchFamily="18" charset="0"/>
            </a:endParaRPr>
          </a:p>
          <a:p>
            <a:pPr algn="ctr">
              <a:spcBef>
                <a:spcPts val="500"/>
              </a:spcBef>
              <a:tabLst>
                <a:tab pos="341313" algn="l"/>
                <a:tab pos="1254125" algn="l"/>
                <a:tab pos="2168525" algn="l"/>
                <a:tab pos="3084513" algn="l"/>
                <a:tab pos="3998913" algn="l"/>
                <a:tab pos="4913313" algn="l"/>
                <a:tab pos="5827713" algn="l"/>
                <a:tab pos="6742113" algn="l"/>
                <a:tab pos="7654925" algn="l"/>
                <a:tab pos="8569325" algn="l"/>
                <a:tab pos="9483725" algn="l"/>
                <a:tab pos="10398125" algn="l"/>
              </a:tabLst>
            </a:pPr>
            <a:endParaRPr lang="en-US" sz="2000" b="1">
              <a:solidFill>
                <a:srgbClr val="000000"/>
              </a:solidFill>
              <a:latin typeface="Constantia" pitchFamily="18" charset="0"/>
            </a:endParaRPr>
          </a:p>
        </p:txBody>
      </p:sp>
      <p:sp>
        <p:nvSpPr>
          <p:cNvPr id="29699" name="Text Box 4"/>
          <p:cNvSpPr txBox="1">
            <a:spLocks noChangeArrowheads="1"/>
          </p:cNvSpPr>
          <p:nvPr/>
        </p:nvSpPr>
        <p:spPr bwMode="auto">
          <a:xfrm>
            <a:off x="457200" y="76200"/>
            <a:ext cx="8229600" cy="1143000"/>
          </a:xfrm>
          <a:prstGeom prst="rect">
            <a:avLst/>
          </a:prstGeom>
          <a:noFill/>
          <a:ln w="9525">
            <a:noFill/>
            <a:round/>
            <a:headEnd/>
            <a:tailEnd/>
          </a:ln>
        </p:spPr>
        <p:txBody>
          <a:bodyPr lIns="0" tIns="45711" rIns="0" bIns="0" anchor="b"/>
          <a:lstStyle/>
          <a:p>
            <a:pPr>
              <a:tabLst>
                <a:tab pos="0" algn="l"/>
                <a:tab pos="912813" algn="l"/>
                <a:tab pos="1827213" algn="l"/>
                <a:tab pos="2741613" algn="l"/>
                <a:tab pos="3656013" algn="l"/>
                <a:tab pos="4570413" algn="l"/>
                <a:tab pos="5484813" algn="l"/>
                <a:tab pos="6399213" algn="l"/>
                <a:tab pos="7312025" algn="l"/>
                <a:tab pos="8226425" algn="l"/>
                <a:tab pos="9140825" algn="l"/>
                <a:tab pos="10055225" algn="l"/>
              </a:tabLst>
            </a:pPr>
            <a:r>
              <a:rPr lang="en-US" sz="3200" b="1">
                <a:solidFill>
                  <a:srgbClr val="FFFFFF"/>
                </a:solidFill>
                <a:latin typeface="Calibri" pitchFamily="34" charset="0"/>
              </a:rPr>
              <a:t>Contact us</a:t>
            </a:r>
          </a:p>
        </p:txBody>
      </p:sp>
      <p:sp>
        <p:nvSpPr>
          <p:cNvPr id="29700" name="Rectangle 6"/>
          <p:cNvSpPr>
            <a:spLocks noChangeArrowheads="1"/>
          </p:cNvSpPr>
          <p:nvPr/>
        </p:nvSpPr>
        <p:spPr bwMode="auto">
          <a:xfrm>
            <a:off x="228600" y="1295400"/>
            <a:ext cx="8229600" cy="4343400"/>
          </a:xfrm>
          <a:prstGeom prst="rect">
            <a:avLst/>
          </a:prstGeom>
          <a:noFill/>
          <a:ln w="9525">
            <a:noFill/>
            <a:round/>
            <a:headEnd/>
            <a:tailEnd/>
          </a:ln>
        </p:spPr>
        <p:txBody>
          <a:bodyPr wrap="none" lIns="91420" tIns="45711" rIns="91420" bIns="45711" anchor="ctr"/>
          <a:lstStyle/>
          <a:p>
            <a:endParaRPr lang="en-US" b="1"/>
          </a:p>
        </p:txBody>
      </p:sp>
      <p:sp>
        <p:nvSpPr>
          <p:cNvPr id="19" name="Text Box 5"/>
          <p:cNvSpPr txBox="1">
            <a:spLocks noChangeArrowheads="1"/>
          </p:cNvSpPr>
          <p:nvPr/>
        </p:nvSpPr>
        <p:spPr bwMode="auto">
          <a:xfrm>
            <a:off x="2667000" y="4114800"/>
            <a:ext cx="3429000" cy="863935"/>
          </a:xfrm>
          <a:prstGeom prst="rect">
            <a:avLst/>
          </a:prstGeom>
          <a:noFill/>
          <a:ln w="9525">
            <a:noFill/>
            <a:round/>
            <a:headEnd/>
            <a:tailEnd/>
          </a:ln>
        </p:spPr>
        <p:txBody>
          <a:bodyPr lIns="89982" tIns="46790" rIns="89982" bIns="46790">
            <a:spAutoFit/>
          </a:bodyPr>
          <a:lstStyle/>
          <a:p>
            <a:pPr>
              <a:tabLst>
                <a:tab pos="0" algn="l"/>
                <a:tab pos="912973" algn="l"/>
                <a:tab pos="1827387" algn="l"/>
                <a:tab pos="2741800" algn="l"/>
                <a:tab pos="3656214" algn="l"/>
                <a:tab pos="4570627" algn="l"/>
                <a:tab pos="5485041" algn="l"/>
                <a:tab pos="6399454" algn="l"/>
                <a:tab pos="7312428" algn="l"/>
                <a:tab pos="8226842" algn="l"/>
                <a:tab pos="9141255" algn="l"/>
                <a:tab pos="10055669" algn="l"/>
              </a:tabLst>
              <a:defRPr/>
            </a:pPr>
            <a:r>
              <a:rPr lang="en-US" sz="5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nstantia" pitchFamily="16" charset="0"/>
              </a:rPr>
              <a:t>Thank You</a:t>
            </a:r>
          </a:p>
        </p:txBody>
      </p:sp>
      <p:sp>
        <p:nvSpPr>
          <p:cNvPr id="7" name="Text Box 5"/>
          <p:cNvSpPr txBox="1">
            <a:spLocks noChangeArrowheads="1"/>
          </p:cNvSpPr>
          <p:nvPr/>
        </p:nvSpPr>
        <p:spPr bwMode="auto">
          <a:xfrm>
            <a:off x="2667000" y="1752600"/>
            <a:ext cx="3429000" cy="863935"/>
          </a:xfrm>
          <a:prstGeom prst="rect">
            <a:avLst/>
          </a:prstGeom>
          <a:noFill/>
          <a:ln w="9525">
            <a:noFill/>
            <a:round/>
            <a:headEnd/>
            <a:tailEnd/>
          </a:ln>
        </p:spPr>
        <p:txBody>
          <a:bodyPr lIns="89982" tIns="46790" rIns="89982" bIns="46790">
            <a:spAutoFit/>
          </a:bodyPr>
          <a:lstStyle/>
          <a:p>
            <a:pPr>
              <a:tabLst>
                <a:tab pos="0" algn="l"/>
                <a:tab pos="912973" algn="l"/>
                <a:tab pos="1827387" algn="l"/>
                <a:tab pos="2741800" algn="l"/>
                <a:tab pos="3656214" algn="l"/>
                <a:tab pos="4570627" algn="l"/>
                <a:tab pos="5485041" algn="l"/>
                <a:tab pos="6399454" algn="l"/>
                <a:tab pos="7312428" algn="l"/>
                <a:tab pos="8226842" algn="l"/>
                <a:tab pos="9141255" algn="l"/>
                <a:tab pos="10055669" algn="l"/>
              </a:tabLst>
              <a:defRPr/>
            </a:pPr>
            <a:r>
              <a:rPr lang="en-US" sz="5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nstantia" pitchFamily="16" charset="0"/>
              </a:rPr>
              <a:t>Question ?</a:t>
            </a:r>
          </a:p>
        </p:txBody>
      </p:sp>
      <p:pic>
        <p:nvPicPr>
          <p:cNvPr id="8" name="Picture 2" descr="D:\D Drive\kailash\tops logo.png"/>
          <p:cNvPicPr>
            <a:picLocks noChangeAspect="1" noChangeArrowheads="1"/>
          </p:cNvPicPr>
          <p:nvPr/>
        </p:nvPicPr>
        <p:blipFill>
          <a:blip r:embed="rId3"/>
          <a:srcRect/>
          <a:stretch>
            <a:fillRect/>
          </a:stretch>
        </p:blipFill>
        <p:spPr bwMode="auto">
          <a:xfrm>
            <a:off x="7924800" y="6235700"/>
            <a:ext cx="1219200" cy="622300"/>
          </a:xfrm>
          <a:prstGeom prst="rect">
            <a:avLst/>
          </a:prstGeom>
          <a:noFill/>
          <a:ln w="9525">
            <a:noFill/>
            <a:miter lim="800000"/>
            <a:headEnd/>
            <a:tailEnd/>
          </a:ln>
        </p:spPr>
      </p:pic>
      <p:sp>
        <p:nvSpPr>
          <p:cNvPr id="9" name="Footer Placeholder 8"/>
          <p:cNvSpPr>
            <a:spLocks noGrp="1"/>
          </p:cNvSpPr>
          <p:nvPr>
            <p:ph type="ftr" sz="quarter" idx="11"/>
          </p:nvPr>
        </p:nvSpPr>
        <p:spPr/>
        <p:txBody>
          <a:bodyPr/>
          <a:lstStyle/>
          <a:p>
            <a:r>
              <a:rPr lang="en-US" smtClean="0"/>
              <a:t>Version Mar_2015</a:t>
            </a:r>
            <a:endParaRPr lang="en-US"/>
          </a:p>
        </p:txBody>
      </p:sp>
      <p:sp>
        <p:nvSpPr>
          <p:cNvPr id="10" name="Footer Placeholder 5"/>
          <p:cNvSpPr>
            <a:spLocks noGrp="1"/>
          </p:cNvSpPr>
          <p:nvPr>
            <p:ph type="ftr" idx="10"/>
          </p:nvPr>
        </p:nvSpPr>
        <p:spPr>
          <a:xfrm>
            <a:off x="2667000" y="6356350"/>
            <a:ext cx="3343275" cy="355600"/>
          </a:xfrm>
        </p:spPr>
        <p:txBody>
          <a:bodyPr/>
          <a:lstStyle/>
          <a:p>
            <a:pPr>
              <a:defRPr/>
            </a:pPr>
            <a:r>
              <a:rPr lang="fr-FR" dirty="0" smtClean="0"/>
              <a:t>Version Mar_2015</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1"/>
          <p:cNvPicPr>
            <a:picLocks noChangeAspect="1" noChangeArrowheads="1"/>
          </p:cNvPicPr>
          <p:nvPr/>
        </p:nvPicPr>
        <p:blipFill>
          <a:blip r:embed="rId2"/>
          <a:srcRect/>
          <a:stretch>
            <a:fillRect/>
          </a:stretch>
        </p:blipFill>
        <p:spPr bwMode="auto">
          <a:xfrm>
            <a:off x="0" y="0"/>
            <a:ext cx="9144000" cy="1219200"/>
          </a:xfrm>
          <a:prstGeom prst="rect">
            <a:avLst/>
          </a:prstGeom>
          <a:noFill/>
          <a:ln w="9525">
            <a:noFill/>
            <a:miter lim="800000"/>
            <a:headEnd/>
            <a:tailEnd/>
          </a:ln>
        </p:spPr>
      </p:pic>
      <p:sp>
        <p:nvSpPr>
          <p:cNvPr id="4" name="Title 3"/>
          <p:cNvSpPr>
            <a:spLocks noGrp="1"/>
          </p:cNvSpPr>
          <p:nvPr>
            <p:ph type="title"/>
          </p:nvPr>
        </p:nvSpPr>
        <p:spPr>
          <a:xfrm>
            <a:off x="1524000" y="-152400"/>
            <a:ext cx="5715000" cy="1143000"/>
          </a:xfrm>
        </p:spPr>
        <p:txBody>
          <a:bodyPr/>
          <a:lstStyle/>
          <a:p>
            <a:r>
              <a:rPr lang="en-US" dirty="0" smtClean="0">
                <a:solidFill>
                  <a:schemeClr val="bg1"/>
                </a:solidFill>
              </a:rPr>
              <a:t>Desktop Application</a:t>
            </a:r>
            <a:endParaRPr lang="en-US" dirty="0">
              <a:solidFill>
                <a:schemeClr val="bg1"/>
              </a:solidFill>
            </a:endParaRPr>
          </a:p>
        </p:txBody>
      </p:sp>
      <p:sp>
        <p:nvSpPr>
          <p:cNvPr id="11" name="Footer Placeholder 10"/>
          <p:cNvSpPr>
            <a:spLocks noGrp="1"/>
          </p:cNvSpPr>
          <p:nvPr>
            <p:ph type="ftr" sz="quarter" idx="11"/>
          </p:nvPr>
        </p:nvSpPr>
        <p:spPr/>
        <p:txBody>
          <a:bodyPr/>
          <a:lstStyle/>
          <a:p>
            <a:r>
              <a:rPr lang="en-US" smtClean="0"/>
              <a:t>Version Mar_2015</a:t>
            </a:r>
            <a:endParaRPr lang="en-US"/>
          </a:p>
        </p:txBody>
      </p:sp>
      <p:pic>
        <p:nvPicPr>
          <p:cNvPr id="8" name="Content Placeholder 7" descr="0002enlarge.jpg"/>
          <p:cNvPicPr>
            <a:picLocks noGrp="1" noChangeAspect="1"/>
          </p:cNvPicPr>
          <p:nvPr>
            <p:ph idx="4294967295"/>
          </p:nvPr>
        </p:nvPicPr>
        <p:blipFill>
          <a:blip r:embed="rId3"/>
          <a:stretch>
            <a:fillRect/>
          </a:stretch>
        </p:blipFill>
        <p:spPr>
          <a:xfrm>
            <a:off x="0" y="1295400"/>
            <a:ext cx="5715000" cy="3810000"/>
          </a:xfrm>
        </p:spPr>
      </p:pic>
      <p:pic>
        <p:nvPicPr>
          <p:cNvPr id="1027" name="Picture 3" descr="C:\Documents and Settings\Tops\Desktop\imagessssssssssssssss\Desktopapplciationimages (2).jpg"/>
          <p:cNvPicPr>
            <a:picLocks noChangeAspect="1" noChangeArrowheads="1"/>
          </p:cNvPicPr>
          <p:nvPr/>
        </p:nvPicPr>
        <p:blipFill>
          <a:blip r:embed="rId4"/>
          <a:srcRect/>
          <a:stretch>
            <a:fillRect/>
          </a:stretch>
        </p:blipFill>
        <p:spPr bwMode="auto">
          <a:xfrm>
            <a:off x="6019800" y="2286000"/>
            <a:ext cx="2951349" cy="3733800"/>
          </a:xfrm>
          <a:prstGeom prst="rect">
            <a:avLst/>
          </a:prstGeom>
          <a:noFill/>
        </p:spPr>
      </p:pic>
      <p:pic>
        <p:nvPicPr>
          <p:cNvPr id="9" name="Picture 8" descr="C:\Documents and Settings\Niral Modi\My Documents\My Pictures\TOPS-LOGO.gif"/>
          <p:cNvPicPr/>
          <p:nvPr/>
        </p:nvPicPr>
        <p:blipFill>
          <a:blip r:embed="rId5"/>
          <a:srcRect/>
          <a:stretch>
            <a:fillRect/>
          </a:stretch>
        </p:blipFill>
        <p:spPr bwMode="auto">
          <a:xfrm>
            <a:off x="7239000" y="6096000"/>
            <a:ext cx="1715814" cy="685800"/>
          </a:xfrm>
          <a:prstGeom prst="rect">
            <a:avLst/>
          </a:prstGeom>
          <a:noFill/>
          <a:ln w="9525">
            <a:noFill/>
            <a:miter lim="800000"/>
            <a:headEnd/>
            <a:tailEnd/>
          </a:ln>
        </p:spPr>
      </p:pic>
      <p:sp>
        <p:nvSpPr>
          <p:cNvPr id="12" name="Footer Placeholder 5"/>
          <p:cNvSpPr>
            <a:spLocks noGrp="1"/>
          </p:cNvSpPr>
          <p:nvPr>
            <p:ph type="ftr" idx="10"/>
          </p:nvPr>
        </p:nvSpPr>
        <p:spPr>
          <a:xfrm>
            <a:off x="2667000" y="6356350"/>
            <a:ext cx="3343275" cy="355600"/>
          </a:xfrm>
        </p:spPr>
        <p:txBody>
          <a:bodyPr/>
          <a:lstStyle/>
          <a:p>
            <a:pPr>
              <a:defRPr/>
            </a:pPr>
            <a:r>
              <a:rPr lang="fr-FR" dirty="0" smtClean="0"/>
              <a:t>Version Mar_2015</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1"/>
          <p:cNvPicPr>
            <a:picLocks noChangeAspect="1" noChangeArrowheads="1"/>
          </p:cNvPicPr>
          <p:nvPr/>
        </p:nvPicPr>
        <p:blipFill>
          <a:blip r:embed="rId2"/>
          <a:srcRect/>
          <a:stretch>
            <a:fillRect/>
          </a:stretch>
        </p:blipFill>
        <p:spPr bwMode="auto">
          <a:xfrm>
            <a:off x="0" y="0"/>
            <a:ext cx="9144000" cy="1219200"/>
          </a:xfrm>
          <a:prstGeom prst="rect">
            <a:avLst/>
          </a:prstGeom>
          <a:noFill/>
          <a:ln w="9525">
            <a:noFill/>
            <a:miter lim="800000"/>
            <a:headEnd/>
            <a:tailEnd/>
          </a:ln>
        </p:spPr>
      </p:pic>
      <p:sp>
        <p:nvSpPr>
          <p:cNvPr id="4" name="Title 3"/>
          <p:cNvSpPr>
            <a:spLocks noGrp="1"/>
          </p:cNvSpPr>
          <p:nvPr>
            <p:ph type="title"/>
          </p:nvPr>
        </p:nvSpPr>
        <p:spPr>
          <a:xfrm>
            <a:off x="2133600" y="0"/>
            <a:ext cx="5334000" cy="1143000"/>
          </a:xfrm>
        </p:spPr>
        <p:txBody>
          <a:bodyPr/>
          <a:lstStyle/>
          <a:p>
            <a:r>
              <a:rPr lang="en-US" dirty="0" smtClean="0">
                <a:solidFill>
                  <a:schemeClr val="bg1"/>
                </a:solidFill>
              </a:rPr>
              <a:t>Web Application</a:t>
            </a:r>
            <a:endParaRPr lang="en-US" dirty="0">
              <a:solidFill>
                <a:schemeClr val="bg1"/>
              </a:solidFill>
            </a:endParaRPr>
          </a:p>
        </p:txBody>
      </p:sp>
      <p:sp>
        <p:nvSpPr>
          <p:cNvPr id="11" name="Footer Placeholder 10"/>
          <p:cNvSpPr>
            <a:spLocks noGrp="1"/>
          </p:cNvSpPr>
          <p:nvPr>
            <p:ph type="ftr" sz="quarter" idx="11"/>
          </p:nvPr>
        </p:nvSpPr>
        <p:spPr/>
        <p:txBody>
          <a:bodyPr/>
          <a:lstStyle/>
          <a:p>
            <a:r>
              <a:rPr lang="en-US" smtClean="0"/>
              <a:t>Version Mar_2015</a:t>
            </a:r>
            <a:endParaRPr lang="en-US"/>
          </a:p>
        </p:txBody>
      </p:sp>
      <p:pic>
        <p:nvPicPr>
          <p:cNvPr id="8" name="Content Placeholder 7" descr="facebook.bmp"/>
          <p:cNvPicPr>
            <a:picLocks noGrp="1" noChangeAspect="1"/>
          </p:cNvPicPr>
          <p:nvPr>
            <p:ph idx="4294967295"/>
          </p:nvPr>
        </p:nvPicPr>
        <p:blipFill>
          <a:blip r:embed="rId3"/>
          <a:stretch>
            <a:fillRect/>
          </a:stretch>
        </p:blipFill>
        <p:spPr>
          <a:xfrm>
            <a:off x="0" y="1219200"/>
            <a:ext cx="4419600" cy="2424113"/>
          </a:xfrm>
        </p:spPr>
      </p:pic>
      <p:pic>
        <p:nvPicPr>
          <p:cNvPr id="2054" name="Picture 6" descr="C:\Documents and Settings\Tops\Desktop\imagessssssssssssssss\msn.jpg"/>
          <p:cNvPicPr>
            <a:picLocks noChangeAspect="1" noChangeArrowheads="1"/>
          </p:cNvPicPr>
          <p:nvPr/>
        </p:nvPicPr>
        <p:blipFill>
          <a:blip r:embed="rId4"/>
          <a:srcRect/>
          <a:stretch>
            <a:fillRect/>
          </a:stretch>
        </p:blipFill>
        <p:spPr bwMode="auto">
          <a:xfrm>
            <a:off x="228600" y="3886200"/>
            <a:ext cx="4419600" cy="2869532"/>
          </a:xfrm>
          <a:prstGeom prst="rect">
            <a:avLst/>
          </a:prstGeom>
          <a:noFill/>
        </p:spPr>
      </p:pic>
      <p:pic>
        <p:nvPicPr>
          <p:cNvPr id="2055" name="Picture 7" descr="C:\Documents and Settings\Tops\Desktop\imagessssssssssssssss\Ebay.jpg"/>
          <p:cNvPicPr>
            <a:picLocks noChangeAspect="1" noChangeArrowheads="1"/>
          </p:cNvPicPr>
          <p:nvPr/>
        </p:nvPicPr>
        <p:blipFill>
          <a:blip r:embed="rId5"/>
          <a:srcRect/>
          <a:stretch>
            <a:fillRect/>
          </a:stretch>
        </p:blipFill>
        <p:spPr bwMode="auto">
          <a:xfrm>
            <a:off x="4648200" y="2057400"/>
            <a:ext cx="4236396" cy="2971800"/>
          </a:xfrm>
          <a:prstGeom prst="rect">
            <a:avLst/>
          </a:prstGeom>
          <a:noFill/>
        </p:spPr>
      </p:pic>
      <p:pic>
        <p:nvPicPr>
          <p:cNvPr id="9" name="Picture 8" descr="C:\Documents and Settings\Niral Modi\My Documents\My Pictures\TOPS-LOGO.gif"/>
          <p:cNvPicPr/>
          <p:nvPr/>
        </p:nvPicPr>
        <p:blipFill>
          <a:blip r:embed="rId6"/>
          <a:srcRect/>
          <a:stretch>
            <a:fillRect/>
          </a:stretch>
        </p:blipFill>
        <p:spPr bwMode="auto">
          <a:xfrm>
            <a:off x="7239000" y="6096000"/>
            <a:ext cx="1715814"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1"/>
          <p:cNvPicPr>
            <a:picLocks noChangeAspect="1" noChangeArrowheads="1"/>
          </p:cNvPicPr>
          <p:nvPr/>
        </p:nvPicPr>
        <p:blipFill>
          <a:blip r:embed="rId2"/>
          <a:srcRect/>
          <a:stretch>
            <a:fillRect/>
          </a:stretch>
        </p:blipFill>
        <p:spPr bwMode="auto">
          <a:xfrm>
            <a:off x="0" y="0"/>
            <a:ext cx="9144000" cy="1219200"/>
          </a:xfrm>
          <a:prstGeom prst="rect">
            <a:avLst/>
          </a:prstGeom>
          <a:noFill/>
          <a:ln w="9525">
            <a:noFill/>
            <a:miter lim="800000"/>
            <a:headEnd/>
            <a:tailEnd/>
          </a:ln>
        </p:spPr>
      </p:pic>
      <p:sp>
        <p:nvSpPr>
          <p:cNvPr id="4" name="Title 3"/>
          <p:cNvSpPr>
            <a:spLocks noGrp="1"/>
          </p:cNvSpPr>
          <p:nvPr>
            <p:ph type="title"/>
          </p:nvPr>
        </p:nvSpPr>
        <p:spPr>
          <a:xfrm>
            <a:off x="1524000" y="0"/>
            <a:ext cx="5334000" cy="990600"/>
          </a:xfrm>
        </p:spPr>
        <p:txBody>
          <a:bodyPr>
            <a:normAutofit/>
          </a:bodyPr>
          <a:lstStyle/>
          <a:p>
            <a:r>
              <a:rPr lang="en-US" dirty="0" smtClean="0">
                <a:solidFill>
                  <a:schemeClr val="bg1"/>
                </a:solidFill>
              </a:rPr>
              <a:t>Mobile Application</a:t>
            </a:r>
            <a:endParaRPr lang="en-US" dirty="0">
              <a:solidFill>
                <a:schemeClr val="bg1"/>
              </a:solidFill>
            </a:endParaRPr>
          </a:p>
        </p:txBody>
      </p:sp>
      <p:pic>
        <p:nvPicPr>
          <p:cNvPr id="6" name="Content Placeholder 7" descr="images (5).jpg"/>
          <p:cNvPicPr>
            <a:picLocks noGrp="1" noChangeAspect="1"/>
          </p:cNvPicPr>
          <p:nvPr>
            <p:ph idx="1"/>
          </p:nvPr>
        </p:nvPicPr>
        <p:blipFill>
          <a:blip r:embed="rId3"/>
          <a:stretch>
            <a:fillRect/>
          </a:stretch>
        </p:blipFill>
        <p:spPr>
          <a:xfrm>
            <a:off x="8001000" y="1"/>
            <a:ext cx="1143000" cy="838200"/>
          </a:xfrm>
        </p:spPr>
      </p:pic>
      <p:sp>
        <p:nvSpPr>
          <p:cNvPr id="11" name="Footer Placeholder 10"/>
          <p:cNvSpPr>
            <a:spLocks noGrp="1"/>
          </p:cNvSpPr>
          <p:nvPr>
            <p:ph type="ftr" sz="quarter" idx="11"/>
          </p:nvPr>
        </p:nvSpPr>
        <p:spPr/>
        <p:txBody>
          <a:bodyPr/>
          <a:lstStyle/>
          <a:p>
            <a:r>
              <a:rPr lang="en-US" smtClean="0"/>
              <a:t>Version Mar_2015</a:t>
            </a:r>
            <a:endParaRPr lang="en-US"/>
          </a:p>
        </p:txBody>
      </p:sp>
      <p:pic>
        <p:nvPicPr>
          <p:cNvPr id="8" name="Content Placeholder 7" descr="894-nokia-n9_article.jpg"/>
          <p:cNvPicPr>
            <a:picLocks noGrp="1" noChangeAspect="1"/>
          </p:cNvPicPr>
          <p:nvPr>
            <p:ph idx="4294967295"/>
          </p:nvPr>
        </p:nvPicPr>
        <p:blipFill>
          <a:blip r:embed="rId4"/>
          <a:stretch>
            <a:fillRect/>
          </a:stretch>
        </p:blipFill>
        <p:spPr>
          <a:xfrm>
            <a:off x="0" y="3729038"/>
            <a:ext cx="6019800" cy="3052762"/>
          </a:xfrm>
        </p:spPr>
      </p:pic>
      <p:pic>
        <p:nvPicPr>
          <p:cNvPr id="3075" name="Picture 3" descr="C:\Documents and Settings\Tops\Desktop\imagessssssssssssssss\MobileApplication1.jpg"/>
          <p:cNvPicPr>
            <a:picLocks noChangeAspect="1" noChangeArrowheads="1"/>
          </p:cNvPicPr>
          <p:nvPr/>
        </p:nvPicPr>
        <p:blipFill>
          <a:blip r:embed="rId5"/>
          <a:srcRect/>
          <a:stretch>
            <a:fillRect/>
          </a:stretch>
        </p:blipFill>
        <p:spPr bwMode="auto">
          <a:xfrm>
            <a:off x="0" y="1"/>
            <a:ext cx="838200" cy="920453"/>
          </a:xfrm>
          <a:prstGeom prst="rect">
            <a:avLst/>
          </a:prstGeom>
          <a:noFill/>
        </p:spPr>
      </p:pic>
      <p:pic>
        <p:nvPicPr>
          <p:cNvPr id="3077" name="Picture 5" descr="C:\Documents and Settings\Tops\Desktop\imagessssssssssssssss\mobileappliction.jpg"/>
          <p:cNvPicPr>
            <a:picLocks noChangeAspect="1" noChangeArrowheads="1"/>
          </p:cNvPicPr>
          <p:nvPr/>
        </p:nvPicPr>
        <p:blipFill>
          <a:blip r:embed="rId6"/>
          <a:srcRect/>
          <a:stretch>
            <a:fillRect/>
          </a:stretch>
        </p:blipFill>
        <p:spPr bwMode="auto">
          <a:xfrm>
            <a:off x="152400" y="1066800"/>
            <a:ext cx="4038600" cy="2558540"/>
          </a:xfrm>
          <a:prstGeom prst="rect">
            <a:avLst/>
          </a:prstGeom>
          <a:noFill/>
        </p:spPr>
      </p:pic>
      <p:pic>
        <p:nvPicPr>
          <p:cNvPr id="3078" name="Picture 6" descr="C:\Documents and Settings\Tops\Desktop\imagessssssssssssssss\mobileapplication2.jpg"/>
          <p:cNvPicPr>
            <a:picLocks noChangeAspect="1" noChangeArrowheads="1"/>
          </p:cNvPicPr>
          <p:nvPr/>
        </p:nvPicPr>
        <p:blipFill>
          <a:blip r:embed="rId7"/>
          <a:srcRect/>
          <a:stretch>
            <a:fillRect/>
          </a:stretch>
        </p:blipFill>
        <p:spPr bwMode="auto">
          <a:xfrm>
            <a:off x="4343400" y="914400"/>
            <a:ext cx="4800600" cy="2743200"/>
          </a:xfrm>
          <a:prstGeom prst="rect">
            <a:avLst/>
          </a:prstGeom>
          <a:noFill/>
        </p:spPr>
      </p:pic>
      <p:pic>
        <p:nvPicPr>
          <p:cNvPr id="9" name="Picture 8" descr="C:\Documents and Settings\Niral Modi\My Documents\My Pictures\TOPS-LOGO.gif"/>
          <p:cNvPicPr/>
          <p:nvPr/>
        </p:nvPicPr>
        <p:blipFill>
          <a:blip r:embed="rId8"/>
          <a:srcRect/>
          <a:stretch>
            <a:fillRect/>
          </a:stretch>
        </p:blipFill>
        <p:spPr bwMode="auto">
          <a:xfrm>
            <a:off x="7239000" y="6096000"/>
            <a:ext cx="1715814"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2985956" y="2667000"/>
            <a:ext cx="2576644" cy="1017844"/>
          </a:xfrm>
          <a:prstGeom prst="rect">
            <a:avLst/>
          </a:prstGeom>
          <a:noFill/>
          <a:ln w="9525">
            <a:noFill/>
            <a:round/>
            <a:headEnd/>
            <a:tailEnd/>
          </a:ln>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6000" dirty="0" smtClean="0">
                <a:solidFill>
                  <a:srgbClr val="000000"/>
                </a:solidFill>
              </a:rPr>
              <a:t>Python</a:t>
            </a:r>
            <a:endParaRPr lang="en-US" sz="6000" dirty="0">
              <a:solidFill>
                <a:srgbClr val="000000"/>
              </a:solidFill>
            </a:endParaRPr>
          </a:p>
        </p:txBody>
      </p:sp>
      <p:sp>
        <p:nvSpPr>
          <p:cNvPr id="19460" name="Text Box 3"/>
          <p:cNvSpPr txBox="1">
            <a:spLocks noChangeArrowheads="1"/>
          </p:cNvSpPr>
          <p:nvPr/>
        </p:nvSpPr>
        <p:spPr bwMode="auto">
          <a:xfrm>
            <a:off x="7924800" y="6356350"/>
            <a:ext cx="762000" cy="365125"/>
          </a:xfrm>
          <a:prstGeom prst="rect">
            <a:avLst/>
          </a:prstGeom>
          <a:noFill/>
          <a:ln w="9525">
            <a:noFill/>
            <a:round/>
            <a:headEnd/>
            <a:tailEnd/>
          </a:ln>
        </p:spPr>
        <p:txBody>
          <a:bodyPr lIns="0" tIns="0" rIns="0" bIns="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A37995-CB77-4B75-A931-13D4F36D8C7C}" type="slidenum">
              <a:rPr lang="en-US" sz="1200">
                <a:solidFill>
                  <a:srgbClr val="D1EAEE"/>
                </a:solidFill>
                <a:latin typeface="Constantia" pitchFamily="16"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a:t>
            </a:fld>
            <a:endParaRPr lang="en-US" sz="1200">
              <a:solidFill>
                <a:srgbClr val="D1EAEE"/>
              </a:solidFill>
              <a:latin typeface="Constantia" pitchFamily="16" charset="0"/>
            </a:endParaRPr>
          </a:p>
        </p:txBody>
      </p:sp>
      <p:pic>
        <p:nvPicPr>
          <p:cNvPr id="5" name="Picture 2" descr="D:\D Drive\kailash\tops logo.png"/>
          <p:cNvPicPr>
            <a:picLocks noChangeAspect="1" noChangeArrowheads="1"/>
          </p:cNvPicPr>
          <p:nvPr/>
        </p:nvPicPr>
        <p:blipFill>
          <a:blip r:embed="rId3"/>
          <a:srcRect/>
          <a:stretch>
            <a:fillRect/>
          </a:stretch>
        </p:blipFill>
        <p:spPr bwMode="auto">
          <a:xfrm>
            <a:off x="6858000" y="5943600"/>
            <a:ext cx="1968500" cy="622300"/>
          </a:xfrm>
          <a:prstGeom prst="rect">
            <a:avLst/>
          </a:prstGeom>
          <a:noFill/>
        </p:spPr>
      </p:pic>
      <p:sp>
        <p:nvSpPr>
          <p:cNvPr id="6" name="Footer Placeholder 5"/>
          <p:cNvSpPr>
            <a:spLocks noGrp="1"/>
          </p:cNvSpPr>
          <p:nvPr>
            <p:ph type="ftr" idx="10"/>
          </p:nvPr>
        </p:nvSpPr>
        <p:spPr/>
        <p:txBody>
          <a:bodyPr/>
          <a:lstStyle/>
          <a:p>
            <a:pPr>
              <a:defRPr/>
            </a:pPr>
            <a:r>
              <a:rPr lang="fr-FR" dirty="0" smtClean="0"/>
              <a:t>Version Mar_2015</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685800" y="533400"/>
            <a:ext cx="2866788" cy="586957"/>
          </a:xfrm>
          <a:prstGeom prst="rect">
            <a:avLst/>
          </a:prstGeom>
          <a:noFill/>
          <a:ln w="9525">
            <a:noFill/>
            <a:round/>
            <a:headEnd/>
            <a:tailEnd/>
          </a:ln>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smtClean="0">
                <a:solidFill>
                  <a:srgbClr val="000000"/>
                </a:solidFill>
              </a:rPr>
              <a:t>About Python</a:t>
            </a:r>
            <a:endParaRPr lang="en-US" sz="3200" b="1" dirty="0">
              <a:solidFill>
                <a:srgbClr val="000000"/>
              </a:solidFill>
            </a:endParaRPr>
          </a:p>
        </p:txBody>
      </p:sp>
      <p:sp>
        <p:nvSpPr>
          <p:cNvPr id="19460" name="Text Box 3"/>
          <p:cNvSpPr txBox="1">
            <a:spLocks noChangeArrowheads="1"/>
          </p:cNvSpPr>
          <p:nvPr/>
        </p:nvSpPr>
        <p:spPr bwMode="auto">
          <a:xfrm>
            <a:off x="7924800" y="6356350"/>
            <a:ext cx="762000" cy="365125"/>
          </a:xfrm>
          <a:prstGeom prst="rect">
            <a:avLst/>
          </a:prstGeom>
          <a:noFill/>
          <a:ln w="9525">
            <a:noFill/>
            <a:round/>
            <a:headEnd/>
            <a:tailEnd/>
          </a:ln>
        </p:spPr>
        <p:txBody>
          <a:bodyPr lIns="0" tIns="0" rIns="0" bIns="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A37995-CB77-4B75-A931-13D4F36D8C7C}" type="slidenum">
              <a:rPr lang="en-US" sz="1200">
                <a:solidFill>
                  <a:srgbClr val="D1EAEE"/>
                </a:solidFill>
                <a:latin typeface="Constantia" pitchFamily="16"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8</a:t>
            </a:fld>
            <a:endParaRPr lang="en-US" sz="1200">
              <a:solidFill>
                <a:srgbClr val="D1EAEE"/>
              </a:solidFill>
              <a:latin typeface="Constantia" pitchFamily="16" charset="0"/>
            </a:endParaRPr>
          </a:p>
        </p:txBody>
      </p:sp>
      <p:pic>
        <p:nvPicPr>
          <p:cNvPr id="5" name="Picture 2" descr="D:\D Drive\kailash\tops logo.png"/>
          <p:cNvPicPr>
            <a:picLocks noChangeAspect="1" noChangeArrowheads="1"/>
          </p:cNvPicPr>
          <p:nvPr/>
        </p:nvPicPr>
        <p:blipFill>
          <a:blip r:embed="rId3"/>
          <a:srcRect/>
          <a:stretch>
            <a:fillRect/>
          </a:stretch>
        </p:blipFill>
        <p:spPr bwMode="auto">
          <a:xfrm>
            <a:off x="6858000" y="5943600"/>
            <a:ext cx="1968500" cy="622300"/>
          </a:xfrm>
          <a:prstGeom prst="rect">
            <a:avLst/>
          </a:prstGeom>
          <a:noFill/>
        </p:spPr>
      </p:pic>
      <p:sp>
        <p:nvSpPr>
          <p:cNvPr id="8" name="Content Placeholder 7"/>
          <p:cNvSpPr>
            <a:spLocks noGrp="1"/>
          </p:cNvSpPr>
          <p:nvPr>
            <p:ph sz="half" idx="1"/>
          </p:nvPr>
        </p:nvSpPr>
        <p:spPr>
          <a:xfrm>
            <a:off x="381000" y="1219200"/>
            <a:ext cx="5029200" cy="5257800"/>
          </a:xfrm>
        </p:spPr>
        <p:txBody>
          <a:bodyPr/>
          <a:lstStyle/>
          <a:p>
            <a:r>
              <a:rPr lang="en-US" sz="2400" dirty="0" smtClean="0">
                <a:latin typeface="+mj-lt"/>
              </a:rPr>
              <a:t>Created in 1990 by Guido van Rossum</a:t>
            </a:r>
          </a:p>
          <a:p>
            <a:r>
              <a:rPr lang="en-US" sz="2400" dirty="0" smtClean="0">
                <a:latin typeface="+mj-lt"/>
              </a:rPr>
              <a:t>About the origin of Python, Van Rossum wrote in 1996:</a:t>
            </a:r>
          </a:p>
          <a:p>
            <a:r>
              <a:rPr lang="en-US" sz="2400" dirty="0" smtClean="0">
                <a:latin typeface="+mj-lt"/>
              </a:rPr>
              <a:t>I decided to write an interpreter for the new scripting language I had been thinking about lately: a descendant of ABC that would appeal to Unix/C hackers. I chose Python as a working title for the project, being in a slightly irreverent mood (and a big fan of Monty Python's Flying Circus).</a:t>
            </a:r>
          </a:p>
          <a:p>
            <a:endParaRPr lang="en-US" sz="2400" dirty="0">
              <a:latin typeface="+mj-lt"/>
            </a:endParaRPr>
          </a:p>
        </p:txBody>
      </p:sp>
      <p:pic>
        <p:nvPicPr>
          <p:cNvPr id="11" name="Content Placeholder 10" descr="a.jpg"/>
          <p:cNvPicPr>
            <a:picLocks noGrp="1" noChangeAspect="1"/>
          </p:cNvPicPr>
          <p:nvPr>
            <p:ph sz="half" idx="2"/>
          </p:nvPr>
        </p:nvPicPr>
        <p:blipFill>
          <a:blip r:embed="rId4"/>
          <a:stretch>
            <a:fillRect/>
          </a:stretch>
        </p:blipFill>
        <p:spPr>
          <a:xfrm>
            <a:off x="5334000" y="1066800"/>
            <a:ext cx="3652837" cy="4800599"/>
          </a:xfrm>
        </p:spPr>
      </p:pic>
      <p:sp>
        <p:nvSpPr>
          <p:cNvPr id="7" name="Footer Placeholder 6"/>
          <p:cNvSpPr>
            <a:spLocks noGrp="1"/>
          </p:cNvSpPr>
          <p:nvPr>
            <p:ph type="ftr" idx="10"/>
          </p:nvPr>
        </p:nvSpPr>
        <p:spPr/>
        <p:txBody>
          <a:bodyPr/>
          <a:lstStyle/>
          <a:p>
            <a:pPr>
              <a:defRPr/>
            </a:pPr>
            <a:r>
              <a:rPr lang="fr-FR" smtClean="0"/>
              <a:t>Version Mar_2015</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685800" y="533400"/>
            <a:ext cx="6076000" cy="586957"/>
          </a:xfrm>
          <a:prstGeom prst="rect">
            <a:avLst/>
          </a:prstGeom>
          <a:noFill/>
          <a:ln w="9525">
            <a:noFill/>
            <a:round/>
            <a:headEnd/>
            <a:tailEnd/>
          </a:ln>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smtClean="0">
                <a:solidFill>
                  <a:srgbClr val="000000"/>
                </a:solidFill>
              </a:rPr>
              <a:t>Python as Scripting Language</a:t>
            </a:r>
            <a:endParaRPr lang="en-US" sz="3200" b="1" dirty="0">
              <a:solidFill>
                <a:srgbClr val="000000"/>
              </a:solidFill>
            </a:endParaRPr>
          </a:p>
        </p:txBody>
      </p:sp>
      <p:sp>
        <p:nvSpPr>
          <p:cNvPr id="19460" name="Text Box 3"/>
          <p:cNvSpPr txBox="1">
            <a:spLocks noChangeArrowheads="1"/>
          </p:cNvSpPr>
          <p:nvPr/>
        </p:nvSpPr>
        <p:spPr bwMode="auto">
          <a:xfrm>
            <a:off x="7924800" y="6356350"/>
            <a:ext cx="762000" cy="365125"/>
          </a:xfrm>
          <a:prstGeom prst="rect">
            <a:avLst/>
          </a:prstGeom>
          <a:noFill/>
          <a:ln w="9525">
            <a:noFill/>
            <a:round/>
            <a:headEnd/>
            <a:tailEnd/>
          </a:ln>
        </p:spPr>
        <p:txBody>
          <a:bodyPr lIns="0" tIns="0" rIns="0" bIns="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A37995-CB77-4B75-A931-13D4F36D8C7C}" type="slidenum">
              <a:rPr lang="en-US" sz="1200">
                <a:solidFill>
                  <a:srgbClr val="D1EAEE"/>
                </a:solidFill>
                <a:latin typeface="Constantia" pitchFamily="16"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a:t>
            </a:fld>
            <a:endParaRPr lang="en-US" sz="1200">
              <a:solidFill>
                <a:srgbClr val="D1EAEE"/>
              </a:solidFill>
              <a:latin typeface="Constantia" pitchFamily="16" charset="0"/>
            </a:endParaRPr>
          </a:p>
        </p:txBody>
      </p:sp>
      <p:pic>
        <p:nvPicPr>
          <p:cNvPr id="5" name="Picture 2" descr="D:\D Drive\kailash\tops logo.png"/>
          <p:cNvPicPr>
            <a:picLocks noChangeAspect="1" noChangeArrowheads="1"/>
          </p:cNvPicPr>
          <p:nvPr/>
        </p:nvPicPr>
        <p:blipFill>
          <a:blip r:embed="rId3"/>
          <a:srcRect/>
          <a:stretch>
            <a:fillRect/>
          </a:stretch>
        </p:blipFill>
        <p:spPr bwMode="auto">
          <a:xfrm>
            <a:off x="6858000" y="5943600"/>
            <a:ext cx="1968500" cy="622300"/>
          </a:xfrm>
          <a:prstGeom prst="rect">
            <a:avLst/>
          </a:prstGeom>
          <a:noFill/>
        </p:spPr>
      </p:pic>
      <p:sp>
        <p:nvSpPr>
          <p:cNvPr id="8" name="Content Placeholder 7"/>
          <p:cNvSpPr>
            <a:spLocks noGrp="1"/>
          </p:cNvSpPr>
          <p:nvPr>
            <p:ph sz="half" idx="1"/>
          </p:nvPr>
        </p:nvSpPr>
        <p:spPr>
          <a:xfrm>
            <a:off x="381000" y="1219200"/>
            <a:ext cx="5029200" cy="5257800"/>
          </a:xfrm>
        </p:spPr>
        <p:txBody>
          <a:bodyPr/>
          <a:lstStyle/>
          <a:p>
            <a:r>
              <a:rPr lang="en-US" sz="2400" dirty="0" smtClean="0"/>
              <a:t>Usually thought of as one</a:t>
            </a:r>
          </a:p>
          <a:p>
            <a:r>
              <a:rPr lang="en-US" sz="2400" dirty="0" smtClean="0"/>
              <a:t>But this is mainly a marketing issue</a:t>
            </a:r>
          </a:p>
          <a:p>
            <a:r>
              <a:rPr lang="en-US" sz="2400" dirty="0" smtClean="0"/>
              <a:t>People think of scripting languages as being  easy to learn, and useful.</a:t>
            </a:r>
          </a:p>
          <a:p>
            <a:r>
              <a:rPr lang="en-US" sz="2400" dirty="0" smtClean="0"/>
              <a:t>But Python is a well worked out coherent  dynamic programming language</a:t>
            </a:r>
          </a:p>
          <a:p>
            <a:r>
              <a:rPr lang="en-US" sz="2400" dirty="0" smtClean="0"/>
              <a:t>And there is no reason not to use it for a wide  range of applications.</a:t>
            </a:r>
          </a:p>
        </p:txBody>
      </p:sp>
      <p:pic>
        <p:nvPicPr>
          <p:cNvPr id="9" name="Content Placeholder 8" descr="p1.jpg"/>
          <p:cNvPicPr>
            <a:picLocks noGrp="1" noChangeAspect="1"/>
          </p:cNvPicPr>
          <p:nvPr>
            <p:ph sz="half" idx="2"/>
          </p:nvPr>
        </p:nvPicPr>
        <p:blipFill>
          <a:blip r:embed="rId4"/>
          <a:stretch>
            <a:fillRect/>
          </a:stretch>
        </p:blipFill>
        <p:spPr>
          <a:xfrm>
            <a:off x="5334000" y="1371600"/>
            <a:ext cx="3505200" cy="4006056"/>
          </a:xfrm>
        </p:spPr>
      </p:pic>
      <p:sp>
        <p:nvSpPr>
          <p:cNvPr id="7" name="Footer Placeholder 6"/>
          <p:cNvSpPr>
            <a:spLocks noGrp="1"/>
          </p:cNvSpPr>
          <p:nvPr>
            <p:ph type="ftr" idx="10"/>
          </p:nvPr>
        </p:nvSpPr>
        <p:spPr/>
        <p:txBody>
          <a:bodyPr/>
          <a:lstStyle/>
          <a:p>
            <a:pPr>
              <a:defRPr/>
            </a:pPr>
            <a:r>
              <a:rPr lang="fr-FR" smtClean="0"/>
              <a:t>Version Mar_2015</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tops">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262699"/>
      </a:hlink>
      <a:folHlink>
        <a:srgbClr val="B2B2B2"/>
      </a:folHlink>
    </a:clrScheme>
    <a:fontScheme name="Office Theme">
      <a:majorFont>
        <a:latin typeface="Calibri"/>
        <a:ea typeface=""/>
        <a:cs typeface="Lucida Sans Unicode"/>
      </a:majorFont>
      <a:minorFont>
        <a:latin typeface="Constanti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5077</TotalTime>
  <Words>1754</Words>
  <PresentationFormat>On-screen Show (4:3)</PresentationFormat>
  <Paragraphs>367</Paragraphs>
  <Slides>38</Slides>
  <Notes>31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2_Office Theme</vt:lpstr>
      <vt:lpstr>Slide 1</vt:lpstr>
      <vt:lpstr>Slide 2</vt:lpstr>
      <vt:lpstr>Slide 3</vt:lpstr>
      <vt:lpstr>Desktop Application</vt:lpstr>
      <vt:lpstr>Web Application</vt:lpstr>
      <vt:lpstr>Mobile Application</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Multithreaded programming in python..</vt:lpstr>
      <vt:lpstr>Slide 31</vt:lpstr>
      <vt:lpstr>GUI Programming using Tkinter</vt:lpstr>
      <vt:lpstr>Web client programming</vt:lpstr>
      <vt:lpstr>Web Services Python</vt:lpstr>
      <vt:lpstr>Slide 35</vt:lpstr>
      <vt:lpstr>Placement Tie ups (Tentative List)</vt:lpstr>
      <vt:lpstr>Slide 37</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kishu</dc:creator>
  <cp:lastModifiedBy>admin</cp:lastModifiedBy>
  <cp:revision>538</cp:revision>
  <cp:lastPrinted>1601-01-01T00:00:00Z</cp:lastPrinted>
  <dcterms:created xsi:type="dcterms:W3CDTF">2012-11-12T06:20:45Z</dcterms:created>
  <dcterms:modified xsi:type="dcterms:W3CDTF">2015-03-26T09:35:40Z</dcterms:modified>
</cp:coreProperties>
</file>