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sldIdLst>
    <p:sldId id="265" r:id="rId2"/>
    <p:sldId id="257" r:id="rId3"/>
    <p:sldId id="259" r:id="rId4"/>
    <p:sldId id="258" r:id="rId5"/>
    <p:sldId id="266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0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7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42E883-8C62-47EA-9570-0FBF05FCAFC1}" type="doc">
      <dgm:prSet loTypeId="urn:microsoft.com/office/officeart/2005/8/layout/cycle6" loCatId="cycle" qsTypeId="urn:microsoft.com/office/officeart/2005/8/quickstyle/simple3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soft" dir="t">
            <a:rot lat="0" lon="0" rev="0"/>
          </a:lightRig>
        </a:scene3d>
      </dgm:spPr>
      <dgm:t>
        <a:bodyPr/>
        <a:lstStyle/>
        <a:p>
          <a:endParaRPr lang="en-US"/>
        </a:p>
      </dgm:t>
    </dgm:pt>
    <dgm:pt modelId="{34B391F3-007A-4917-ABC8-158CC6FB2246}">
      <dgm:prSet custT="1"/>
      <dgm:spPr>
        <a:solidFill>
          <a:schemeClr val="tx1">
            <a:lumMod val="95000"/>
            <a:lumOff val="5000"/>
          </a:schemeClr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3600" dirty="0">
              <a:ln>
                <a:noFill/>
              </a:ln>
              <a:solidFill>
                <a:schemeClr val="bg1"/>
              </a:solidFill>
            </a:rPr>
            <a:t>Atom</a:t>
          </a:r>
        </a:p>
      </dgm:t>
    </dgm:pt>
    <dgm:pt modelId="{FA9EE8D4-46E6-4FD2-BD29-9B01CAA8FED9}" type="parTrans" cxnId="{00F92518-216A-4A7B-B7C6-634B1B7C0AC9}">
      <dgm:prSet/>
      <dgm:spPr/>
      <dgm:t>
        <a:bodyPr/>
        <a:lstStyle/>
        <a:p>
          <a:endParaRPr lang="en-US"/>
        </a:p>
      </dgm:t>
    </dgm:pt>
    <dgm:pt modelId="{6FB02485-1DC7-442D-B19C-EC07F95EA060}" type="sibTrans" cxnId="{00F92518-216A-4A7B-B7C6-634B1B7C0AC9}">
      <dgm:prSet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endParaRPr lang="en-US"/>
        </a:p>
      </dgm:t>
    </dgm:pt>
    <dgm:pt modelId="{C9FDE754-4C9E-4C3F-96A5-523447D38296}">
      <dgm:prSet custT="1"/>
      <dgm:spPr>
        <a:solidFill>
          <a:schemeClr val="tx1">
            <a:lumMod val="95000"/>
            <a:lumOff val="5000"/>
          </a:schemeClr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3600">
              <a:ln>
                <a:noFill/>
              </a:ln>
              <a:solidFill>
                <a:schemeClr val="bg1"/>
              </a:solidFill>
            </a:rPr>
            <a:t>Node.js</a:t>
          </a:r>
        </a:p>
      </dgm:t>
    </dgm:pt>
    <dgm:pt modelId="{BFD91962-BB02-4801-8E59-DE36050E00ED}" type="parTrans" cxnId="{6B394598-EB6A-46DF-B2A9-FFFE112C6749}">
      <dgm:prSet/>
      <dgm:spPr/>
      <dgm:t>
        <a:bodyPr/>
        <a:lstStyle/>
        <a:p>
          <a:endParaRPr lang="en-US"/>
        </a:p>
      </dgm:t>
    </dgm:pt>
    <dgm:pt modelId="{AD7AB9FF-D524-4AFC-B55C-2ACC872B77AB}" type="sibTrans" cxnId="{6B394598-EB6A-46DF-B2A9-FFFE112C6749}">
      <dgm:prSet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endParaRPr lang="en-US"/>
        </a:p>
      </dgm:t>
    </dgm:pt>
    <dgm:pt modelId="{AE7E1447-D6BD-4399-A8F7-8AC954D26671}">
      <dgm:prSet custT="1"/>
      <dgm:spPr>
        <a:solidFill>
          <a:schemeClr val="tx1">
            <a:lumMod val="95000"/>
            <a:lumOff val="5000"/>
          </a:schemeClr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3600">
              <a:ln>
                <a:noFill/>
              </a:ln>
              <a:solidFill>
                <a:schemeClr val="bg1"/>
              </a:solidFill>
            </a:rPr>
            <a:t>Mongodb</a:t>
          </a:r>
        </a:p>
      </dgm:t>
    </dgm:pt>
    <dgm:pt modelId="{2639C0B8-D665-493B-987D-04DEB28B1615}" type="parTrans" cxnId="{5F1004E0-CF74-4202-9927-968C96C270BA}">
      <dgm:prSet/>
      <dgm:spPr/>
      <dgm:t>
        <a:bodyPr/>
        <a:lstStyle/>
        <a:p>
          <a:endParaRPr lang="en-US"/>
        </a:p>
      </dgm:t>
    </dgm:pt>
    <dgm:pt modelId="{28F7FBA2-B304-4CA2-807E-9DDDA242A3CC}" type="sibTrans" cxnId="{5F1004E0-CF74-4202-9927-968C96C270BA}">
      <dgm:prSet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endParaRPr lang="en-US"/>
        </a:p>
      </dgm:t>
    </dgm:pt>
    <dgm:pt modelId="{1ED75EAC-3633-4921-B1AF-E704D3498DA3}">
      <dgm:prSet custT="1"/>
      <dgm:spPr>
        <a:solidFill>
          <a:schemeClr val="tx1">
            <a:lumMod val="95000"/>
            <a:lumOff val="5000"/>
          </a:schemeClr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3600">
              <a:ln>
                <a:noFill/>
              </a:ln>
              <a:solidFill>
                <a:schemeClr val="bg1"/>
              </a:solidFill>
            </a:rPr>
            <a:t>EJS</a:t>
          </a:r>
        </a:p>
      </dgm:t>
    </dgm:pt>
    <dgm:pt modelId="{FA0F5478-FD68-407C-8A04-ED66B3803C8C}" type="parTrans" cxnId="{C0BDD1DB-FCA9-4C79-BDE3-36A2CF3FCC9F}">
      <dgm:prSet/>
      <dgm:spPr/>
      <dgm:t>
        <a:bodyPr/>
        <a:lstStyle/>
        <a:p>
          <a:endParaRPr lang="en-US"/>
        </a:p>
      </dgm:t>
    </dgm:pt>
    <dgm:pt modelId="{A01E1749-09F8-44AE-8987-B7B6B88ED7F7}" type="sibTrans" cxnId="{C0BDD1DB-FCA9-4C79-BDE3-36A2CF3FCC9F}">
      <dgm:prSet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endParaRPr lang="en-US"/>
        </a:p>
      </dgm:t>
    </dgm:pt>
    <dgm:pt modelId="{42CECC13-584D-4F87-A4FF-31708D16B398}">
      <dgm:prSet custT="1"/>
      <dgm:spPr>
        <a:solidFill>
          <a:schemeClr val="tx1">
            <a:lumMod val="95000"/>
            <a:lumOff val="5000"/>
          </a:schemeClr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2000" dirty="0">
              <a:ln>
                <a:noFill/>
              </a:ln>
              <a:solidFill>
                <a:schemeClr val="bg1"/>
              </a:solidFill>
            </a:rPr>
            <a:t>Template from: </a:t>
          </a:r>
          <a:endParaRPr lang="ar-SA" sz="2000" dirty="0">
            <a:ln>
              <a:noFill/>
            </a:ln>
            <a:solidFill>
              <a:schemeClr val="bg1"/>
            </a:solidFill>
          </a:endParaRPr>
        </a:p>
        <a:p>
          <a:pPr rtl="1"/>
          <a:r>
            <a:rPr lang="en-US" sz="2000" dirty="0">
              <a:ln>
                <a:noFill/>
              </a:ln>
              <a:solidFill>
                <a:srgbClr val="FF3399"/>
              </a:solidFill>
            </a:rPr>
            <a:t>www.free-css.com</a:t>
          </a:r>
        </a:p>
      </dgm:t>
    </dgm:pt>
    <dgm:pt modelId="{3454230B-AAAA-411D-995E-77049CB20B2E}" type="parTrans" cxnId="{701DE19E-9C7F-4DE8-9880-101358472580}">
      <dgm:prSet/>
      <dgm:spPr/>
      <dgm:t>
        <a:bodyPr/>
        <a:lstStyle/>
        <a:p>
          <a:endParaRPr lang="en-US"/>
        </a:p>
      </dgm:t>
    </dgm:pt>
    <dgm:pt modelId="{7FABCCB5-9E85-4E11-8DB2-7FDADD7AE932}" type="sibTrans" cxnId="{701DE19E-9C7F-4DE8-9880-101358472580}">
      <dgm:prSet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endParaRPr lang="en-US"/>
        </a:p>
      </dgm:t>
    </dgm:pt>
    <dgm:pt modelId="{6769B21B-30FC-4A7F-AE3B-0F5985A4642E}">
      <dgm:prSet custT="1"/>
      <dgm:spPr>
        <a:solidFill>
          <a:schemeClr val="tx1">
            <a:lumMod val="95000"/>
            <a:lumOff val="5000"/>
          </a:schemeClr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2000" dirty="0">
              <a:ln>
                <a:noFill/>
              </a:ln>
              <a:solidFill>
                <a:schemeClr val="bg1"/>
              </a:solidFill>
            </a:rPr>
            <a:t>The languages:</a:t>
          </a:r>
        </a:p>
      </dgm:t>
    </dgm:pt>
    <dgm:pt modelId="{A32A82C7-459A-488C-8858-9F9035E4B0E2}" type="parTrans" cxnId="{4C7D06C1-5DC8-4C18-963B-8210F2A27873}">
      <dgm:prSet/>
      <dgm:spPr/>
      <dgm:t>
        <a:bodyPr/>
        <a:lstStyle/>
        <a:p>
          <a:endParaRPr lang="en-US"/>
        </a:p>
      </dgm:t>
    </dgm:pt>
    <dgm:pt modelId="{C39D472D-9969-4CB3-B309-96F1627F4C81}" type="sibTrans" cxnId="{4C7D06C1-5DC8-4C18-963B-8210F2A27873}">
      <dgm:prSet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endParaRPr lang="en-US"/>
        </a:p>
      </dgm:t>
    </dgm:pt>
    <dgm:pt modelId="{F65F3E00-7B6F-4113-8736-5724BC4D5940}">
      <dgm:prSet custT="1"/>
      <dgm:spPr>
        <a:solidFill>
          <a:schemeClr val="tx1">
            <a:lumMod val="95000"/>
            <a:lumOff val="5000"/>
          </a:schemeClr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2000" dirty="0">
              <a:ln>
                <a:noFill/>
              </a:ln>
              <a:solidFill>
                <a:schemeClr val="bg1"/>
              </a:solidFill>
            </a:rPr>
            <a:t>HTML and CSS</a:t>
          </a:r>
        </a:p>
      </dgm:t>
    </dgm:pt>
    <dgm:pt modelId="{6A7F31B5-9C86-4B63-9016-4825F1193EA2}" type="parTrans" cxnId="{FD13ADE5-B86B-4EC0-89E6-49CB40F17C0F}">
      <dgm:prSet/>
      <dgm:spPr/>
      <dgm:t>
        <a:bodyPr/>
        <a:lstStyle/>
        <a:p>
          <a:endParaRPr lang="en-US"/>
        </a:p>
      </dgm:t>
    </dgm:pt>
    <dgm:pt modelId="{635E3FE3-B7E6-4234-B402-DD92ED557838}" type="sibTrans" cxnId="{FD13ADE5-B86B-4EC0-89E6-49CB40F17C0F}">
      <dgm:prSet/>
      <dgm:spPr/>
      <dgm:t>
        <a:bodyPr/>
        <a:lstStyle/>
        <a:p>
          <a:endParaRPr lang="en-US"/>
        </a:p>
      </dgm:t>
    </dgm:pt>
    <dgm:pt modelId="{99792EED-D58D-4DB4-AF81-889F1697CD9E}">
      <dgm:prSet custT="1"/>
      <dgm:spPr>
        <a:solidFill>
          <a:schemeClr val="tx1">
            <a:lumMod val="95000"/>
            <a:lumOff val="5000"/>
          </a:schemeClr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2000" dirty="0">
              <a:ln>
                <a:noFill/>
              </a:ln>
              <a:solidFill>
                <a:schemeClr val="bg1"/>
              </a:solidFill>
            </a:rPr>
            <a:t>Java Script and jQuery</a:t>
          </a:r>
        </a:p>
      </dgm:t>
    </dgm:pt>
    <dgm:pt modelId="{587414AD-B84E-4224-8B86-71AC1DDC80CE}" type="parTrans" cxnId="{67341EDF-9DDD-4EE0-9B74-1B68B8243394}">
      <dgm:prSet/>
      <dgm:spPr/>
      <dgm:t>
        <a:bodyPr/>
        <a:lstStyle/>
        <a:p>
          <a:endParaRPr lang="en-US"/>
        </a:p>
      </dgm:t>
    </dgm:pt>
    <dgm:pt modelId="{682E4C94-76E5-4F05-A3AD-DFF6B8545CEF}" type="sibTrans" cxnId="{67341EDF-9DDD-4EE0-9B74-1B68B8243394}">
      <dgm:prSet/>
      <dgm:spPr/>
      <dgm:t>
        <a:bodyPr/>
        <a:lstStyle/>
        <a:p>
          <a:endParaRPr lang="en-US"/>
        </a:p>
      </dgm:t>
    </dgm:pt>
    <dgm:pt modelId="{D3AF5A8A-5674-410B-BCDD-F10EF1B1E30A}" type="pres">
      <dgm:prSet presAssocID="{2F42E883-8C62-47EA-9570-0FBF05FCAFC1}" presName="cycle" presStyleCnt="0">
        <dgm:presLayoutVars>
          <dgm:dir/>
          <dgm:resizeHandles val="exact"/>
        </dgm:presLayoutVars>
      </dgm:prSet>
      <dgm:spPr/>
    </dgm:pt>
    <dgm:pt modelId="{4BD5295B-24F5-49D8-B761-79D892B896C6}" type="pres">
      <dgm:prSet presAssocID="{34B391F3-007A-4917-ABC8-158CC6FB2246}" presName="node" presStyleLbl="node1" presStyleIdx="0" presStyleCnt="6" custScaleX="144344" custScaleY="144344" custRadScaleRad="185199" custRadScaleInc="-315259">
        <dgm:presLayoutVars>
          <dgm:bulletEnabled val="1"/>
        </dgm:presLayoutVars>
      </dgm:prSet>
      <dgm:spPr/>
    </dgm:pt>
    <dgm:pt modelId="{FD9B7226-C44D-4BE7-A91E-8F0725E0BEFE}" type="pres">
      <dgm:prSet presAssocID="{34B391F3-007A-4917-ABC8-158CC6FB2246}" presName="spNode" presStyleCnt="0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01AE24AC-319A-4A38-9063-BE8432CF075C}" type="pres">
      <dgm:prSet presAssocID="{6FB02485-1DC7-442D-B19C-EC07F95EA060}" presName="sibTrans" presStyleLbl="sibTrans1D1" presStyleIdx="0" presStyleCnt="6"/>
      <dgm:spPr/>
    </dgm:pt>
    <dgm:pt modelId="{47CE0EF9-64A8-410B-A7D2-34F76FB3AC5C}" type="pres">
      <dgm:prSet presAssocID="{C9FDE754-4C9E-4C3F-96A5-523447D38296}" presName="node" presStyleLbl="node1" presStyleIdx="1" presStyleCnt="6" custScaleX="144344" custScaleY="144344" custRadScaleRad="191339" custRadScaleInc="24076">
        <dgm:presLayoutVars>
          <dgm:bulletEnabled val="1"/>
        </dgm:presLayoutVars>
      </dgm:prSet>
      <dgm:spPr/>
    </dgm:pt>
    <dgm:pt modelId="{F330D1B4-79E9-4126-9A27-010EB1CC5EB1}" type="pres">
      <dgm:prSet presAssocID="{C9FDE754-4C9E-4C3F-96A5-523447D38296}" presName="spNode" presStyleCnt="0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722C13BD-05C3-4CBD-9F55-3406B5FD1757}" type="pres">
      <dgm:prSet presAssocID="{AD7AB9FF-D524-4AFC-B55C-2ACC872B77AB}" presName="sibTrans" presStyleLbl="sibTrans1D1" presStyleIdx="1" presStyleCnt="6"/>
      <dgm:spPr/>
    </dgm:pt>
    <dgm:pt modelId="{A71D85FA-2DD7-4945-A1F1-E4E2C30D7F0F}" type="pres">
      <dgm:prSet presAssocID="{AE7E1447-D6BD-4399-A8F7-8AC954D26671}" presName="node" presStyleLbl="node1" presStyleIdx="2" presStyleCnt="6" custScaleX="144344" custScaleY="144344" custRadScaleRad="173404" custRadScaleInc="-165290">
        <dgm:presLayoutVars>
          <dgm:bulletEnabled val="1"/>
        </dgm:presLayoutVars>
      </dgm:prSet>
      <dgm:spPr/>
    </dgm:pt>
    <dgm:pt modelId="{A0F0DCA7-E56E-44B7-931E-EE45CF4AB113}" type="pres">
      <dgm:prSet presAssocID="{AE7E1447-D6BD-4399-A8F7-8AC954D26671}" presName="spNode" presStyleCnt="0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44196E67-D8AB-40B7-82F8-E1957B3467B6}" type="pres">
      <dgm:prSet presAssocID="{28F7FBA2-B304-4CA2-807E-9DDDA242A3CC}" presName="sibTrans" presStyleLbl="sibTrans1D1" presStyleIdx="2" presStyleCnt="6"/>
      <dgm:spPr/>
    </dgm:pt>
    <dgm:pt modelId="{3A5C84F8-9EC2-4404-A6FF-6339B45AFA81}" type="pres">
      <dgm:prSet presAssocID="{1ED75EAC-3633-4921-B1AF-E704D3498DA3}" presName="node" presStyleLbl="node1" presStyleIdx="3" presStyleCnt="6" custScaleX="144344" custScaleY="144344" custRadScaleRad="186657" custRadScaleInc="-340349">
        <dgm:presLayoutVars>
          <dgm:bulletEnabled val="1"/>
        </dgm:presLayoutVars>
      </dgm:prSet>
      <dgm:spPr/>
    </dgm:pt>
    <dgm:pt modelId="{60CEC6A9-DD02-4EE5-A96B-B7153991085B}" type="pres">
      <dgm:prSet presAssocID="{1ED75EAC-3633-4921-B1AF-E704D3498DA3}" presName="spNode" presStyleCnt="0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FB9F0941-9D4A-4034-BA37-12CD615453F1}" type="pres">
      <dgm:prSet presAssocID="{A01E1749-09F8-44AE-8987-B7B6B88ED7F7}" presName="sibTrans" presStyleLbl="sibTrans1D1" presStyleIdx="3" presStyleCnt="6"/>
      <dgm:spPr/>
    </dgm:pt>
    <dgm:pt modelId="{C0B5F013-F7F8-4C32-988C-78500AD6495C}" type="pres">
      <dgm:prSet presAssocID="{42CECC13-584D-4F87-A4FF-31708D16B398}" presName="node" presStyleLbl="node1" presStyleIdx="4" presStyleCnt="6" custScaleX="144344" custScaleY="144344" custRadScaleRad="179136" custRadScaleInc="36992">
        <dgm:presLayoutVars>
          <dgm:bulletEnabled val="1"/>
        </dgm:presLayoutVars>
      </dgm:prSet>
      <dgm:spPr/>
    </dgm:pt>
    <dgm:pt modelId="{E5BC2D18-2B29-4695-AB0F-4FE9B48A07BF}" type="pres">
      <dgm:prSet presAssocID="{42CECC13-584D-4F87-A4FF-31708D16B398}" presName="spNode" presStyleCnt="0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99F214A0-CEB7-4D6A-B88A-85374C447638}" type="pres">
      <dgm:prSet presAssocID="{7FABCCB5-9E85-4E11-8DB2-7FDADD7AE932}" presName="sibTrans" presStyleLbl="sibTrans1D1" presStyleIdx="4" presStyleCnt="6"/>
      <dgm:spPr/>
    </dgm:pt>
    <dgm:pt modelId="{9F18C660-A520-4F6E-B77B-F4D00A5959C4}" type="pres">
      <dgm:prSet presAssocID="{6769B21B-30FC-4A7F-AE3B-0F5985A4642E}" presName="node" presStyleLbl="node1" presStyleIdx="5" presStyleCnt="6" custScaleX="144344" custScaleY="144344" custRadScaleRad="166120" custRadScaleInc="-131020">
        <dgm:presLayoutVars>
          <dgm:bulletEnabled val="1"/>
        </dgm:presLayoutVars>
      </dgm:prSet>
      <dgm:spPr/>
    </dgm:pt>
    <dgm:pt modelId="{305141FE-B1E1-46FD-BB20-60D341D09A45}" type="pres">
      <dgm:prSet presAssocID="{6769B21B-30FC-4A7F-AE3B-0F5985A4642E}" presName="spNode" presStyleCnt="0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3DCD1BC1-0DC3-4F59-9133-3D70670BF113}" type="pres">
      <dgm:prSet presAssocID="{C39D472D-9969-4CB3-B309-96F1627F4C81}" presName="sibTrans" presStyleLbl="sibTrans1D1" presStyleIdx="5" presStyleCnt="6"/>
      <dgm:spPr/>
    </dgm:pt>
  </dgm:ptLst>
  <dgm:cxnLst>
    <dgm:cxn modelId="{37FDED00-4F72-4C9B-A54B-E3D58E0E6629}" type="presOf" srcId="{6769B21B-30FC-4A7F-AE3B-0F5985A4642E}" destId="{9F18C660-A520-4F6E-B77B-F4D00A5959C4}" srcOrd="0" destOrd="0" presId="urn:microsoft.com/office/officeart/2005/8/layout/cycle6"/>
    <dgm:cxn modelId="{DFC98414-6307-4A57-AC6E-C692C4A6580A}" type="presOf" srcId="{34B391F3-007A-4917-ABC8-158CC6FB2246}" destId="{4BD5295B-24F5-49D8-B761-79D892B896C6}" srcOrd="0" destOrd="0" presId="urn:microsoft.com/office/officeart/2005/8/layout/cycle6"/>
    <dgm:cxn modelId="{00F92518-216A-4A7B-B7C6-634B1B7C0AC9}" srcId="{2F42E883-8C62-47EA-9570-0FBF05FCAFC1}" destId="{34B391F3-007A-4917-ABC8-158CC6FB2246}" srcOrd="0" destOrd="0" parTransId="{FA9EE8D4-46E6-4FD2-BD29-9B01CAA8FED9}" sibTransId="{6FB02485-1DC7-442D-B19C-EC07F95EA060}"/>
    <dgm:cxn modelId="{FB6A3119-19C5-43E1-ABC3-4F18A960EA03}" type="presOf" srcId="{2F42E883-8C62-47EA-9570-0FBF05FCAFC1}" destId="{D3AF5A8A-5674-410B-BCDD-F10EF1B1E30A}" srcOrd="0" destOrd="0" presId="urn:microsoft.com/office/officeart/2005/8/layout/cycle6"/>
    <dgm:cxn modelId="{330E0721-40C0-45EF-BBA7-44F95C578B16}" type="presOf" srcId="{6FB02485-1DC7-442D-B19C-EC07F95EA060}" destId="{01AE24AC-319A-4A38-9063-BE8432CF075C}" srcOrd="0" destOrd="0" presId="urn:microsoft.com/office/officeart/2005/8/layout/cycle6"/>
    <dgm:cxn modelId="{0466F66A-E8CB-49A3-A6BC-61D3919C42AD}" type="presOf" srcId="{42CECC13-584D-4F87-A4FF-31708D16B398}" destId="{C0B5F013-F7F8-4C32-988C-78500AD6495C}" srcOrd="0" destOrd="0" presId="urn:microsoft.com/office/officeart/2005/8/layout/cycle6"/>
    <dgm:cxn modelId="{2C231B77-223A-4B05-824C-89B7D9F05DFE}" type="presOf" srcId="{AE7E1447-D6BD-4399-A8F7-8AC954D26671}" destId="{A71D85FA-2DD7-4945-A1F1-E4E2C30D7F0F}" srcOrd="0" destOrd="0" presId="urn:microsoft.com/office/officeart/2005/8/layout/cycle6"/>
    <dgm:cxn modelId="{2391D97F-288F-4D68-939D-965736E6B661}" type="presOf" srcId="{99792EED-D58D-4DB4-AF81-889F1697CD9E}" destId="{9F18C660-A520-4F6E-B77B-F4D00A5959C4}" srcOrd="0" destOrd="2" presId="urn:microsoft.com/office/officeart/2005/8/layout/cycle6"/>
    <dgm:cxn modelId="{DDC0F383-4757-458B-845E-6EDE4520E41D}" type="presOf" srcId="{C9FDE754-4C9E-4C3F-96A5-523447D38296}" destId="{47CE0EF9-64A8-410B-A7D2-34F76FB3AC5C}" srcOrd="0" destOrd="0" presId="urn:microsoft.com/office/officeart/2005/8/layout/cycle6"/>
    <dgm:cxn modelId="{087BE296-4159-487A-AB79-503C7EED3BAB}" type="presOf" srcId="{28F7FBA2-B304-4CA2-807E-9DDDA242A3CC}" destId="{44196E67-D8AB-40B7-82F8-E1957B3467B6}" srcOrd="0" destOrd="0" presId="urn:microsoft.com/office/officeart/2005/8/layout/cycle6"/>
    <dgm:cxn modelId="{6B394598-EB6A-46DF-B2A9-FFFE112C6749}" srcId="{2F42E883-8C62-47EA-9570-0FBF05FCAFC1}" destId="{C9FDE754-4C9E-4C3F-96A5-523447D38296}" srcOrd="1" destOrd="0" parTransId="{BFD91962-BB02-4801-8E59-DE36050E00ED}" sibTransId="{AD7AB9FF-D524-4AFC-B55C-2ACC872B77AB}"/>
    <dgm:cxn modelId="{701DE19E-9C7F-4DE8-9880-101358472580}" srcId="{2F42E883-8C62-47EA-9570-0FBF05FCAFC1}" destId="{42CECC13-584D-4F87-A4FF-31708D16B398}" srcOrd="4" destOrd="0" parTransId="{3454230B-AAAA-411D-995E-77049CB20B2E}" sibTransId="{7FABCCB5-9E85-4E11-8DB2-7FDADD7AE932}"/>
    <dgm:cxn modelId="{89E7EDA5-E02E-448C-9CF2-7C80CEADD10F}" type="presOf" srcId="{AD7AB9FF-D524-4AFC-B55C-2ACC872B77AB}" destId="{722C13BD-05C3-4CBD-9F55-3406B5FD1757}" srcOrd="0" destOrd="0" presId="urn:microsoft.com/office/officeart/2005/8/layout/cycle6"/>
    <dgm:cxn modelId="{2059C4B9-4657-4B30-934B-ED6576D78F67}" type="presOf" srcId="{7FABCCB5-9E85-4E11-8DB2-7FDADD7AE932}" destId="{99F214A0-CEB7-4D6A-B88A-85374C447638}" srcOrd="0" destOrd="0" presId="urn:microsoft.com/office/officeart/2005/8/layout/cycle6"/>
    <dgm:cxn modelId="{4C7D06C1-5DC8-4C18-963B-8210F2A27873}" srcId="{2F42E883-8C62-47EA-9570-0FBF05FCAFC1}" destId="{6769B21B-30FC-4A7F-AE3B-0F5985A4642E}" srcOrd="5" destOrd="0" parTransId="{A32A82C7-459A-488C-8858-9F9035E4B0E2}" sibTransId="{C39D472D-9969-4CB3-B309-96F1627F4C81}"/>
    <dgm:cxn modelId="{3AB8CECC-0CC7-4587-B8FA-4D491472A070}" type="presOf" srcId="{F65F3E00-7B6F-4113-8736-5724BC4D5940}" destId="{9F18C660-A520-4F6E-B77B-F4D00A5959C4}" srcOrd="0" destOrd="1" presId="urn:microsoft.com/office/officeart/2005/8/layout/cycle6"/>
    <dgm:cxn modelId="{38E439D9-2C50-4BAC-96BB-0112474CDD9F}" type="presOf" srcId="{C39D472D-9969-4CB3-B309-96F1627F4C81}" destId="{3DCD1BC1-0DC3-4F59-9133-3D70670BF113}" srcOrd="0" destOrd="0" presId="urn:microsoft.com/office/officeart/2005/8/layout/cycle6"/>
    <dgm:cxn modelId="{C0BDD1DB-FCA9-4C79-BDE3-36A2CF3FCC9F}" srcId="{2F42E883-8C62-47EA-9570-0FBF05FCAFC1}" destId="{1ED75EAC-3633-4921-B1AF-E704D3498DA3}" srcOrd="3" destOrd="0" parTransId="{FA0F5478-FD68-407C-8A04-ED66B3803C8C}" sibTransId="{A01E1749-09F8-44AE-8987-B7B6B88ED7F7}"/>
    <dgm:cxn modelId="{2317D8DD-1F54-4BB0-86FD-1482B1857132}" type="presOf" srcId="{A01E1749-09F8-44AE-8987-B7B6B88ED7F7}" destId="{FB9F0941-9D4A-4034-BA37-12CD615453F1}" srcOrd="0" destOrd="0" presId="urn:microsoft.com/office/officeart/2005/8/layout/cycle6"/>
    <dgm:cxn modelId="{67341EDF-9DDD-4EE0-9B74-1B68B8243394}" srcId="{6769B21B-30FC-4A7F-AE3B-0F5985A4642E}" destId="{99792EED-D58D-4DB4-AF81-889F1697CD9E}" srcOrd="1" destOrd="0" parTransId="{587414AD-B84E-4224-8B86-71AC1DDC80CE}" sibTransId="{682E4C94-76E5-4F05-A3AD-DFF6B8545CEF}"/>
    <dgm:cxn modelId="{5F1004E0-CF74-4202-9927-968C96C270BA}" srcId="{2F42E883-8C62-47EA-9570-0FBF05FCAFC1}" destId="{AE7E1447-D6BD-4399-A8F7-8AC954D26671}" srcOrd="2" destOrd="0" parTransId="{2639C0B8-D665-493B-987D-04DEB28B1615}" sibTransId="{28F7FBA2-B304-4CA2-807E-9DDDA242A3CC}"/>
    <dgm:cxn modelId="{FD13ADE5-B86B-4EC0-89E6-49CB40F17C0F}" srcId="{6769B21B-30FC-4A7F-AE3B-0F5985A4642E}" destId="{F65F3E00-7B6F-4113-8736-5724BC4D5940}" srcOrd="0" destOrd="0" parTransId="{6A7F31B5-9C86-4B63-9016-4825F1193EA2}" sibTransId="{635E3FE3-B7E6-4234-B402-DD92ED557838}"/>
    <dgm:cxn modelId="{6C05BBFA-E4BF-4634-BFDE-96B7F57CFE8C}" type="presOf" srcId="{1ED75EAC-3633-4921-B1AF-E704D3498DA3}" destId="{3A5C84F8-9EC2-4404-A6FF-6339B45AFA81}" srcOrd="0" destOrd="0" presId="urn:microsoft.com/office/officeart/2005/8/layout/cycle6"/>
    <dgm:cxn modelId="{1B441D3F-7294-4AF4-81A8-386010C74569}" type="presParOf" srcId="{D3AF5A8A-5674-410B-BCDD-F10EF1B1E30A}" destId="{4BD5295B-24F5-49D8-B761-79D892B896C6}" srcOrd="0" destOrd="0" presId="urn:microsoft.com/office/officeart/2005/8/layout/cycle6"/>
    <dgm:cxn modelId="{5F9744AB-B47B-4993-A3C0-D206997006DF}" type="presParOf" srcId="{D3AF5A8A-5674-410B-BCDD-F10EF1B1E30A}" destId="{FD9B7226-C44D-4BE7-A91E-8F0725E0BEFE}" srcOrd="1" destOrd="0" presId="urn:microsoft.com/office/officeart/2005/8/layout/cycle6"/>
    <dgm:cxn modelId="{39A21B7F-2E66-44F0-A67D-25CF1F8F4A82}" type="presParOf" srcId="{D3AF5A8A-5674-410B-BCDD-F10EF1B1E30A}" destId="{01AE24AC-319A-4A38-9063-BE8432CF075C}" srcOrd="2" destOrd="0" presId="urn:microsoft.com/office/officeart/2005/8/layout/cycle6"/>
    <dgm:cxn modelId="{6CE666D3-9915-4784-B4F0-7304E226802F}" type="presParOf" srcId="{D3AF5A8A-5674-410B-BCDD-F10EF1B1E30A}" destId="{47CE0EF9-64A8-410B-A7D2-34F76FB3AC5C}" srcOrd="3" destOrd="0" presId="urn:microsoft.com/office/officeart/2005/8/layout/cycle6"/>
    <dgm:cxn modelId="{74D1E3A6-39C7-4729-8CBC-3FA2EA219022}" type="presParOf" srcId="{D3AF5A8A-5674-410B-BCDD-F10EF1B1E30A}" destId="{F330D1B4-79E9-4126-9A27-010EB1CC5EB1}" srcOrd="4" destOrd="0" presId="urn:microsoft.com/office/officeart/2005/8/layout/cycle6"/>
    <dgm:cxn modelId="{098BA80B-8641-40C9-AA07-93AB4F7A1C03}" type="presParOf" srcId="{D3AF5A8A-5674-410B-BCDD-F10EF1B1E30A}" destId="{722C13BD-05C3-4CBD-9F55-3406B5FD1757}" srcOrd="5" destOrd="0" presId="urn:microsoft.com/office/officeart/2005/8/layout/cycle6"/>
    <dgm:cxn modelId="{CB14838E-7BF8-4A3E-B51B-58B45174F09D}" type="presParOf" srcId="{D3AF5A8A-5674-410B-BCDD-F10EF1B1E30A}" destId="{A71D85FA-2DD7-4945-A1F1-E4E2C30D7F0F}" srcOrd="6" destOrd="0" presId="urn:microsoft.com/office/officeart/2005/8/layout/cycle6"/>
    <dgm:cxn modelId="{4A9B4048-CFC1-4B91-9920-D3E694E189EF}" type="presParOf" srcId="{D3AF5A8A-5674-410B-BCDD-F10EF1B1E30A}" destId="{A0F0DCA7-E56E-44B7-931E-EE45CF4AB113}" srcOrd="7" destOrd="0" presId="urn:microsoft.com/office/officeart/2005/8/layout/cycle6"/>
    <dgm:cxn modelId="{155FBA76-2ED6-4ECF-8579-61972271921C}" type="presParOf" srcId="{D3AF5A8A-5674-410B-BCDD-F10EF1B1E30A}" destId="{44196E67-D8AB-40B7-82F8-E1957B3467B6}" srcOrd="8" destOrd="0" presId="urn:microsoft.com/office/officeart/2005/8/layout/cycle6"/>
    <dgm:cxn modelId="{620B4D8A-5B38-439A-89DF-C98E0FCA9F58}" type="presParOf" srcId="{D3AF5A8A-5674-410B-BCDD-F10EF1B1E30A}" destId="{3A5C84F8-9EC2-4404-A6FF-6339B45AFA81}" srcOrd="9" destOrd="0" presId="urn:microsoft.com/office/officeart/2005/8/layout/cycle6"/>
    <dgm:cxn modelId="{63466718-AACF-4F06-BB37-3B174FCDEDAF}" type="presParOf" srcId="{D3AF5A8A-5674-410B-BCDD-F10EF1B1E30A}" destId="{60CEC6A9-DD02-4EE5-A96B-B7153991085B}" srcOrd="10" destOrd="0" presId="urn:microsoft.com/office/officeart/2005/8/layout/cycle6"/>
    <dgm:cxn modelId="{44920EB0-E1F0-4FA1-B7C7-520300A61ED2}" type="presParOf" srcId="{D3AF5A8A-5674-410B-BCDD-F10EF1B1E30A}" destId="{FB9F0941-9D4A-4034-BA37-12CD615453F1}" srcOrd="11" destOrd="0" presId="urn:microsoft.com/office/officeart/2005/8/layout/cycle6"/>
    <dgm:cxn modelId="{CB76EDD2-81EF-4538-B38E-F5A85C932D82}" type="presParOf" srcId="{D3AF5A8A-5674-410B-BCDD-F10EF1B1E30A}" destId="{C0B5F013-F7F8-4C32-988C-78500AD6495C}" srcOrd="12" destOrd="0" presId="urn:microsoft.com/office/officeart/2005/8/layout/cycle6"/>
    <dgm:cxn modelId="{9458E854-9AF8-4F4E-BBCD-58F6A32735CB}" type="presParOf" srcId="{D3AF5A8A-5674-410B-BCDD-F10EF1B1E30A}" destId="{E5BC2D18-2B29-4695-AB0F-4FE9B48A07BF}" srcOrd="13" destOrd="0" presId="urn:microsoft.com/office/officeart/2005/8/layout/cycle6"/>
    <dgm:cxn modelId="{D1CEF5C2-409F-4842-A56A-F8511673850A}" type="presParOf" srcId="{D3AF5A8A-5674-410B-BCDD-F10EF1B1E30A}" destId="{99F214A0-CEB7-4D6A-B88A-85374C447638}" srcOrd="14" destOrd="0" presId="urn:microsoft.com/office/officeart/2005/8/layout/cycle6"/>
    <dgm:cxn modelId="{5454C7CC-E157-4B50-ACFF-D6EF3E6B61A8}" type="presParOf" srcId="{D3AF5A8A-5674-410B-BCDD-F10EF1B1E30A}" destId="{9F18C660-A520-4F6E-B77B-F4D00A5959C4}" srcOrd="15" destOrd="0" presId="urn:microsoft.com/office/officeart/2005/8/layout/cycle6"/>
    <dgm:cxn modelId="{731128E0-20A0-4746-B387-9DD6DEAA6013}" type="presParOf" srcId="{D3AF5A8A-5674-410B-BCDD-F10EF1B1E30A}" destId="{305141FE-B1E1-46FD-BB20-60D341D09A45}" srcOrd="16" destOrd="0" presId="urn:microsoft.com/office/officeart/2005/8/layout/cycle6"/>
    <dgm:cxn modelId="{BED15C76-135B-409B-ACE6-185C1D628FDB}" type="presParOf" srcId="{D3AF5A8A-5674-410B-BCDD-F10EF1B1E30A}" destId="{3DCD1BC1-0DC3-4F59-9133-3D70670BF113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D5295B-24F5-49D8-B761-79D892B896C6}">
      <dsp:nvSpPr>
        <dsp:cNvPr id="0" name=""/>
        <dsp:cNvSpPr/>
      </dsp:nvSpPr>
      <dsp:spPr>
        <a:xfrm>
          <a:off x="508519" y="168101"/>
          <a:ext cx="2384036" cy="1549623"/>
        </a:xfrm>
        <a:prstGeom prst="roundRect">
          <a:avLst/>
        </a:prstGeom>
        <a:solidFill>
          <a:schemeClr val="tx1">
            <a:lumMod val="95000"/>
            <a:lumOff val="5000"/>
          </a:schemeClr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n>
                <a:noFill/>
              </a:ln>
              <a:solidFill>
                <a:schemeClr val="bg1"/>
              </a:solidFill>
            </a:rPr>
            <a:t>Atom</a:t>
          </a:r>
        </a:p>
      </dsp:txBody>
      <dsp:txXfrm>
        <a:off x="584165" y="243747"/>
        <a:ext cx="2232744" cy="1398331"/>
      </dsp:txXfrm>
    </dsp:sp>
    <dsp:sp modelId="{01AE24AC-319A-4A38-9063-BE8432CF075C}">
      <dsp:nvSpPr>
        <dsp:cNvPr id="0" name=""/>
        <dsp:cNvSpPr/>
      </dsp:nvSpPr>
      <dsp:spPr>
        <a:xfrm>
          <a:off x="2195653" y="-3598127"/>
          <a:ext cx="7595814" cy="7595814"/>
        </a:xfrm>
        <a:custGeom>
          <a:avLst/>
          <a:gdLst/>
          <a:ahLst/>
          <a:cxnLst/>
          <a:rect l="0" t="0" r="0" b="0"/>
          <a:pathLst>
            <a:path>
              <a:moveTo>
                <a:pt x="1525" y="3690284"/>
              </a:moveTo>
              <a:arcTo wR="3797907" hR="3797907" stAng="10897430" swAng="10662490"/>
            </a:path>
          </a:pathLst>
        </a:custGeom>
        <a:noFill/>
        <a:ln w="635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CE0EF9-64A8-410B-A7D2-34F76FB3AC5C}">
      <dsp:nvSpPr>
        <dsp:cNvPr id="0" name=""/>
        <dsp:cNvSpPr/>
      </dsp:nvSpPr>
      <dsp:spPr>
        <a:xfrm>
          <a:off x="9056108" y="231458"/>
          <a:ext cx="2384036" cy="1549623"/>
        </a:xfrm>
        <a:prstGeom prst="roundRect">
          <a:avLst/>
        </a:prstGeom>
        <a:solidFill>
          <a:schemeClr val="tx1">
            <a:lumMod val="95000"/>
            <a:lumOff val="5000"/>
          </a:schemeClr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n>
                <a:noFill/>
              </a:ln>
              <a:solidFill>
                <a:schemeClr val="bg1"/>
              </a:solidFill>
            </a:rPr>
            <a:t>Node.js</a:t>
          </a:r>
        </a:p>
      </dsp:txBody>
      <dsp:txXfrm>
        <a:off x="9131754" y="307104"/>
        <a:ext cx="2232744" cy="1398331"/>
      </dsp:txXfrm>
    </dsp:sp>
    <dsp:sp modelId="{722C13BD-05C3-4CBD-9F55-3406B5FD1757}">
      <dsp:nvSpPr>
        <dsp:cNvPr id="0" name=""/>
        <dsp:cNvSpPr/>
      </dsp:nvSpPr>
      <dsp:spPr>
        <a:xfrm>
          <a:off x="6380488" y="-2679702"/>
          <a:ext cx="5054159" cy="5054159"/>
        </a:xfrm>
        <a:custGeom>
          <a:avLst/>
          <a:gdLst/>
          <a:ahLst/>
          <a:cxnLst/>
          <a:rect l="0" t="0" r="0" b="0"/>
          <a:pathLst>
            <a:path>
              <a:moveTo>
                <a:pt x="4150316" y="4463890"/>
              </a:moveTo>
              <a:arcTo wR="2527079" hR="2527079" stAng="3002022" swAng="644919"/>
            </a:path>
          </a:pathLst>
        </a:custGeom>
        <a:noFill/>
        <a:ln w="635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1D85FA-2DD7-4945-A1F1-E4E2C30D7F0F}">
      <dsp:nvSpPr>
        <dsp:cNvPr id="0" name=""/>
        <dsp:cNvSpPr/>
      </dsp:nvSpPr>
      <dsp:spPr>
        <a:xfrm>
          <a:off x="9056279" y="2055294"/>
          <a:ext cx="2384036" cy="1549623"/>
        </a:xfrm>
        <a:prstGeom prst="roundRect">
          <a:avLst/>
        </a:prstGeom>
        <a:solidFill>
          <a:schemeClr val="tx1">
            <a:lumMod val="95000"/>
            <a:lumOff val="5000"/>
          </a:schemeClr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n>
                <a:noFill/>
              </a:ln>
              <a:solidFill>
                <a:schemeClr val="bg1"/>
              </a:solidFill>
            </a:rPr>
            <a:t>Mongodb</a:t>
          </a:r>
        </a:p>
      </dsp:txBody>
      <dsp:txXfrm>
        <a:off x="9131925" y="2130940"/>
        <a:ext cx="2232744" cy="1398331"/>
      </dsp:txXfrm>
    </dsp:sp>
    <dsp:sp modelId="{44196E67-D8AB-40B7-82F8-E1957B3467B6}">
      <dsp:nvSpPr>
        <dsp:cNvPr id="0" name=""/>
        <dsp:cNvSpPr/>
      </dsp:nvSpPr>
      <dsp:spPr>
        <a:xfrm>
          <a:off x="5663089" y="2581773"/>
          <a:ext cx="5054159" cy="5054159"/>
        </a:xfrm>
        <a:custGeom>
          <a:avLst/>
          <a:gdLst/>
          <a:ahLst/>
          <a:cxnLst/>
          <a:rect l="0" t="0" r="0" b="0"/>
          <a:pathLst>
            <a:path>
              <a:moveTo>
                <a:pt x="4560998" y="1027311"/>
              </a:moveTo>
              <a:arcTo wR="2527079" hR="2527079" stAng="19415743" swAng="692021"/>
            </a:path>
          </a:pathLst>
        </a:custGeom>
        <a:noFill/>
        <a:ln w="635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5C84F8-9EC2-4404-A6FF-6339B45AFA81}">
      <dsp:nvSpPr>
        <dsp:cNvPr id="0" name=""/>
        <dsp:cNvSpPr/>
      </dsp:nvSpPr>
      <dsp:spPr>
        <a:xfrm>
          <a:off x="9056110" y="4050742"/>
          <a:ext cx="2384036" cy="1549623"/>
        </a:xfrm>
        <a:prstGeom prst="roundRect">
          <a:avLst/>
        </a:prstGeom>
        <a:solidFill>
          <a:schemeClr val="tx1">
            <a:lumMod val="95000"/>
            <a:lumOff val="5000"/>
          </a:schemeClr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n>
                <a:noFill/>
              </a:ln>
              <a:solidFill>
                <a:schemeClr val="bg1"/>
              </a:solidFill>
            </a:rPr>
            <a:t>EJS</a:t>
          </a:r>
        </a:p>
      </dsp:txBody>
      <dsp:txXfrm>
        <a:off x="9131756" y="4126388"/>
        <a:ext cx="2232744" cy="1398331"/>
      </dsp:txXfrm>
    </dsp:sp>
    <dsp:sp modelId="{FB9F0941-9D4A-4034-BA37-12CD615453F1}">
      <dsp:nvSpPr>
        <dsp:cNvPr id="0" name=""/>
        <dsp:cNvSpPr/>
      </dsp:nvSpPr>
      <dsp:spPr>
        <a:xfrm>
          <a:off x="2108197" y="1718802"/>
          <a:ext cx="7741235" cy="7741235"/>
        </a:xfrm>
        <a:custGeom>
          <a:avLst/>
          <a:gdLst/>
          <a:ahLst/>
          <a:cxnLst/>
          <a:rect l="0" t="0" r="0" b="0"/>
          <a:pathLst>
            <a:path>
              <a:moveTo>
                <a:pt x="7740226" y="3958968"/>
              </a:moveTo>
              <a:arcTo wR="3870617" hR="3870617" stAng="78477" swAng="10662490"/>
            </a:path>
          </a:pathLst>
        </a:custGeom>
        <a:noFill/>
        <a:ln w="635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B5F013-F7F8-4C32-988C-78500AD6495C}">
      <dsp:nvSpPr>
        <dsp:cNvPr id="0" name=""/>
        <dsp:cNvSpPr/>
      </dsp:nvSpPr>
      <dsp:spPr>
        <a:xfrm>
          <a:off x="501221" y="4028850"/>
          <a:ext cx="2384036" cy="1549623"/>
        </a:xfrm>
        <a:prstGeom prst="roundRect">
          <a:avLst/>
        </a:prstGeom>
        <a:solidFill>
          <a:schemeClr val="tx1">
            <a:lumMod val="95000"/>
            <a:lumOff val="5000"/>
          </a:schemeClr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n>
                <a:noFill/>
              </a:ln>
              <a:solidFill>
                <a:schemeClr val="bg1"/>
              </a:solidFill>
            </a:rPr>
            <a:t>Template from: </a:t>
          </a:r>
          <a:endParaRPr lang="ar-SA" sz="2000" kern="1200" dirty="0">
            <a:ln>
              <a:noFill/>
            </a:ln>
            <a:solidFill>
              <a:schemeClr val="bg1"/>
            </a:solidFill>
          </a:endParaRPr>
        </a:p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n>
                <a:noFill/>
              </a:ln>
              <a:solidFill>
                <a:srgbClr val="FF3399"/>
              </a:solidFill>
            </a:rPr>
            <a:t>www.free-css.com</a:t>
          </a:r>
        </a:p>
      </dsp:txBody>
      <dsp:txXfrm>
        <a:off x="576867" y="4104496"/>
        <a:ext cx="2232744" cy="1398331"/>
      </dsp:txXfrm>
    </dsp:sp>
    <dsp:sp modelId="{99F214A0-CEB7-4D6A-B88A-85374C447638}">
      <dsp:nvSpPr>
        <dsp:cNvPr id="0" name=""/>
        <dsp:cNvSpPr/>
      </dsp:nvSpPr>
      <dsp:spPr>
        <a:xfrm>
          <a:off x="1257725" y="2467698"/>
          <a:ext cx="5054159" cy="5054159"/>
        </a:xfrm>
        <a:custGeom>
          <a:avLst/>
          <a:gdLst/>
          <a:ahLst/>
          <a:cxnLst/>
          <a:rect l="0" t="0" r="0" b="0"/>
          <a:pathLst>
            <a:path>
              <a:moveTo>
                <a:pt x="193930" y="1556230"/>
              </a:moveTo>
              <a:arcTo wR="2527079" hR="2527079" stAng="12155564" swAng="711585"/>
            </a:path>
          </a:pathLst>
        </a:custGeom>
        <a:noFill/>
        <a:ln w="635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18C660-A520-4F6E-B77B-F4D00A5959C4}">
      <dsp:nvSpPr>
        <dsp:cNvPr id="0" name=""/>
        <dsp:cNvSpPr/>
      </dsp:nvSpPr>
      <dsp:spPr>
        <a:xfrm>
          <a:off x="491687" y="2011138"/>
          <a:ext cx="2384036" cy="1549623"/>
        </a:xfrm>
        <a:prstGeom prst="roundRect">
          <a:avLst/>
        </a:prstGeom>
        <a:solidFill>
          <a:schemeClr val="tx1">
            <a:lumMod val="95000"/>
            <a:lumOff val="5000"/>
          </a:schemeClr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n>
                <a:noFill/>
              </a:ln>
              <a:solidFill>
                <a:schemeClr val="bg1"/>
              </a:solidFill>
            </a:rPr>
            <a:t>The languages: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n>
                <a:noFill/>
              </a:ln>
              <a:solidFill>
                <a:schemeClr val="bg1"/>
              </a:solidFill>
            </a:rPr>
            <a:t>HTML and CSS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n>
                <a:noFill/>
              </a:ln>
              <a:solidFill>
                <a:schemeClr val="bg1"/>
              </a:solidFill>
            </a:rPr>
            <a:t>Java Script and jQuery</a:t>
          </a:r>
        </a:p>
      </dsp:txBody>
      <dsp:txXfrm>
        <a:off x="567333" y="2086784"/>
        <a:ext cx="2232744" cy="1398331"/>
      </dsp:txXfrm>
    </dsp:sp>
    <dsp:sp modelId="{3DCD1BC1-0DC3-4F59-9133-3D70670BF113}">
      <dsp:nvSpPr>
        <dsp:cNvPr id="0" name=""/>
        <dsp:cNvSpPr/>
      </dsp:nvSpPr>
      <dsp:spPr>
        <a:xfrm>
          <a:off x="515575" y="-2721236"/>
          <a:ext cx="5054159" cy="5054159"/>
        </a:xfrm>
        <a:custGeom>
          <a:avLst/>
          <a:gdLst/>
          <a:ahLst/>
          <a:cxnLst/>
          <a:rect l="0" t="0" r="0" b="0"/>
          <a:pathLst>
            <a:path>
              <a:moveTo>
                <a:pt x="1288602" y="4729875"/>
              </a:moveTo>
              <a:arcTo wR="2527079" hR="2527079" stAng="7160759" swAng="682588"/>
            </a:path>
          </a:pathLst>
        </a:custGeom>
        <a:noFill/>
        <a:ln w="635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69EA-D2C6-481B-97EC-FC2820D85A05}" type="datetimeFigureOut">
              <a:rPr lang="ar-SA" smtClean="0"/>
              <a:t>22 ربيع الثاني، 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AC76-885A-4DB7-89E6-8A432F78545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06190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69EA-D2C6-481B-97EC-FC2820D85A05}" type="datetimeFigureOut">
              <a:rPr lang="ar-SA" smtClean="0"/>
              <a:t>22 ربيع الثاني، 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AC76-885A-4DB7-89E6-8A432F78545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0851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69EA-D2C6-481B-97EC-FC2820D85A05}" type="datetimeFigureOut">
              <a:rPr lang="ar-SA" smtClean="0"/>
              <a:t>22 ربيع الثاني، 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AC76-885A-4DB7-89E6-8A432F78545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77767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69EA-D2C6-481B-97EC-FC2820D85A05}" type="datetimeFigureOut">
              <a:rPr lang="ar-SA" smtClean="0"/>
              <a:t>22 ربيع الثاني، 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AC76-885A-4DB7-89E6-8A432F78545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223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69EA-D2C6-481B-97EC-FC2820D85A05}" type="datetimeFigureOut">
              <a:rPr lang="ar-SA" smtClean="0"/>
              <a:t>22 ربيع الثاني، 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AC76-885A-4DB7-89E6-8A432F78545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0015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69EA-D2C6-481B-97EC-FC2820D85A05}" type="datetimeFigureOut">
              <a:rPr lang="ar-SA" smtClean="0"/>
              <a:t>22 ربيع الثاني، 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AC76-885A-4DB7-89E6-8A432F78545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2198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69EA-D2C6-481B-97EC-FC2820D85A05}" type="datetimeFigureOut">
              <a:rPr lang="ar-SA" smtClean="0"/>
              <a:t>22 ربيع الثاني، 1442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AC76-885A-4DB7-89E6-8A432F78545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75521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69EA-D2C6-481B-97EC-FC2820D85A05}" type="datetimeFigureOut">
              <a:rPr lang="ar-SA" smtClean="0"/>
              <a:t>22 ربيع الثاني، 1442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AC76-885A-4DB7-89E6-8A432F78545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048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69EA-D2C6-481B-97EC-FC2820D85A05}" type="datetimeFigureOut">
              <a:rPr lang="ar-SA" smtClean="0"/>
              <a:t>22 ربيع الثاني، 1442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AC76-885A-4DB7-89E6-8A432F78545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33240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69EA-D2C6-481B-97EC-FC2820D85A05}" type="datetimeFigureOut">
              <a:rPr lang="ar-SA" smtClean="0"/>
              <a:t>22 ربيع الثاني، 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AC76-885A-4DB7-89E6-8A432F78545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74036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69EA-D2C6-481B-97EC-FC2820D85A05}" type="datetimeFigureOut">
              <a:rPr lang="ar-SA" smtClean="0"/>
              <a:t>22 ربيع الثاني، 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AC76-885A-4DB7-89E6-8A432F78545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9067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669EA-D2C6-481B-97EC-FC2820D85A05}" type="datetimeFigureOut">
              <a:rPr lang="ar-SA" smtClean="0"/>
              <a:t>22 ربيع الثاني، 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5AC76-885A-4DB7-89E6-8A432F78545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443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12" Type="http://schemas.openxmlformats.org/officeDocument/2006/relationships/image" Target="../media/image10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2.png"/><Relationship Id="rId5" Type="http://schemas.openxmlformats.org/officeDocument/2006/relationships/diagramColors" Target="../diagrams/colors1.xml"/><Relationship Id="rId10" Type="http://schemas.microsoft.com/office/2007/relationships/hdphoto" Target="../media/hdphoto2.wdp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 descr="صورة تحتوي على جالس, لعبة, برتقالي, منضدة&#10;&#10;تم إنشاء الوصف تلقائياً">
            <a:extLst>
              <a:ext uri="{FF2B5EF4-FFF2-40B4-BE49-F238E27FC236}">
                <a16:creationId xmlns:a16="http://schemas.microsoft.com/office/drawing/2014/main" id="{FE85A53C-01B2-40EB-B0E3-D729E676EB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0" r="28040" b="-1"/>
          <a:stretch/>
        </p:blipFill>
        <p:spPr>
          <a:xfrm>
            <a:off x="4117521" y="-152390"/>
            <a:ext cx="8074479" cy="6857990"/>
          </a:xfrm>
          <a:prstGeom prst="rect">
            <a:avLst/>
          </a:prstGeom>
        </p:spPr>
      </p:pic>
      <p:sp>
        <p:nvSpPr>
          <p:cNvPr id="12" name="Freeform: Shape 8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0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95226C47-AC8A-44E0-B7C7-94647C5D8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870960"/>
            <a:ext cx="3941499" cy="2306002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algn="l" rtl="0"/>
            <a:r>
              <a:rPr lang="en-US" sz="3200" dirty="0" err="1"/>
              <a:t>Ghoroub</a:t>
            </a:r>
            <a:r>
              <a:rPr lang="en-US" sz="3200" dirty="0"/>
              <a:t> </a:t>
            </a:r>
            <a:r>
              <a:rPr lang="en-US" sz="3200" dirty="0" err="1"/>
              <a:t>Bostagi</a:t>
            </a:r>
            <a:endParaRPr lang="en-US" sz="3200" dirty="0"/>
          </a:p>
          <a:p>
            <a:pPr algn="l" rtl="0"/>
            <a:r>
              <a:rPr lang="en-US" sz="3200" dirty="0"/>
              <a:t>	2000910</a:t>
            </a:r>
          </a:p>
          <a:p>
            <a:pPr algn="l" rtl="0"/>
            <a:r>
              <a:rPr lang="en-US" sz="3200" dirty="0"/>
              <a:t>Maryam Alamoudi   	2000404</a:t>
            </a:r>
          </a:p>
          <a:p>
            <a:pPr algn="l" rtl="0"/>
            <a:r>
              <a:rPr lang="en-US" sz="3200" dirty="0" err="1"/>
              <a:t>Sumayya</a:t>
            </a:r>
            <a:r>
              <a:rPr lang="en-US" sz="3200" dirty="0"/>
              <a:t> </a:t>
            </a:r>
            <a:r>
              <a:rPr lang="en-US" sz="3200" dirty="0" err="1"/>
              <a:t>Azzony</a:t>
            </a:r>
            <a:r>
              <a:rPr lang="en-US" sz="3200" dirty="0"/>
              <a:t> 	2001768</a:t>
            </a:r>
          </a:p>
          <a:p>
            <a:pPr indent="-228600" algn="l" rtl="0">
              <a:buFont typeface="Arial" panose="020B0604020202020204" pitchFamily="34" charset="0"/>
              <a:buChar char="•"/>
            </a:pPr>
            <a:endParaRPr lang="en-US" sz="3200" dirty="0"/>
          </a:p>
          <a:p>
            <a:pPr indent="-228600" algn="l" rtl="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15" name="صورة 14">
            <a:extLst>
              <a:ext uri="{FF2B5EF4-FFF2-40B4-BE49-F238E27FC236}">
                <a16:creationId xmlns:a16="http://schemas.microsoft.com/office/drawing/2014/main" id="{4B52402B-3B7C-4AD1-849C-E3BDC3417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57" y="1173845"/>
            <a:ext cx="5802522" cy="129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63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3133B9CE-7191-4361-AEFA-FEB65DD6E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en-US"/>
              <a:t>Project Idea</a:t>
            </a:r>
            <a:endParaRPr lang="ar-SA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7CAB2BCF-696A-4417-8E83-B7AFD6CFB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5" y="855023"/>
            <a:ext cx="6125054" cy="5431636"/>
          </a:xfrm>
        </p:spPr>
        <p:txBody>
          <a:bodyPr anchor="ctr">
            <a:normAutofit lnSpcReduction="10000"/>
          </a:bodyPr>
          <a:lstStyle/>
          <a:p>
            <a:pPr marL="0" indent="0" algn="ctr" rtl="0">
              <a:spcBef>
                <a:spcPts val="0"/>
              </a:spcBef>
              <a:buNone/>
            </a:pPr>
            <a:r>
              <a:rPr lang="en-US" sz="3600" b="0" i="0" dirty="0">
                <a:solidFill>
                  <a:srgbClr val="FF3399"/>
                </a:solidFill>
                <a:effectLst/>
                <a:latin typeface="inherit"/>
              </a:rPr>
              <a:t>Training Management Platform</a:t>
            </a:r>
          </a:p>
          <a:p>
            <a:pPr marL="0" indent="0" algn="ctr" rtl="0">
              <a:buNone/>
            </a:pPr>
            <a:endParaRPr lang="en-US" sz="2400" b="0" i="0" dirty="0">
              <a:solidFill>
                <a:schemeClr val="bg1"/>
              </a:solidFill>
              <a:effectLst/>
              <a:latin typeface="Open Sans"/>
            </a:endParaRPr>
          </a:p>
          <a:p>
            <a:pPr marL="0" indent="0" algn="ctr" rtl="0">
              <a:buNone/>
            </a:pPr>
            <a:r>
              <a:rPr lang="en-US" sz="2400" b="0" i="0" dirty="0">
                <a:solidFill>
                  <a:schemeClr val="bg1"/>
                </a:solidFill>
                <a:effectLst/>
                <a:latin typeface="Open Sans"/>
              </a:rPr>
              <a:t>This project aims to develop a web-based application that allows users to accomplish different tasks. </a:t>
            </a:r>
          </a:p>
          <a:p>
            <a:pPr marL="0" indent="0" algn="ctr" rtl="0">
              <a:buNone/>
            </a:pPr>
            <a:endParaRPr lang="en-US" sz="2400" b="0" i="0" dirty="0">
              <a:solidFill>
                <a:schemeClr val="bg1"/>
              </a:solidFill>
              <a:effectLst/>
              <a:latin typeface="Open Sans"/>
            </a:endParaRPr>
          </a:p>
          <a:p>
            <a:pPr algn="l" rtl="0"/>
            <a:r>
              <a:rPr lang="en-US" sz="2400" b="0" i="0" dirty="0">
                <a:solidFill>
                  <a:schemeClr val="bg1"/>
                </a:solidFill>
                <a:effectLst/>
                <a:latin typeface="Open Sans"/>
              </a:rPr>
              <a:t>Administrators should be able to schedule training sessions, invite trainers and trainees, and send reminders.</a:t>
            </a:r>
          </a:p>
          <a:p>
            <a:pPr marL="0" indent="0" algn="l" rtl="0">
              <a:buNone/>
            </a:pPr>
            <a:endParaRPr lang="en-US" sz="2400" b="0" i="0" dirty="0">
              <a:solidFill>
                <a:schemeClr val="bg1"/>
              </a:solidFill>
              <a:effectLst/>
              <a:latin typeface="Open Sans"/>
            </a:endParaRPr>
          </a:p>
          <a:p>
            <a:pPr algn="l" rtl="0"/>
            <a:r>
              <a:rPr lang="en-US" sz="2400" b="0" i="0" dirty="0">
                <a:solidFill>
                  <a:schemeClr val="bg1"/>
                </a:solidFill>
                <a:effectLst/>
                <a:latin typeface="Open Sans"/>
              </a:rPr>
              <a:t>Trainees, on the other hand, should be able to register themselves in a given session, request attendance statements. Both types of users should be able to generate relevant reports.</a:t>
            </a:r>
          </a:p>
          <a:p>
            <a:pPr algn="ctr" rtl="0"/>
            <a:endParaRPr lang="ar-SA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859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3A7BA08D-97C9-4BE3-812E-D293B04C2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78" y="618756"/>
            <a:ext cx="5529943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Programmer Academy Website</a:t>
            </a: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34031166-23B6-4D74-903D-D4723B552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992581"/>
            <a:ext cx="5705648" cy="3354323"/>
          </a:xfrm>
        </p:spPr>
        <p:txBody>
          <a:bodyPr>
            <a:noAutofit/>
          </a:bodyPr>
          <a:lstStyle/>
          <a:p>
            <a:pPr marL="0" indent="0" algn="ctr" rtl="0">
              <a:buNone/>
            </a:pPr>
            <a:r>
              <a:rPr lang="en-US" sz="3200" dirty="0">
                <a:solidFill>
                  <a:srgbClr val="FF3399"/>
                </a:solidFill>
              </a:rPr>
              <a:t>Programming Academy is a website that provide many different programming courses to help anyone to learn how to code in many different programming languages by top instructors. </a:t>
            </a:r>
            <a:endParaRPr lang="ar-SA" sz="3200" dirty="0">
              <a:solidFill>
                <a:srgbClr val="FF3399"/>
              </a:solidFill>
            </a:endParaRPr>
          </a:p>
        </p:txBody>
      </p:sp>
      <p:pic>
        <p:nvPicPr>
          <p:cNvPr id="7" name="Graphic 6" descr="مبرمج">
            <a:extLst>
              <a:ext uri="{FF2B5EF4-FFF2-40B4-BE49-F238E27FC236}">
                <a16:creationId xmlns:a16="http://schemas.microsoft.com/office/drawing/2014/main" id="{6656AD6D-362D-4C5D-9FA9-AD81A6001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619" y="1944319"/>
            <a:ext cx="4036181" cy="4036181"/>
          </a:xfrm>
          <a:prstGeom prst="rect">
            <a:avLst/>
          </a:prstGeom>
        </p:spPr>
      </p:pic>
      <p:pic>
        <p:nvPicPr>
          <p:cNvPr id="11" name="صورة 10">
            <a:extLst>
              <a:ext uri="{FF2B5EF4-FFF2-40B4-BE49-F238E27FC236}">
                <a16:creationId xmlns:a16="http://schemas.microsoft.com/office/drawing/2014/main" id="{C4700E7F-243C-4E7C-B326-32BBB769F0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571" y="260153"/>
            <a:ext cx="3636077" cy="80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555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2B69AE19-A14C-404C-9E77-508904758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447741"/>
            <a:ext cx="4278623" cy="164591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3399"/>
                </a:solidFill>
              </a:rPr>
              <a:t>Requirements</a:t>
            </a:r>
            <a:endParaRPr lang="ar-SA" sz="4000" dirty="0">
              <a:solidFill>
                <a:srgbClr val="FF3399"/>
              </a:solidFill>
            </a:endParaRPr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9AD93FD3-7DF2-4DC8-BD55-8B2EB5F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579"/>
            <a:ext cx="8109718" cy="4604421"/>
          </a:xfrm>
          <a:custGeom>
            <a:avLst/>
            <a:gdLst>
              <a:gd name="connsiteX0" fmla="*/ 7381313 w 8109718"/>
              <a:gd name="connsiteY0" fmla="*/ 1839459 h 4604421"/>
              <a:gd name="connsiteX1" fmla="*/ 7381313 w 8109718"/>
              <a:gd name="connsiteY1" fmla="*/ 1853646 h 4604421"/>
              <a:gd name="connsiteX2" fmla="*/ 7379359 w 8109718"/>
              <a:gd name="connsiteY2" fmla="*/ 1846552 h 4604421"/>
              <a:gd name="connsiteX3" fmla="*/ 1321854 w 8109718"/>
              <a:gd name="connsiteY3" fmla="*/ 0 h 4604421"/>
              <a:gd name="connsiteX4" fmla="*/ 5365317 w 8109718"/>
              <a:gd name="connsiteY4" fmla="*/ 0 h 4604421"/>
              <a:gd name="connsiteX5" fmla="*/ 5985373 w 8109718"/>
              <a:gd name="connsiteY5" fmla="*/ 365439 h 4604421"/>
              <a:gd name="connsiteX6" fmla="*/ 8011470 w 8109718"/>
              <a:gd name="connsiteY6" fmla="*/ 3854515 h 4604421"/>
              <a:gd name="connsiteX7" fmla="*/ 8011470 w 8109718"/>
              <a:gd name="connsiteY7" fmla="*/ 4567993 h 4604421"/>
              <a:gd name="connsiteX8" fmla="*/ 7998115 w 8109718"/>
              <a:gd name="connsiteY8" fmla="*/ 4590992 h 4604421"/>
              <a:gd name="connsiteX9" fmla="*/ 7990317 w 8109718"/>
              <a:gd name="connsiteY9" fmla="*/ 4604421 h 4604421"/>
              <a:gd name="connsiteX10" fmla="*/ 0 w 8109718"/>
              <a:gd name="connsiteY10" fmla="*/ 4604421 h 4604421"/>
              <a:gd name="connsiteX11" fmla="*/ 0 w 8109718"/>
              <a:gd name="connsiteY11" fmla="*/ 1564110 h 4604421"/>
              <a:gd name="connsiteX12" fmla="*/ 27177 w 8109718"/>
              <a:gd name="connsiteY12" fmla="*/ 1517107 h 4604421"/>
              <a:gd name="connsiteX13" fmla="*/ 693065 w 8109718"/>
              <a:gd name="connsiteY13" fmla="*/ 365439 h 4604421"/>
              <a:gd name="connsiteX14" fmla="*/ 1321854 w 8109718"/>
              <a:gd name="connsiteY14" fmla="*/ 0 h 46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604421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98115" y="4590992"/>
                </a:cubicBezTo>
                <a:lnTo>
                  <a:pt x="7990317" y="4604421"/>
                </a:lnTo>
                <a:lnTo>
                  <a:pt x="0" y="4604421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956571CF-1434-4180-A385-D4AC63B6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827416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Freeform: Shape 13">
            <a:extLst>
              <a:ext uri="{FF2B5EF4-FFF2-40B4-BE49-F238E27FC236}">
                <a16:creationId xmlns:a16="http://schemas.microsoft.com/office/drawing/2014/main" id="{19D0EF7D-8D7F-4A18-A68B-92E2D4487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825104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770F868-28FE-4B38-8FC7-E9C841B83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567451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3E5BF88F-B1F5-4A09-887A-B5CA246CA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D8984A5C-991A-40D3-A4C9-7E0DCA2A7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27909BC-8925-41E3-BD54-D334B19B2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2361757"/>
            <a:ext cx="4741917" cy="3093546"/>
          </a:xfrm>
        </p:spPr>
        <p:txBody>
          <a:bodyPr>
            <a:noAutofit/>
          </a:bodyPr>
          <a:lstStyle/>
          <a:p>
            <a:pPr algn="l" rtl="0"/>
            <a:r>
              <a:rPr lang="en-US" sz="2400" dirty="0">
                <a:solidFill>
                  <a:schemeClr val="bg1"/>
                </a:solidFill>
              </a:rPr>
              <a:t>We have two type of users:</a:t>
            </a:r>
          </a:p>
          <a:p>
            <a:pPr marL="914400" lvl="1" indent="-457200" algn="l" rtl="0">
              <a:buFont typeface="+mj-lt"/>
              <a:buAutoNum type="alphaUcPeriod"/>
            </a:pPr>
            <a:r>
              <a:rPr lang="en-US" dirty="0">
                <a:solidFill>
                  <a:schemeClr val="bg1"/>
                </a:solidFill>
              </a:rPr>
              <a:t>Administrator.</a:t>
            </a:r>
          </a:p>
          <a:p>
            <a:pPr marL="914400" lvl="2" indent="0" algn="l" rtl="0">
              <a:buNone/>
            </a:pPr>
            <a:r>
              <a:rPr lang="en-US" sz="2400" dirty="0">
                <a:solidFill>
                  <a:schemeClr val="bg1"/>
                </a:solidFill>
              </a:rPr>
              <a:t>Administrator can: </a:t>
            </a:r>
          </a:p>
          <a:p>
            <a:pPr lvl="2" algn="l" rtl="0"/>
            <a:r>
              <a:rPr lang="en-US" sz="2400" dirty="0">
                <a:solidFill>
                  <a:schemeClr val="bg1"/>
                </a:solidFill>
              </a:rPr>
              <a:t>Add a new course.</a:t>
            </a:r>
          </a:p>
          <a:p>
            <a:pPr lvl="2" algn="l" rtl="0"/>
            <a:r>
              <a:rPr lang="en-US" sz="2400" dirty="0">
                <a:solidFill>
                  <a:schemeClr val="bg1"/>
                </a:solidFill>
              </a:rPr>
              <a:t>Invite the trainees to the courses.</a:t>
            </a:r>
          </a:p>
          <a:p>
            <a:pPr lvl="2" algn="l" rtl="0"/>
            <a:r>
              <a:rPr lang="en-US" sz="2400" dirty="0">
                <a:solidFill>
                  <a:schemeClr val="bg1"/>
                </a:solidFill>
              </a:rPr>
              <a:t>Send reminder to trainees.</a:t>
            </a:r>
          </a:p>
          <a:p>
            <a:pPr marL="914400" lvl="1" indent="-457200" algn="l" rtl="0">
              <a:buFont typeface="+mj-lt"/>
              <a:buAutoNum type="alphaUcPeriod"/>
            </a:pPr>
            <a:r>
              <a:rPr lang="en-US" dirty="0">
                <a:solidFill>
                  <a:schemeClr val="bg1"/>
                </a:solidFill>
              </a:rPr>
              <a:t>Trainee:</a:t>
            </a:r>
          </a:p>
          <a:p>
            <a:pPr marL="914400" lvl="2" indent="0" algn="l" rtl="0">
              <a:buNone/>
            </a:pPr>
            <a:r>
              <a:rPr lang="en-US" sz="2400" dirty="0">
                <a:solidFill>
                  <a:schemeClr val="bg1"/>
                </a:solidFill>
              </a:rPr>
              <a:t>Trainee can: </a:t>
            </a:r>
          </a:p>
          <a:p>
            <a:pPr lvl="2" algn="l" rtl="0"/>
            <a:r>
              <a:rPr lang="en-US" sz="2400" dirty="0">
                <a:solidFill>
                  <a:schemeClr val="bg1"/>
                </a:solidFill>
              </a:rPr>
              <a:t>Register on the website.</a:t>
            </a:r>
          </a:p>
          <a:p>
            <a:pPr lvl="2" algn="l" rtl="0"/>
            <a:r>
              <a:rPr lang="en-US" sz="2400" dirty="0">
                <a:solidFill>
                  <a:schemeClr val="bg1"/>
                </a:solidFill>
              </a:rPr>
              <a:t>Enroll in available courses. </a:t>
            </a:r>
          </a:p>
          <a:p>
            <a:pPr algn="l" rtl="0"/>
            <a:endParaRPr lang="ar-SA" sz="2400" dirty="0">
              <a:solidFill>
                <a:schemeClr val="bg1"/>
              </a:solidFill>
            </a:endParaRPr>
          </a:p>
        </p:txBody>
      </p:sp>
      <p:pic>
        <p:nvPicPr>
          <p:cNvPr id="15" name="Graphic 6" descr="Share With Person">
            <a:extLst>
              <a:ext uri="{FF2B5EF4-FFF2-40B4-BE49-F238E27FC236}">
                <a16:creationId xmlns:a16="http://schemas.microsoft.com/office/drawing/2014/main" id="{F2337E78-1C36-41AB-A336-CD0931A30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6005" y="1867180"/>
            <a:ext cx="3620021" cy="3620021"/>
          </a:xfrm>
          <a:prstGeom prst="rect">
            <a:avLst/>
          </a:prstGeom>
        </p:spPr>
      </p:pic>
      <p:pic>
        <p:nvPicPr>
          <p:cNvPr id="22" name="صورة 21">
            <a:extLst>
              <a:ext uri="{FF2B5EF4-FFF2-40B4-BE49-F238E27FC236}">
                <a16:creationId xmlns:a16="http://schemas.microsoft.com/office/drawing/2014/main" id="{C781C25D-C778-40DD-A77E-F21A04927B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057" y="170007"/>
            <a:ext cx="2810966" cy="62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1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77466F-D2AC-4D4C-A8FE-23E65D6C3BD7}"/>
              </a:ext>
            </a:extLst>
          </p:cNvPr>
          <p:cNvSpPr txBox="1"/>
          <p:nvPr/>
        </p:nvSpPr>
        <p:spPr>
          <a:xfrm>
            <a:off x="7812542" y="659131"/>
            <a:ext cx="3905250" cy="5255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use case diagram for </a:t>
            </a:r>
            <a:r>
              <a:rPr lang="en-US" sz="4800" dirty="0">
                <a:solidFill>
                  <a:srgbClr val="FF3399"/>
                </a:solidFill>
                <a:latin typeface="+mj-lt"/>
                <a:ea typeface="+mj-ea"/>
                <a:cs typeface="+mj-cs"/>
              </a:rPr>
              <a:t>Programmer's academy </a:t>
            </a: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system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FA8EA49-487B-4E62-AC3C-3D4A96EF0A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9">
            <a:extLst>
              <a:ext uri="{FF2B5EF4-FFF2-40B4-BE49-F238E27FC236}">
                <a16:creationId xmlns:a16="http://schemas.microsoft.com/office/drawing/2014/main" id="{F3C8D54F-CA08-42F3-9924-FBA3CB680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208" y="484632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0DCD6B-7C1E-6945-B198-B11FCEA7E50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5" t="793" r="17504" b="6914"/>
          <a:stretch/>
        </p:blipFill>
        <p:spPr>
          <a:xfrm>
            <a:off x="266700" y="133350"/>
            <a:ext cx="6953250" cy="64008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64662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عنصر نائب للمحتوى 2">
            <a:extLst>
              <a:ext uri="{FF2B5EF4-FFF2-40B4-BE49-F238E27FC236}">
                <a16:creationId xmlns:a16="http://schemas.microsoft.com/office/drawing/2014/main" id="{191AB785-0222-4A12-88FF-C4DB49FFDA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6280265"/>
              </p:ext>
            </p:extLst>
          </p:nvPr>
        </p:nvGraphicFramePr>
        <p:xfrm>
          <a:off x="142240" y="365125"/>
          <a:ext cx="11744960" cy="612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عنوان 1">
            <a:extLst>
              <a:ext uri="{FF2B5EF4-FFF2-40B4-BE49-F238E27FC236}">
                <a16:creationId xmlns:a16="http://schemas.microsoft.com/office/drawing/2014/main" id="{33A3503E-FB9C-4A36-AB4E-96ACACDB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8556" y="2287913"/>
            <a:ext cx="4712327" cy="1325563"/>
          </a:xfrm>
        </p:spPr>
        <p:txBody>
          <a:bodyPr>
            <a:noAutofit/>
          </a:bodyPr>
          <a:lstStyle/>
          <a:p>
            <a:pPr algn="ctr" rtl="0"/>
            <a:r>
              <a:rPr lang="en-US" sz="5400" b="1" dirty="0">
                <a:solidFill>
                  <a:srgbClr val="FF3399"/>
                </a:solidFill>
              </a:rPr>
              <a:t>Technical Tools</a:t>
            </a:r>
            <a:endParaRPr lang="ar-SA" sz="5400" b="1" dirty="0">
              <a:solidFill>
                <a:srgbClr val="FF3399"/>
              </a:solidFill>
            </a:endParaRPr>
          </a:p>
        </p:txBody>
      </p:sp>
      <p:grpSp>
        <p:nvGrpSpPr>
          <p:cNvPr id="6" name="Diagram group">
            <a:extLst>
              <a:ext uri="{FF2B5EF4-FFF2-40B4-BE49-F238E27FC236}">
                <a16:creationId xmlns:a16="http://schemas.microsoft.com/office/drawing/2014/main" id="{8962BAD2-EA54-41BF-A4ED-34C61A41698F}"/>
              </a:ext>
            </a:extLst>
          </p:cNvPr>
          <p:cNvGrpSpPr/>
          <p:nvPr/>
        </p:nvGrpSpPr>
        <p:grpSpPr>
          <a:xfrm>
            <a:off x="3368787" y="4566539"/>
            <a:ext cx="2384036" cy="1559702"/>
            <a:chOff x="8395213" y="4006511"/>
            <a:chExt cx="2384036" cy="1559702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grpSp>
          <p:nvGrpSpPr>
            <p:cNvPr id="7" name="مجموعة 6">
              <a:extLst>
                <a:ext uri="{FF2B5EF4-FFF2-40B4-BE49-F238E27FC236}">
                  <a16:creationId xmlns:a16="http://schemas.microsoft.com/office/drawing/2014/main" id="{7983D1BE-F9CC-4670-86E1-FE853350FF4D}"/>
                </a:ext>
              </a:extLst>
            </p:cNvPr>
            <p:cNvGrpSpPr/>
            <p:nvPr/>
          </p:nvGrpSpPr>
          <p:grpSpPr>
            <a:xfrm>
              <a:off x="8395213" y="4006511"/>
              <a:ext cx="2384036" cy="1559702"/>
              <a:chOff x="8395213" y="4006511"/>
              <a:chExt cx="2384036" cy="1559702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8" name="مستطيل: زوايا مستديرة 7">
                <a:extLst>
                  <a:ext uri="{FF2B5EF4-FFF2-40B4-BE49-F238E27FC236}">
                    <a16:creationId xmlns:a16="http://schemas.microsoft.com/office/drawing/2014/main" id="{845E1232-066A-43D1-AF46-F442650DC480}"/>
                  </a:ext>
                </a:extLst>
              </p:cNvPr>
              <p:cNvSpPr/>
              <p:nvPr/>
            </p:nvSpPr>
            <p:spPr>
              <a:xfrm>
                <a:off x="8395213" y="4006511"/>
                <a:ext cx="2384036" cy="1549623"/>
              </a:xfrm>
              <a:prstGeom prst="round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rgbClr r="0" g="0" b="0"/>
              </a:lnRef>
              <a:fillRef idx="2">
                <a:scrgbClr r="0" g="0" b="0"/>
              </a:fillRef>
              <a:effectRef idx="1">
                <a:scrgbClr r="0" g="0" b="0"/>
              </a:effectRef>
              <a:fontRef idx="minor">
                <a:schemeClr val="dk1"/>
              </a:fontRef>
            </p:style>
          </p:sp>
          <p:sp>
            <p:nvSpPr>
              <p:cNvPr id="9" name="مستطيل: زوايا مستديرة 4">
                <a:extLst>
                  <a:ext uri="{FF2B5EF4-FFF2-40B4-BE49-F238E27FC236}">
                    <a16:creationId xmlns:a16="http://schemas.microsoft.com/office/drawing/2014/main" id="{F088137B-3D23-4A88-AEDA-A5FDC0F8E47D}"/>
                  </a:ext>
                </a:extLst>
              </p:cNvPr>
              <p:cNvSpPr txBox="1"/>
              <p:nvPr/>
            </p:nvSpPr>
            <p:spPr>
              <a:xfrm>
                <a:off x="8470859" y="4167882"/>
                <a:ext cx="2232744" cy="1398331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600" kern="1200" dirty="0">
                    <a:ln>
                      <a:noFill/>
                    </a:ln>
                    <a:solidFill>
                      <a:schemeClr val="bg1"/>
                    </a:solidFill>
                  </a:rPr>
                  <a:t>Chrome</a:t>
                </a:r>
              </a:p>
            </p:txBody>
          </p:sp>
        </p:grpSp>
      </p:grpSp>
      <p:pic>
        <p:nvPicPr>
          <p:cNvPr id="4" name="صورة 3">
            <a:extLst>
              <a:ext uri="{FF2B5EF4-FFF2-40B4-BE49-F238E27FC236}">
                <a16:creationId xmlns:a16="http://schemas.microsoft.com/office/drawing/2014/main" id="{7A872C1A-B4E9-42AA-8822-46774818146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8333" b="25000" l="50453" r="54078"/>
                    </a14:imgEffect>
                  </a14:imgLayer>
                </a14:imgProps>
              </a:ext>
            </a:extLst>
          </a:blip>
          <a:srcRect l="50000" t="17500" r="45469" b="74167"/>
          <a:stretch/>
        </p:blipFill>
        <p:spPr>
          <a:xfrm>
            <a:off x="771525" y="652948"/>
            <a:ext cx="695325" cy="719302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0" name="صورة 9">
            <a:extLst>
              <a:ext uri="{FF2B5EF4-FFF2-40B4-BE49-F238E27FC236}">
                <a16:creationId xmlns:a16="http://schemas.microsoft.com/office/drawing/2014/main" id="{EF03E377-2624-418C-B0D6-F1BC4B9DDA2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2180" b="26291" l="75922" r="78922">
                        <a14:foregroundMark x1="77656" y1="24537" x2="76979" y2="24074"/>
                        <a14:foregroundMark x1="77135" y1="25093" x2="76927" y2="24259"/>
                        <a14:foregroundMark x1="77448" y1="24907" x2="77865" y2="24630"/>
                        <a14:foregroundMark x1="76615" y1="24259" x2="77240" y2="23889"/>
                        <a14:foregroundMark x1="76406" y1="22963" x2="77188" y2="23426"/>
                        <a14:foregroundMark x1="77917" y1="23426" x2="77031" y2="23981"/>
                      </a14:backgroundRemoval>
                    </a14:imgEffect>
                  </a14:imgLayer>
                </a14:imgProps>
              </a:ext>
            </a:extLst>
          </a:blip>
          <a:srcRect l="75547" t="21666" r="20703" b="73195"/>
          <a:stretch/>
        </p:blipFill>
        <p:spPr>
          <a:xfrm>
            <a:off x="3444433" y="4589312"/>
            <a:ext cx="766119" cy="590550"/>
          </a:xfrm>
          <a:prstGeom prst="rect">
            <a:avLst/>
          </a:prstGeom>
          <a:effectLst>
            <a:softEdge rad="31750"/>
          </a:effectLst>
        </p:spPr>
      </p:pic>
      <p:grpSp>
        <p:nvGrpSpPr>
          <p:cNvPr id="11" name="Diagram group">
            <a:extLst>
              <a:ext uri="{FF2B5EF4-FFF2-40B4-BE49-F238E27FC236}">
                <a16:creationId xmlns:a16="http://schemas.microsoft.com/office/drawing/2014/main" id="{26E17475-794D-4F3D-AC51-98E8F7905263}"/>
              </a:ext>
            </a:extLst>
          </p:cNvPr>
          <p:cNvGrpSpPr/>
          <p:nvPr/>
        </p:nvGrpSpPr>
        <p:grpSpPr>
          <a:xfrm>
            <a:off x="6334964" y="4564801"/>
            <a:ext cx="2384036" cy="1579342"/>
            <a:chOff x="8395213" y="4006511"/>
            <a:chExt cx="2384036" cy="1579342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grpSp>
          <p:nvGrpSpPr>
            <p:cNvPr id="12" name="مجموعة 11">
              <a:extLst>
                <a:ext uri="{FF2B5EF4-FFF2-40B4-BE49-F238E27FC236}">
                  <a16:creationId xmlns:a16="http://schemas.microsoft.com/office/drawing/2014/main" id="{84B26469-0F08-4B02-9511-0E2F83A67F5A}"/>
                </a:ext>
              </a:extLst>
            </p:cNvPr>
            <p:cNvGrpSpPr/>
            <p:nvPr/>
          </p:nvGrpSpPr>
          <p:grpSpPr>
            <a:xfrm>
              <a:off x="8395213" y="4006511"/>
              <a:ext cx="2384036" cy="1579342"/>
              <a:chOff x="8395213" y="4006511"/>
              <a:chExt cx="2384036" cy="1579342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13" name="مستطيل: زوايا مستديرة 12">
                <a:extLst>
                  <a:ext uri="{FF2B5EF4-FFF2-40B4-BE49-F238E27FC236}">
                    <a16:creationId xmlns:a16="http://schemas.microsoft.com/office/drawing/2014/main" id="{43D1F932-F04D-4797-A63E-B371123DDB31}"/>
                  </a:ext>
                </a:extLst>
              </p:cNvPr>
              <p:cNvSpPr/>
              <p:nvPr/>
            </p:nvSpPr>
            <p:spPr>
              <a:xfrm>
                <a:off x="8395213" y="4006511"/>
                <a:ext cx="2384036" cy="1549623"/>
              </a:xfrm>
              <a:prstGeom prst="round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rgbClr r="0" g="0" b="0"/>
              </a:lnRef>
              <a:fillRef idx="2">
                <a:scrgbClr r="0" g="0" b="0"/>
              </a:fillRef>
              <a:effectRef idx="1">
                <a:scrgbClr r="0" g="0" b="0"/>
              </a:effectRef>
              <a:fontRef idx="minor">
                <a:schemeClr val="dk1"/>
              </a:fontRef>
            </p:style>
          </p:sp>
          <p:sp>
            <p:nvSpPr>
              <p:cNvPr id="14" name="مستطيل: زوايا مستديرة 4">
                <a:extLst>
                  <a:ext uri="{FF2B5EF4-FFF2-40B4-BE49-F238E27FC236}">
                    <a16:creationId xmlns:a16="http://schemas.microsoft.com/office/drawing/2014/main" id="{296041D7-262F-48D1-AF99-18478940DB5C}"/>
                  </a:ext>
                </a:extLst>
              </p:cNvPr>
              <p:cNvSpPr txBox="1"/>
              <p:nvPr/>
            </p:nvSpPr>
            <p:spPr>
              <a:xfrm>
                <a:off x="8481780" y="4187522"/>
                <a:ext cx="2232744" cy="1398331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600" kern="1200" dirty="0">
                    <a:ln>
                      <a:noFill/>
                    </a:ln>
                    <a:solidFill>
                      <a:schemeClr val="bg1"/>
                    </a:solidFill>
                  </a:rPr>
                  <a:t>GitHub</a:t>
                </a:r>
              </a:p>
            </p:txBody>
          </p:sp>
        </p:grpSp>
      </p:grpSp>
      <p:pic>
        <p:nvPicPr>
          <p:cNvPr id="16" name="صورة 15">
            <a:extLst>
              <a:ext uri="{FF2B5EF4-FFF2-40B4-BE49-F238E27FC236}">
                <a16:creationId xmlns:a16="http://schemas.microsoft.com/office/drawing/2014/main" id="{0A6C2F31-A775-4345-A99F-A713C745DC6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416" y="199868"/>
            <a:ext cx="2694387" cy="599501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35F6E36B-B2E4-494A-8FD6-7F885B2F2E16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42" t="12684" r="28708" b="14303"/>
          <a:stretch/>
        </p:blipFill>
        <p:spPr>
          <a:xfrm>
            <a:off x="6334964" y="4554722"/>
            <a:ext cx="880505" cy="85883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24063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8D3C683-48BF-4B34-970A-430995F57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85" y="269925"/>
            <a:ext cx="5314536" cy="1325563"/>
          </a:xfrm>
        </p:spPr>
        <p:txBody>
          <a:bodyPr>
            <a:normAutofit/>
          </a:bodyPr>
          <a:lstStyle/>
          <a:p>
            <a:pPr algn="ctr" rtl="0"/>
            <a:r>
              <a:rPr lang="en-US" b="1" dirty="0"/>
              <a:t>The pages of the website</a:t>
            </a:r>
            <a:endParaRPr lang="ar-SA" b="1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5D164A4C-93E0-4830-8FB0-54DFEC2F2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6" y="1869442"/>
            <a:ext cx="4171950" cy="4420521"/>
          </a:xfrm>
        </p:spPr>
        <p:txBody>
          <a:bodyPr anchor="t">
            <a:noAutofit/>
          </a:bodyPr>
          <a:lstStyle/>
          <a:p>
            <a:pPr algn="l" rtl="0"/>
            <a:r>
              <a:rPr lang="en-US" sz="3200" dirty="0"/>
              <a:t>Home page</a:t>
            </a:r>
          </a:p>
          <a:p>
            <a:pPr algn="l" rtl="0"/>
            <a:r>
              <a:rPr lang="en-US" sz="3200" dirty="0"/>
              <a:t>About Us</a:t>
            </a:r>
          </a:p>
          <a:p>
            <a:pPr algn="l" rtl="0"/>
            <a:r>
              <a:rPr lang="en-US" sz="3200" dirty="0"/>
              <a:t>Services</a:t>
            </a:r>
          </a:p>
          <a:p>
            <a:pPr algn="l" rtl="0"/>
            <a:r>
              <a:rPr lang="en-US" sz="3200" dirty="0"/>
              <a:t>Register</a:t>
            </a:r>
          </a:p>
          <a:p>
            <a:pPr algn="l" rtl="0"/>
            <a:r>
              <a:rPr lang="en-US" sz="3200" dirty="0"/>
              <a:t>Sign In</a:t>
            </a:r>
          </a:p>
          <a:p>
            <a:pPr algn="l" rtl="0"/>
            <a:r>
              <a:rPr lang="en-US" sz="3200" dirty="0"/>
              <a:t>Contacts</a:t>
            </a:r>
          </a:p>
          <a:p>
            <a:pPr algn="l" rtl="0"/>
            <a:r>
              <a:rPr lang="en-US" sz="3200" dirty="0"/>
              <a:t>All Courses</a:t>
            </a:r>
          </a:p>
          <a:p>
            <a:pPr algn="l" rtl="0"/>
            <a:r>
              <a:rPr lang="en-US" sz="3200" dirty="0" err="1"/>
              <a:t>App.js</a:t>
            </a:r>
            <a:endParaRPr lang="en-US" sz="32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تصميم ويب مع تعبئة خالصة">
            <a:extLst>
              <a:ext uri="{FF2B5EF4-FFF2-40B4-BE49-F238E27FC236}">
                <a16:creationId xmlns:a16="http://schemas.microsoft.com/office/drawing/2014/main" id="{0EAC474D-BEB7-40E0-A3AF-F66C4C723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910217" y="2640098"/>
            <a:ext cx="2123543" cy="2123543"/>
          </a:xfrm>
          <a:prstGeom prst="rect">
            <a:avLst/>
          </a:prstGeom>
        </p:spPr>
      </p:pic>
      <p:sp>
        <p:nvSpPr>
          <p:cNvPr id="8" name="عنصر نائب للمحتوى 2">
            <a:extLst>
              <a:ext uri="{FF2B5EF4-FFF2-40B4-BE49-F238E27FC236}">
                <a16:creationId xmlns:a16="http://schemas.microsoft.com/office/drawing/2014/main" id="{9D6775F8-EDA3-464E-A79C-A979C23A70F3}"/>
              </a:ext>
            </a:extLst>
          </p:cNvPr>
          <p:cNvSpPr txBox="1">
            <a:spLocks/>
          </p:cNvSpPr>
          <p:nvPr/>
        </p:nvSpPr>
        <p:spPr>
          <a:xfrm>
            <a:off x="3278019" y="1952811"/>
            <a:ext cx="3876261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3200" dirty="0"/>
              <a:t>Programming Languages</a:t>
            </a:r>
          </a:p>
          <a:p>
            <a:pPr algn="l" rtl="0"/>
            <a:r>
              <a:rPr lang="en-US" sz="3200" dirty="0"/>
              <a:t>Trainee</a:t>
            </a:r>
          </a:p>
          <a:p>
            <a:pPr algn="l" rtl="0"/>
            <a:r>
              <a:rPr lang="en-US" sz="3200" dirty="0"/>
              <a:t>Trainer</a:t>
            </a:r>
          </a:p>
          <a:p>
            <a:pPr algn="l" rtl="0"/>
            <a:r>
              <a:rPr lang="en-US" sz="3200" dirty="0"/>
              <a:t>User Profile</a:t>
            </a:r>
          </a:p>
          <a:p>
            <a:pPr algn="l" rtl="0"/>
            <a:r>
              <a:rPr lang="en-US" sz="3200" dirty="0"/>
              <a:t>Create session</a:t>
            </a:r>
          </a:p>
          <a:p>
            <a:pPr algn="l" rtl="0"/>
            <a:r>
              <a:rPr lang="en-US" sz="3200" dirty="0"/>
              <a:t>Invite</a:t>
            </a:r>
          </a:p>
          <a:p>
            <a:pPr algn="l" rtl="0"/>
            <a:r>
              <a:rPr lang="en-US" sz="3200" dirty="0"/>
              <a:t>Admin</a:t>
            </a:r>
            <a:endParaRPr lang="ar-SA" sz="3200" dirty="0"/>
          </a:p>
        </p:txBody>
      </p:sp>
      <p:pic>
        <p:nvPicPr>
          <p:cNvPr id="11" name="صورة 10">
            <a:extLst>
              <a:ext uri="{FF2B5EF4-FFF2-40B4-BE49-F238E27FC236}">
                <a16:creationId xmlns:a16="http://schemas.microsoft.com/office/drawing/2014/main" id="{698FAC24-8E38-4783-94CB-5B49E033C0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969" y="1383963"/>
            <a:ext cx="4363866" cy="97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44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3A256BD3-6355-494E-976E-A8B40285B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rtl="0"/>
            <a:r>
              <a:rPr lang="en-US" dirty="0">
                <a:solidFill>
                  <a:srgbClr val="FFFFFF"/>
                </a:solidFill>
              </a:rPr>
              <a:t>Database</a:t>
            </a:r>
            <a:endParaRPr lang="ar-SA" dirty="0">
              <a:solidFill>
                <a:srgbClr val="FFFFFF"/>
              </a:solidFill>
            </a:endParaRPr>
          </a:p>
        </p:txBody>
      </p:sp>
      <p:grpSp>
        <p:nvGrpSpPr>
          <p:cNvPr id="4" name="مجموعة 3">
            <a:extLst>
              <a:ext uri="{FF2B5EF4-FFF2-40B4-BE49-F238E27FC236}">
                <a16:creationId xmlns:a16="http://schemas.microsoft.com/office/drawing/2014/main" id="{DE1267CF-2D1A-47A5-9BDB-3169D5651325}"/>
              </a:ext>
            </a:extLst>
          </p:cNvPr>
          <p:cNvGrpSpPr/>
          <p:nvPr/>
        </p:nvGrpSpPr>
        <p:grpSpPr>
          <a:xfrm>
            <a:off x="5194300" y="499499"/>
            <a:ext cx="6513603" cy="5916693"/>
            <a:chOff x="5194300" y="499499"/>
            <a:chExt cx="6513603" cy="5916693"/>
          </a:xfrm>
        </p:grpSpPr>
        <p:sp>
          <p:nvSpPr>
            <p:cNvPr id="7" name="مستطيل: زوايا مستديرة 6">
              <a:extLst>
                <a:ext uri="{FF2B5EF4-FFF2-40B4-BE49-F238E27FC236}">
                  <a16:creationId xmlns:a16="http://schemas.microsoft.com/office/drawing/2014/main" id="{E02AE43B-57CE-4DF9-953D-340171EABC65}"/>
                </a:ext>
              </a:extLst>
            </p:cNvPr>
            <p:cNvSpPr/>
            <p:nvPr/>
          </p:nvSpPr>
          <p:spPr>
            <a:xfrm>
              <a:off x="5194300" y="499499"/>
              <a:ext cx="6513603" cy="1679498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8" name="مستطيل 7">
              <a:extLst>
                <a:ext uri="{FF2B5EF4-FFF2-40B4-BE49-F238E27FC236}">
                  <a16:creationId xmlns:a16="http://schemas.microsoft.com/office/drawing/2014/main" id="{9C5FF928-CC91-468A-A329-07297024D2C9}"/>
                </a:ext>
              </a:extLst>
            </p:cNvPr>
            <p:cNvSpPr/>
            <p:nvPr/>
          </p:nvSpPr>
          <p:spPr>
            <a:xfrm>
              <a:off x="5702348" y="880977"/>
              <a:ext cx="923723" cy="923723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شكل حر: شكل 9">
              <a:extLst>
                <a:ext uri="{FF2B5EF4-FFF2-40B4-BE49-F238E27FC236}">
                  <a16:creationId xmlns:a16="http://schemas.microsoft.com/office/drawing/2014/main" id="{3AEC20F6-0F34-449B-B29E-43D3F7AA4E4A}"/>
                </a:ext>
              </a:extLst>
            </p:cNvPr>
            <p:cNvSpPr/>
            <p:nvPr/>
          </p:nvSpPr>
          <p:spPr>
            <a:xfrm>
              <a:off x="7134120" y="503090"/>
              <a:ext cx="4571887" cy="1679498"/>
            </a:xfrm>
            <a:custGeom>
              <a:avLst/>
              <a:gdLst>
                <a:gd name="connsiteX0" fmla="*/ 0 w 4571887"/>
                <a:gd name="connsiteY0" fmla="*/ 0 h 1679498"/>
                <a:gd name="connsiteX1" fmla="*/ 4571887 w 4571887"/>
                <a:gd name="connsiteY1" fmla="*/ 0 h 1679498"/>
                <a:gd name="connsiteX2" fmla="*/ 4571887 w 4571887"/>
                <a:gd name="connsiteY2" fmla="*/ 1679498 h 1679498"/>
                <a:gd name="connsiteX3" fmla="*/ 0 w 4571887"/>
                <a:gd name="connsiteY3" fmla="*/ 1679498 h 1679498"/>
                <a:gd name="connsiteX4" fmla="*/ 0 w 4571887"/>
                <a:gd name="connsiteY4" fmla="*/ 0 h 1679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1887" h="1679498">
                  <a:moveTo>
                    <a:pt x="0" y="0"/>
                  </a:moveTo>
                  <a:lnTo>
                    <a:pt x="4571887" y="0"/>
                  </a:lnTo>
                  <a:lnTo>
                    <a:pt x="4571887" y="1679498"/>
                  </a:lnTo>
                  <a:lnTo>
                    <a:pt x="0" y="167949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747" tIns="177747" rIns="177747" bIns="177747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>
                  <a:ln>
                    <a:noFill/>
                  </a:ln>
                  <a:solidFill>
                    <a:schemeClr val="tx1"/>
                  </a:solidFill>
                </a:rPr>
                <a:t>Database name: </a:t>
              </a:r>
              <a:r>
                <a:rPr lang="en-US" sz="2500" kern="1200" err="1">
                  <a:ln>
                    <a:noFill/>
                  </a:ln>
                  <a:solidFill>
                    <a:schemeClr val="tx1"/>
                  </a:solidFill>
                </a:rPr>
                <a:t>academydb</a:t>
              </a:r>
              <a:endParaRPr lang="en-US" sz="2500" kern="1200">
                <a:ln>
                  <a:noFill/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" name="مستطيل: زوايا مستديرة 10">
              <a:extLst>
                <a:ext uri="{FF2B5EF4-FFF2-40B4-BE49-F238E27FC236}">
                  <a16:creationId xmlns:a16="http://schemas.microsoft.com/office/drawing/2014/main" id="{33879102-E5AB-4991-8BF5-E2BC467117CA}"/>
                </a:ext>
              </a:extLst>
            </p:cNvPr>
            <p:cNvSpPr/>
            <p:nvPr/>
          </p:nvSpPr>
          <p:spPr>
            <a:xfrm>
              <a:off x="5194300" y="2621491"/>
              <a:ext cx="6513603" cy="1679498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2" name="مستطيل 11" descr="Classroom">
              <a:extLst>
                <a:ext uri="{FF2B5EF4-FFF2-40B4-BE49-F238E27FC236}">
                  <a16:creationId xmlns:a16="http://schemas.microsoft.com/office/drawing/2014/main" id="{87DB33A1-BFAC-4BAF-8A23-B3C0D5E96A04}"/>
                </a:ext>
              </a:extLst>
            </p:cNvPr>
            <p:cNvSpPr/>
            <p:nvPr/>
          </p:nvSpPr>
          <p:spPr>
            <a:xfrm>
              <a:off x="5702348" y="2980350"/>
              <a:ext cx="923723" cy="923723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شكل حر: شكل 12">
              <a:extLst>
                <a:ext uri="{FF2B5EF4-FFF2-40B4-BE49-F238E27FC236}">
                  <a16:creationId xmlns:a16="http://schemas.microsoft.com/office/drawing/2014/main" id="{157D5A07-CF1E-46D2-B48D-F33B006F44D8}"/>
                </a:ext>
              </a:extLst>
            </p:cNvPr>
            <p:cNvSpPr/>
            <p:nvPr/>
          </p:nvSpPr>
          <p:spPr>
            <a:xfrm>
              <a:off x="6553095" y="2602462"/>
              <a:ext cx="2931121" cy="674138"/>
            </a:xfrm>
            <a:custGeom>
              <a:avLst/>
              <a:gdLst>
                <a:gd name="connsiteX0" fmla="*/ 0 w 2931121"/>
                <a:gd name="connsiteY0" fmla="*/ 0 h 1679498"/>
                <a:gd name="connsiteX1" fmla="*/ 2931121 w 2931121"/>
                <a:gd name="connsiteY1" fmla="*/ 0 h 1679498"/>
                <a:gd name="connsiteX2" fmla="*/ 2931121 w 2931121"/>
                <a:gd name="connsiteY2" fmla="*/ 1679498 h 1679498"/>
                <a:gd name="connsiteX3" fmla="*/ 0 w 2931121"/>
                <a:gd name="connsiteY3" fmla="*/ 1679498 h 1679498"/>
                <a:gd name="connsiteX4" fmla="*/ 0 w 2931121"/>
                <a:gd name="connsiteY4" fmla="*/ 0 h 1679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1121" h="1679498">
                  <a:moveTo>
                    <a:pt x="0" y="0"/>
                  </a:moveTo>
                  <a:lnTo>
                    <a:pt x="2931121" y="0"/>
                  </a:lnTo>
                  <a:lnTo>
                    <a:pt x="2931121" y="1679498"/>
                  </a:lnTo>
                  <a:lnTo>
                    <a:pt x="0" y="167949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747" tIns="177747" rIns="177747" bIns="177747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>
                  <a:solidFill>
                    <a:schemeClr val="tx1"/>
                  </a:solidFill>
                </a:rPr>
                <a:t>Session Schema : </a:t>
              </a:r>
            </a:p>
          </p:txBody>
        </p:sp>
        <p:sp>
          <p:nvSpPr>
            <p:cNvPr id="14" name="شكل حر: شكل 13">
              <a:extLst>
                <a:ext uri="{FF2B5EF4-FFF2-40B4-BE49-F238E27FC236}">
                  <a16:creationId xmlns:a16="http://schemas.microsoft.com/office/drawing/2014/main" id="{4153ADA8-20F9-4096-990E-1AB6A3CE7730}"/>
                </a:ext>
              </a:extLst>
            </p:cNvPr>
            <p:cNvSpPr/>
            <p:nvPr/>
          </p:nvSpPr>
          <p:spPr>
            <a:xfrm>
              <a:off x="6746272" y="3115471"/>
              <a:ext cx="4750741" cy="1119660"/>
            </a:xfrm>
            <a:custGeom>
              <a:avLst/>
              <a:gdLst>
                <a:gd name="connsiteX0" fmla="*/ 0 w 1640765"/>
                <a:gd name="connsiteY0" fmla="*/ 0 h 1679498"/>
                <a:gd name="connsiteX1" fmla="*/ 1640765 w 1640765"/>
                <a:gd name="connsiteY1" fmla="*/ 0 h 1679498"/>
                <a:gd name="connsiteX2" fmla="*/ 1640765 w 1640765"/>
                <a:gd name="connsiteY2" fmla="*/ 1679498 h 1679498"/>
                <a:gd name="connsiteX3" fmla="*/ 0 w 1640765"/>
                <a:gd name="connsiteY3" fmla="*/ 1679498 h 1679498"/>
                <a:gd name="connsiteX4" fmla="*/ 0 w 1640765"/>
                <a:gd name="connsiteY4" fmla="*/ 0 h 1679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765" h="1679498">
                  <a:moveTo>
                    <a:pt x="0" y="0"/>
                  </a:moveTo>
                  <a:lnTo>
                    <a:pt x="1640765" y="0"/>
                  </a:lnTo>
                  <a:lnTo>
                    <a:pt x="1640765" y="1679498"/>
                  </a:lnTo>
                  <a:lnTo>
                    <a:pt x="0" y="167949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747" tIns="177747" rIns="177747" bIns="177747" numCol="1" spcCol="1270" anchor="ctr" anchorCtr="0">
              <a:noAutofit/>
            </a:bodyPr>
            <a:lstStyle/>
            <a:p>
              <a:pPr marL="0" lvl="0" indent="0" algn="l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 err="1">
                  <a:solidFill>
                    <a:schemeClr val="tx1"/>
                  </a:solidFill>
                </a:rPr>
                <a:t>sname</a:t>
              </a:r>
              <a:r>
                <a:rPr lang="en-US" kern="1200" dirty="0">
                  <a:solidFill>
                    <a:schemeClr val="tx1"/>
                  </a:solidFill>
                </a:rPr>
                <a:t>: String,</a:t>
              </a:r>
            </a:p>
            <a:p>
              <a:pPr marL="0" lvl="0" indent="0" algn="l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 err="1">
                  <a:solidFill>
                    <a:schemeClr val="tx1"/>
                  </a:solidFill>
                </a:rPr>
                <a:t> stitle: String,</a:t>
              </a:r>
              <a:endParaRPr lang="ar-SA" kern="1200" dirty="0" err="1">
                <a:solidFill>
                  <a:schemeClr val="tx1"/>
                </a:solidFill>
              </a:endParaRPr>
            </a:p>
            <a:p>
              <a:pPr marL="0" lvl="0" indent="0" algn="l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>
                  <a:solidFill>
                    <a:schemeClr val="tx1"/>
                  </a:solidFill>
                </a:rPr>
                <a:t> instructor: String,</a:t>
              </a:r>
              <a:endParaRPr lang="ar-SA" kern="1200" dirty="0" err="1">
                <a:solidFill>
                  <a:schemeClr val="tx1"/>
                </a:solidFill>
              </a:endParaRPr>
            </a:p>
          </p:txBody>
        </p:sp>
        <p:sp>
          <p:nvSpPr>
            <p:cNvPr id="15" name="مستطيل: زوايا مستديرة 14">
              <a:extLst>
                <a:ext uri="{FF2B5EF4-FFF2-40B4-BE49-F238E27FC236}">
                  <a16:creationId xmlns:a16="http://schemas.microsoft.com/office/drawing/2014/main" id="{EE5DF0FD-59BC-49E1-87AB-833CD5D83F49}"/>
                </a:ext>
              </a:extLst>
            </p:cNvPr>
            <p:cNvSpPr/>
            <p:nvPr/>
          </p:nvSpPr>
          <p:spPr>
            <a:xfrm>
              <a:off x="5194300" y="4705426"/>
              <a:ext cx="6513603" cy="1679498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6" name="مستطيل 15" descr="مبرمج">
              <a:extLst>
                <a:ext uri="{FF2B5EF4-FFF2-40B4-BE49-F238E27FC236}">
                  <a16:creationId xmlns:a16="http://schemas.microsoft.com/office/drawing/2014/main" id="{856619FC-432E-4E49-8A49-170EEBACB67A}"/>
                </a:ext>
              </a:extLst>
            </p:cNvPr>
            <p:cNvSpPr/>
            <p:nvPr/>
          </p:nvSpPr>
          <p:spPr>
            <a:xfrm>
              <a:off x="5702348" y="5079722"/>
              <a:ext cx="923723" cy="923723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شكل حر: شكل 16">
              <a:extLst>
                <a:ext uri="{FF2B5EF4-FFF2-40B4-BE49-F238E27FC236}">
                  <a16:creationId xmlns:a16="http://schemas.microsoft.com/office/drawing/2014/main" id="{70311A43-5015-4736-910F-2EF87A5EAD2C}"/>
                </a:ext>
              </a:extLst>
            </p:cNvPr>
            <p:cNvSpPr/>
            <p:nvPr/>
          </p:nvSpPr>
          <p:spPr>
            <a:xfrm>
              <a:off x="6488942" y="4704231"/>
              <a:ext cx="2931121" cy="594065"/>
            </a:xfrm>
            <a:custGeom>
              <a:avLst/>
              <a:gdLst>
                <a:gd name="connsiteX0" fmla="*/ 0 w 2931121"/>
                <a:gd name="connsiteY0" fmla="*/ 0 h 1679498"/>
                <a:gd name="connsiteX1" fmla="*/ 2931121 w 2931121"/>
                <a:gd name="connsiteY1" fmla="*/ 0 h 1679498"/>
                <a:gd name="connsiteX2" fmla="*/ 2931121 w 2931121"/>
                <a:gd name="connsiteY2" fmla="*/ 1679498 h 1679498"/>
                <a:gd name="connsiteX3" fmla="*/ 0 w 2931121"/>
                <a:gd name="connsiteY3" fmla="*/ 1679498 h 1679498"/>
                <a:gd name="connsiteX4" fmla="*/ 0 w 2931121"/>
                <a:gd name="connsiteY4" fmla="*/ 0 h 1679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1121" h="1679498">
                  <a:moveTo>
                    <a:pt x="0" y="0"/>
                  </a:moveTo>
                  <a:lnTo>
                    <a:pt x="2931121" y="0"/>
                  </a:lnTo>
                  <a:lnTo>
                    <a:pt x="2931121" y="1679498"/>
                  </a:lnTo>
                  <a:lnTo>
                    <a:pt x="0" y="167949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747" tIns="177747" rIns="177747" bIns="177747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>
                  <a:solidFill>
                    <a:schemeClr val="tx1"/>
                  </a:solidFill>
                </a:rPr>
                <a:t>Trainee Schema :</a:t>
              </a:r>
            </a:p>
          </p:txBody>
        </p:sp>
        <p:sp>
          <p:nvSpPr>
            <p:cNvPr id="18" name="شكل حر: شكل 17">
              <a:extLst>
                <a:ext uri="{FF2B5EF4-FFF2-40B4-BE49-F238E27FC236}">
                  <a16:creationId xmlns:a16="http://schemas.microsoft.com/office/drawing/2014/main" id="{9C8F663B-771E-4877-A76B-7F4871853D19}"/>
                </a:ext>
              </a:extLst>
            </p:cNvPr>
            <p:cNvSpPr/>
            <p:nvPr/>
          </p:nvSpPr>
          <p:spPr>
            <a:xfrm>
              <a:off x="6746272" y="5198632"/>
              <a:ext cx="3171608" cy="1217560"/>
            </a:xfrm>
            <a:custGeom>
              <a:avLst/>
              <a:gdLst>
                <a:gd name="connsiteX0" fmla="*/ 0 w 1640765"/>
                <a:gd name="connsiteY0" fmla="*/ 0 h 1679498"/>
                <a:gd name="connsiteX1" fmla="*/ 1640765 w 1640765"/>
                <a:gd name="connsiteY1" fmla="*/ 0 h 1679498"/>
                <a:gd name="connsiteX2" fmla="*/ 1640765 w 1640765"/>
                <a:gd name="connsiteY2" fmla="*/ 1679498 h 1679498"/>
                <a:gd name="connsiteX3" fmla="*/ 0 w 1640765"/>
                <a:gd name="connsiteY3" fmla="*/ 1679498 h 1679498"/>
                <a:gd name="connsiteX4" fmla="*/ 0 w 1640765"/>
                <a:gd name="connsiteY4" fmla="*/ 0 h 1679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765" h="1679498">
                  <a:moveTo>
                    <a:pt x="0" y="0"/>
                  </a:moveTo>
                  <a:lnTo>
                    <a:pt x="1640765" y="0"/>
                  </a:lnTo>
                  <a:lnTo>
                    <a:pt x="1640765" y="1679498"/>
                  </a:lnTo>
                  <a:lnTo>
                    <a:pt x="0" y="167949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747" tIns="177747" rIns="177747" bIns="177747" numCol="1" spcCol="1270" anchor="ctr" anchorCtr="0">
              <a:noAutofit/>
            </a:bodyPr>
            <a:lstStyle/>
            <a:p>
              <a:pPr marL="0" lvl="0" indent="0" algn="l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>
                  <a:solidFill>
                    <a:schemeClr val="tx1"/>
                  </a:solidFill>
                </a:rPr>
                <a:t>username: String,</a:t>
              </a:r>
            </a:p>
            <a:p>
              <a:pPr marL="0" lvl="0" indent="0" algn="l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>
                  <a:solidFill>
                    <a:schemeClr val="tx1"/>
                  </a:solidFill>
                </a:rPr>
                <a:t> email: String,</a:t>
              </a:r>
              <a:endParaRPr lang="ar-SA" kern="1200" dirty="0">
                <a:solidFill>
                  <a:schemeClr val="tx1"/>
                </a:solidFill>
              </a:endParaRPr>
            </a:p>
            <a:p>
              <a:pPr marL="0" lvl="0" indent="0" algn="l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>
                  <a:solidFill>
                    <a:schemeClr val="tx1"/>
                  </a:solidFill>
                </a:rPr>
                <a:t> pw: String,</a:t>
              </a:r>
              <a:endParaRPr lang="ar-SA" kern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6" name="صورة 5">
            <a:extLst>
              <a:ext uri="{FF2B5EF4-FFF2-40B4-BE49-F238E27FC236}">
                <a16:creationId xmlns:a16="http://schemas.microsoft.com/office/drawing/2014/main" id="{20368C5C-A46A-4C79-8B6B-EB004EE497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9" y="1180204"/>
            <a:ext cx="5145651" cy="1144907"/>
          </a:xfrm>
          <a:prstGeom prst="rect">
            <a:avLst/>
          </a:prstGeom>
        </p:spPr>
      </p:pic>
      <p:sp>
        <p:nvSpPr>
          <p:cNvPr id="19" name="شكل حر: شكل 18">
            <a:extLst>
              <a:ext uri="{FF2B5EF4-FFF2-40B4-BE49-F238E27FC236}">
                <a16:creationId xmlns:a16="http://schemas.microsoft.com/office/drawing/2014/main" id="{B2958F58-D972-47F5-B5C8-F6128D71E96B}"/>
              </a:ext>
            </a:extLst>
          </p:cNvPr>
          <p:cNvSpPr/>
          <p:nvPr/>
        </p:nvSpPr>
        <p:spPr>
          <a:xfrm>
            <a:off x="8953600" y="3121199"/>
            <a:ext cx="4750741" cy="1119660"/>
          </a:xfrm>
          <a:custGeom>
            <a:avLst/>
            <a:gdLst>
              <a:gd name="connsiteX0" fmla="*/ 0 w 1640765"/>
              <a:gd name="connsiteY0" fmla="*/ 0 h 1679498"/>
              <a:gd name="connsiteX1" fmla="*/ 1640765 w 1640765"/>
              <a:gd name="connsiteY1" fmla="*/ 0 h 1679498"/>
              <a:gd name="connsiteX2" fmla="*/ 1640765 w 1640765"/>
              <a:gd name="connsiteY2" fmla="*/ 1679498 h 1679498"/>
              <a:gd name="connsiteX3" fmla="*/ 0 w 1640765"/>
              <a:gd name="connsiteY3" fmla="*/ 1679498 h 1679498"/>
              <a:gd name="connsiteX4" fmla="*/ 0 w 1640765"/>
              <a:gd name="connsiteY4" fmla="*/ 0 h 1679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0765" h="1679498">
                <a:moveTo>
                  <a:pt x="0" y="0"/>
                </a:moveTo>
                <a:lnTo>
                  <a:pt x="1640765" y="0"/>
                </a:lnTo>
                <a:lnTo>
                  <a:pt x="1640765" y="1679498"/>
                </a:lnTo>
                <a:lnTo>
                  <a:pt x="0" y="167949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bg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747" tIns="177747" rIns="177747" bIns="177747" numCol="1" spcCol="1270" anchor="ctr" anchorCtr="0">
            <a:noAutofit/>
          </a:bodyPr>
          <a:lstStyle/>
          <a:p>
            <a:pPr marL="0" lvl="0" indent="0" algn="l" defTabSz="4889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 err="1">
                <a:solidFill>
                  <a:schemeClr val="tx1"/>
                </a:solidFill>
              </a:rPr>
              <a:t>instructor_email</a:t>
            </a:r>
            <a:r>
              <a:rPr lang="en-US" kern="1200" dirty="0">
                <a:solidFill>
                  <a:schemeClr val="tx1"/>
                </a:solidFill>
              </a:rPr>
              <a:t>: String ,</a:t>
            </a:r>
            <a:endParaRPr lang="ar-SA" kern="1200" dirty="0" err="1">
              <a:solidFill>
                <a:schemeClr val="tx1"/>
              </a:solidFill>
            </a:endParaRPr>
          </a:p>
          <a:p>
            <a:pPr marL="0" lvl="0" indent="0" algn="l" defTabSz="4889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 err="1">
                <a:solidFill>
                  <a:schemeClr val="tx1"/>
                </a:solidFill>
              </a:rPr>
              <a:t> sdate: String,</a:t>
            </a:r>
            <a:endParaRPr lang="ar-SA" kern="1200" dirty="0" err="1">
              <a:solidFill>
                <a:schemeClr val="tx1"/>
              </a:solidFill>
            </a:endParaRPr>
          </a:p>
          <a:p>
            <a:pPr marL="0" lvl="0" indent="0" algn="l" defTabSz="4889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 err="1">
                <a:solidFill>
                  <a:schemeClr val="tx1"/>
                </a:solidFill>
              </a:rPr>
              <a:t> temails: [String]</a:t>
            </a:r>
            <a:endParaRPr lang="ar-SA" kern="1200" dirty="0" err="1">
              <a:solidFill>
                <a:schemeClr val="tx1"/>
              </a:solidFill>
            </a:endParaRPr>
          </a:p>
        </p:txBody>
      </p:sp>
      <p:sp>
        <p:nvSpPr>
          <p:cNvPr id="20" name="شكل حر: شكل 19">
            <a:extLst>
              <a:ext uri="{FF2B5EF4-FFF2-40B4-BE49-F238E27FC236}">
                <a16:creationId xmlns:a16="http://schemas.microsoft.com/office/drawing/2014/main" id="{61784ACC-3D83-409A-8762-35CEB71F9EE0}"/>
              </a:ext>
            </a:extLst>
          </p:cNvPr>
          <p:cNvSpPr/>
          <p:nvPr/>
        </p:nvSpPr>
        <p:spPr>
          <a:xfrm>
            <a:off x="8959717" y="4766539"/>
            <a:ext cx="3171608" cy="1679498"/>
          </a:xfrm>
          <a:custGeom>
            <a:avLst/>
            <a:gdLst>
              <a:gd name="connsiteX0" fmla="*/ 0 w 1640765"/>
              <a:gd name="connsiteY0" fmla="*/ 0 h 1679498"/>
              <a:gd name="connsiteX1" fmla="*/ 1640765 w 1640765"/>
              <a:gd name="connsiteY1" fmla="*/ 0 h 1679498"/>
              <a:gd name="connsiteX2" fmla="*/ 1640765 w 1640765"/>
              <a:gd name="connsiteY2" fmla="*/ 1679498 h 1679498"/>
              <a:gd name="connsiteX3" fmla="*/ 0 w 1640765"/>
              <a:gd name="connsiteY3" fmla="*/ 1679498 h 1679498"/>
              <a:gd name="connsiteX4" fmla="*/ 0 w 1640765"/>
              <a:gd name="connsiteY4" fmla="*/ 0 h 1679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0765" h="1679498">
                <a:moveTo>
                  <a:pt x="0" y="0"/>
                </a:moveTo>
                <a:lnTo>
                  <a:pt x="1640765" y="0"/>
                </a:lnTo>
                <a:lnTo>
                  <a:pt x="1640765" y="1679498"/>
                </a:lnTo>
                <a:lnTo>
                  <a:pt x="0" y="167949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bg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747" tIns="177747" rIns="177747" bIns="177747" numCol="1" spcCol="1270" anchor="ctr" anchorCtr="0">
            <a:noAutofit/>
          </a:bodyPr>
          <a:lstStyle/>
          <a:p>
            <a:pPr marL="0" lvl="0" indent="0" algn="l" defTabSz="4889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>
                <a:solidFill>
                  <a:schemeClr val="tx1"/>
                </a:solidFill>
              </a:rPr>
              <a:t>role: String,</a:t>
            </a:r>
            <a:endParaRPr lang="ar-SA" kern="1200" dirty="0">
              <a:solidFill>
                <a:schemeClr val="tx1"/>
              </a:solidFill>
            </a:endParaRPr>
          </a:p>
          <a:p>
            <a:pPr marL="0" lvl="0" indent="0" algn="l" defTabSz="4889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>
                <a:solidFill>
                  <a:schemeClr val="tx1"/>
                </a:solidFill>
              </a:rPr>
              <a:t> sessions: [SessionSchema]</a:t>
            </a:r>
            <a:endParaRPr lang="ar-SA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621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عنوان 1">
            <a:extLst>
              <a:ext uri="{FF2B5EF4-FFF2-40B4-BE49-F238E27FC236}">
                <a16:creationId xmlns:a16="http://schemas.microsoft.com/office/drawing/2014/main" id="{4E1CD656-BA35-44F7-BB11-C32FE7410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14" y="1270007"/>
            <a:ext cx="5845097" cy="43179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rtl="0"/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future work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DC48810A-BABF-454A-A614-83909FAF8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8" y="2251873"/>
            <a:ext cx="3681454" cy="23542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>
              <a:buFontTx/>
              <a:buChar char="-"/>
            </a:pPr>
            <a:r>
              <a:rPr lang="en-US" sz="2400" dirty="0"/>
              <a:t>The web system can:</a:t>
            </a:r>
          </a:p>
          <a:p>
            <a:pPr marL="808038" indent="-219075" algn="l" rtl="0"/>
            <a:r>
              <a:rPr lang="en-US" sz="2400"/>
              <a:t>print </a:t>
            </a:r>
            <a:r>
              <a:rPr lang="en-US" sz="2400" dirty="0"/>
              <a:t>report and</a:t>
            </a:r>
            <a:endParaRPr lang="ar-SA" sz="2400" dirty="0"/>
          </a:p>
          <a:p>
            <a:pPr marL="808038" indent="-219075" algn="l" rtl="0"/>
            <a:r>
              <a:rPr lang="en-US" sz="2400" dirty="0"/>
              <a:t>user has a profile page</a:t>
            </a:r>
            <a:r>
              <a:rPr lang="ar-SA" sz="2400" dirty="0"/>
              <a:t>  </a:t>
            </a:r>
            <a:endParaRPr lang="en-US" sz="2400" dirty="0"/>
          </a:p>
          <a:p>
            <a:pPr algn="l" rtl="0">
              <a:buFontTx/>
              <a:buChar char="-"/>
            </a:pP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0" name="صورة 29">
            <a:extLst>
              <a:ext uri="{FF2B5EF4-FFF2-40B4-BE49-F238E27FC236}">
                <a16:creationId xmlns:a16="http://schemas.microsoft.com/office/drawing/2014/main" id="{D5210408-2CFC-4B7B-9A77-BA93A747C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90" y="5380472"/>
            <a:ext cx="5145651" cy="114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43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نسق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نسق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نسق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306</Words>
  <Application>Microsoft Macintosh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inherit</vt:lpstr>
      <vt:lpstr>Open Sans</vt:lpstr>
      <vt:lpstr>Office Theme</vt:lpstr>
      <vt:lpstr>PowerPoint Presentation</vt:lpstr>
      <vt:lpstr>Project Idea</vt:lpstr>
      <vt:lpstr>Programmer Academy Website</vt:lpstr>
      <vt:lpstr>Requirements</vt:lpstr>
      <vt:lpstr>PowerPoint Presentation</vt:lpstr>
      <vt:lpstr>Technical Tools</vt:lpstr>
      <vt:lpstr>The pages of the website</vt:lpstr>
      <vt:lpstr>Database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GHOROUB TALAL A BOSTAJI</dc:creator>
  <cp:lastModifiedBy>GHOROUB TALAL A BOSTAJI</cp:lastModifiedBy>
  <cp:revision>5</cp:revision>
  <dcterms:created xsi:type="dcterms:W3CDTF">2020-12-07T08:42:30Z</dcterms:created>
  <dcterms:modified xsi:type="dcterms:W3CDTF">2020-12-07T19:06:50Z</dcterms:modified>
</cp:coreProperties>
</file>