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6411-6EA7-BEDD-2372-73A58653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29" y="1949450"/>
            <a:ext cx="9624060" cy="861774"/>
          </a:xfrm>
        </p:spPr>
        <p:txBody>
          <a:bodyPr/>
          <a:lstStyle/>
          <a:p>
            <a:pPr algn="l"/>
            <a:r>
              <a:rPr lang="en-US" sz="2800" dirty="0">
                <a:latin typeface="Aptos Narrow" panose="020B0004020202020204" pitchFamily="34" charset="0"/>
              </a:rPr>
              <a:t>Secure and Efficient Cloud Storage Using Fog Computing and Regenerating Codes</a:t>
            </a:r>
            <a:endParaRPr lang="en-IN" sz="2800" dirty="0">
              <a:latin typeface="Aptos Narrow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1962C-E25B-7F55-3E1F-4ED02882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129" y="3322561"/>
            <a:ext cx="9624060" cy="3854901"/>
          </a:xfrm>
        </p:spPr>
        <p:txBody>
          <a:bodyPr/>
          <a:lstStyle/>
          <a:p>
            <a:pPr algn="ctr"/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MSc Research Project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235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nl-N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MSC Cyber Security</a:t>
            </a:r>
          </a:p>
          <a:p>
            <a:pPr algn="ctr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000"/>
              </a:lnSpc>
            </a:pPr>
            <a:r>
              <a:rPr lang="nl-N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545"/>
              </a:lnSpc>
            </a:pPr>
            <a:r>
              <a:rPr lang="nl-N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nl-N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Pranav Ghorpade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00"/>
              </a:lnSpc>
            </a:pPr>
            <a:r>
              <a:rPr lang="nl-N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3810" algn="ctr"/>
            <a:r>
              <a:rPr lang="nl-NL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Student ID: X22197044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000"/>
              </a:lnSpc>
            </a:pPr>
            <a:r>
              <a:rPr lang="nl-N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000"/>
              </a:lnSpc>
            </a:pPr>
            <a:r>
              <a:rPr lang="nl-N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070"/>
              </a:lnSpc>
            </a:pPr>
            <a:r>
              <a:rPr lang="nl-N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3810" algn="ctr"/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School of Computing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35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3810" algn="ctr"/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National College of Ireland</a:t>
            </a:r>
            <a:b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GB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Supervisor:	Michael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Pantridge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3810" algn="ctr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260E7A-539F-CE07-8C0A-8C6E4B91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"/>
            <a:ext cx="10693400" cy="926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B2D94-F5FD-0000-2825-D12C9167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6427"/>
            <a:ext cx="10693399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8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2009"/>
            <a:ext cx="10693400" cy="56737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2009"/>
            <a:ext cx="10693400" cy="56737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2009"/>
            <a:ext cx="10693400" cy="56737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2009"/>
            <a:ext cx="10693400" cy="56737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2009"/>
            <a:ext cx="10693400" cy="56737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2009"/>
            <a:ext cx="10693400" cy="5673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2009"/>
            <a:ext cx="10693400" cy="56737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2009"/>
            <a:ext cx="10693400" cy="56737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63255"/>
            <a:ext cx="10693400" cy="57225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2009"/>
            <a:ext cx="10693400" cy="56737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2009"/>
            <a:ext cx="10693400" cy="5673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2009"/>
            <a:ext cx="10693400" cy="56737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2009"/>
            <a:ext cx="10693400" cy="56737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45</Words>
  <Application>Microsoft Office PowerPoint</Application>
  <PresentationFormat>Custom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 Narrow</vt:lpstr>
      <vt:lpstr>Calibri</vt:lpstr>
      <vt:lpstr>Times New Roman</vt:lpstr>
      <vt:lpstr>Office Theme</vt:lpstr>
      <vt:lpstr>Secure and Efficient Cloud Storage Using Fog Computing and Regenerating 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Pranav Ghorpade</cp:lastModifiedBy>
  <cp:revision>2</cp:revision>
  <dcterms:created xsi:type="dcterms:W3CDTF">2024-08-10T16:28:27Z</dcterms:created>
  <dcterms:modified xsi:type="dcterms:W3CDTF">2024-08-11T13:48:17Z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2024-08-10T00:00:00Z</vt:filetime>
  </property>
</Properties>
</file>