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496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vn\IBK_trunk\bin\Release\verglei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vn\IBK_trunk\bin\Release\verglei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Performancevergleich</a:t>
            </a:r>
            <a:r>
              <a:rPr lang="en-US" baseline="0"/>
              <a:t> bei Blockgröße 2x2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'2x2'!$D$1</c:f>
              <c:strCache>
                <c:ptCount val="1"/>
                <c:pt idx="0">
                  <c:v>BlockSparse</c:v>
                </c:pt>
              </c:strCache>
            </c:strRef>
          </c:tx>
          <c:marker>
            <c:symbol val="none"/>
          </c:marker>
          <c:xVal>
            <c:numRef>
              <c:f>'2x2'!$A$2:$A$101</c:f>
              <c:numCache>
                <c:formatCode>General</c:formatCode>
                <c:ptCount val="10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  <c:pt idx="60">
                  <c:v>305</c:v>
                </c:pt>
                <c:pt idx="61">
                  <c:v>310</c:v>
                </c:pt>
                <c:pt idx="62">
                  <c:v>315</c:v>
                </c:pt>
                <c:pt idx="63">
                  <c:v>320</c:v>
                </c:pt>
                <c:pt idx="64">
                  <c:v>325</c:v>
                </c:pt>
                <c:pt idx="65">
                  <c:v>330</c:v>
                </c:pt>
                <c:pt idx="66">
                  <c:v>335</c:v>
                </c:pt>
                <c:pt idx="67">
                  <c:v>340</c:v>
                </c:pt>
                <c:pt idx="68">
                  <c:v>345</c:v>
                </c:pt>
                <c:pt idx="69">
                  <c:v>350</c:v>
                </c:pt>
                <c:pt idx="70">
                  <c:v>355</c:v>
                </c:pt>
                <c:pt idx="71">
                  <c:v>360</c:v>
                </c:pt>
                <c:pt idx="72">
                  <c:v>365</c:v>
                </c:pt>
                <c:pt idx="73">
                  <c:v>370</c:v>
                </c:pt>
                <c:pt idx="74">
                  <c:v>375</c:v>
                </c:pt>
                <c:pt idx="75">
                  <c:v>380</c:v>
                </c:pt>
                <c:pt idx="76">
                  <c:v>385</c:v>
                </c:pt>
                <c:pt idx="77">
                  <c:v>390</c:v>
                </c:pt>
                <c:pt idx="78">
                  <c:v>395</c:v>
                </c:pt>
                <c:pt idx="79">
                  <c:v>400</c:v>
                </c:pt>
                <c:pt idx="80">
                  <c:v>405</c:v>
                </c:pt>
                <c:pt idx="81">
                  <c:v>410</c:v>
                </c:pt>
                <c:pt idx="82">
                  <c:v>415</c:v>
                </c:pt>
                <c:pt idx="83">
                  <c:v>420</c:v>
                </c:pt>
                <c:pt idx="84">
                  <c:v>425</c:v>
                </c:pt>
                <c:pt idx="85">
                  <c:v>430</c:v>
                </c:pt>
                <c:pt idx="86">
                  <c:v>435</c:v>
                </c:pt>
                <c:pt idx="87">
                  <c:v>440</c:v>
                </c:pt>
                <c:pt idx="88">
                  <c:v>445</c:v>
                </c:pt>
                <c:pt idx="89">
                  <c:v>450</c:v>
                </c:pt>
                <c:pt idx="90">
                  <c:v>455</c:v>
                </c:pt>
                <c:pt idx="91">
                  <c:v>460</c:v>
                </c:pt>
                <c:pt idx="92">
                  <c:v>465</c:v>
                </c:pt>
                <c:pt idx="93">
                  <c:v>470</c:v>
                </c:pt>
                <c:pt idx="94">
                  <c:v>475</c:v>
                </c:pt>
                <c:pt idx="95">
                  <c:v>480</c:v>
                </c:pt>
                <c:pt idx="96">
                  <c:v>485</c:v>
                </c:pt>
                <c:pt idx="97">
                  <c:v>490</c:v>
                </c:pt>
                <c:pt idx="98">
                  <c:v>495</c:v>
                </c:pt>
                <c:pt idx="99">
                  <c:v>500</c:v>
                </c:pt>
              </c:numCache>
            </c:numRef>
          </c:xVal>
          <c:yVal>
            <c:numRef>
              <c:f>'2x2'!$D$2:$D$101</c:f>
              <c:numCache>
                <c:formatCode>General</c:formatCode>
                <c:ptCount val="100"/>
                <c:pt idx="0">
                  <c:v>3.3570000000000002</c:v>
                </c:pt>
                <c:pt idx="1">
                  <c:v>3.601</c:v>
                </c:pt>
                <c:pt idx="2">
                  <c:v>3.5819999999999999</c:v>
                </c:pt>
                <c:pt idx="3">
                  <c:v>3.5409999999999999</c:v>
                </c:pt>
                <c:pt idx="4">
                  <c:v>3.601</c:v>
                </c:pt>
                <c:pt idx="5">
                  <c:v>3.6629999999999998</c:v>
                </c:pt>
                <c:pt idx="6">
                  <c:v>3.5409999999999999</c:v>
                </c:pt>
                <c:pt idx="7">
                  <c:v>3.5209999999999999</c:v>
                </c:pt>
                <c:pt idx="8">
                  <c:v>3.5219999999999998</c:v>
                </c:pt>
                <c:pt idx="9">
                  <c:v>3.5219999999999998</c:v>
                </c:pt>
                <c:pt idx="10">
                  <c:v>3.5409999999999999</c:v>
                </c:pt>
                <c:pt idx="11">
                  <c:v>3.4460000000000002</c:v>
                </c:pt>
                <c:pt idx="12">
                  <c:v>3.5609999999999999</c:v>
                </c:pt>
                <c:pt idx="13">
                  <c:v>3.5819999999999999</c:v>
                </c:pt>
                <c:pt idx="14">
                  <c:v>3.5609999999999999</c:v>
                </c:pt>
                <c:pt idx="15">
                  <c:v>3.5419999999999998</c:v>
                </c:pt>
                <c:pt idx="16">
                  <c:v>3.5030000000000001</c:v>
                </c:pt>
                <c:pt idx="17">
                  <c:v>3.5030000000000001</c:v>
                </c:pt>
                <c:pt idx="18">
                  <c:v>3.484</c:v>
                </c:pt>
                <c:pt idx="19">
                  <c:v>3.58</c:v>
                </c:pt>
                <c:pt idx="20">
                  <c:v>3.5219999999999998</c:v>
                </c:pt>
                <c:pt idx="21">
                  <c:v>3.5219999999999998</c:v>
                </c:pt>
                <c:pt idx="22">
                  <c:v>3.3380000000000001</c:v>
                </c:pt>
                <c:pt idx="23">
                  <c:v>3.5419999999999998</c:v>
                </c:pt>
                <c:pt idx="24">
                  <c:v>3.4470000000000001</c:v>
                </c:pt>
                <c:pt idx="25">
                  <c:v>3.484</c:v>
                </c:pt>
                <c:pt idx="26">
                  <c:v>3.484</c:v>
                </c:pt>
                <c:pt idx="27">
                  <c:v>3.5030000000000001</c:v>
                </c:pt>
                <c:pt idx="28">
                  <c:v>3.484</c:v>
                </c:pt>
                <c:pt idx="29">
                  <c:v>3.5030000000000001</c:v>
                </c:pt>
                <c:pt idx="30">
                  <c:v>3.5019999999999998</c:v>
                </c:pt>
                <c:pt idx="31">
                  <c:v>3.4830000000000001</c:v>
                </c:pt>
                <c:pt idx="32">
                  <c:v>3.339</c:v>
                </c:pt>
                <c:pt idx="33">
                  <c:v>3.3559999999999999</c:v>
                </c:pt>
                <c:pt idx="34">
                  <c:v>3.2869999999999999</c:v>
                </c:pt>
                <c:pt idx="35">
                  <c:v>3.2050000000000001</c:v>
                </c:pt>
                <c:pt idx="36">
                  <c:v>2.7509999999999999</c:v>
                </c:pt>
                <c:pt idx="37">
                  <c:v>2.6819999999999999</c:v>
                </c:pt>
                <c:pt idx="38">
                  <c:v>2.649</c:v>
                </c:pt>
                <c:pt idx="39">
                  <c:v>2.6160000000000001</c:v>
                </c:pt>
                <c:pt idx="40">
                  <c:v>2.544</c:v>
                </c:pt>
                <c:pt idx="41">
                  <c:v>2.5129999999999999</c:v>
                </c:pt>
                <c:pt idx="42">
                  <c:v>2.4649999999999999</c:v>
                </c:pt>
                <c:pt idx="43">
                  <c:v>2.4380000000000002</c:v>
                </c:pt>
                <c:pt idx="44">
                  <c:v>2.4279999999999999</c:v>
                </c:pt>
                <c:pt idx="45">
                  <c:v>2.4279999999999999</c:v>
                </c:pt>
                <c:pt idx="46">
                  <c:v>2.391</c:v>
                </c:pt>
                <c:pt idx="47">
                  <c:v>2.3740000000000001</c:v>
                </c:pt>
                <c:pt idx="48">
                  <c:v>2.3650000000000002</c:v>
                </c:pt>
                <c:pt idx="49">
                  <c:v>2.3559999999999999</c:v>
                </c:pt>
                <c:pt idx="50">
                  <c:v>1.919</c:v>
                </c:pt>
                <c:pt idx="51">
                  <c:v>2.3559999999999999</c:v>
                </c:pt>
                <c:pt idx="52">
                  <c:v>2.3559999999999999</c:v>
                </c:pt>
                <c:pt idx="53">
                  <c:v>2.339</c:v>
                </c:pt>
                <c:pt idx="54">
                  <c:v>2.3479999999999999</c:v>
                </c:pt>
                <c:pt idx="55">
                  <c:v>2.3650000000000002</c:v>
                </c:pt>
                <c:pt idx="56">
                  <c:v>2.347</c:v>
                </c:pt>
                <c:pt idx="57">
                  <c:v>2.339</c:v>
                </c:pt>
                <c:pt idx="58">
                  <c:v>2.339</c:v>
                </c:pt>
                <c:pt idx="59">
                  <c:v>2.33</c:v>
                </c:pt>
                <c:pt idx="60">
                  <c:v>2.3650000000000002</c:v>
                </c:pt>
                <c:pt idx="61">
                  <c:v>2.3479999999999999</c:v>
                </c:pt>
                <c:pt idx="62">
                  <c:v>2.347</c:v>
                </c:pt>
                <c:pt idx="63">
                  <c:v>2.3479999999999999</c:v>
                </c:pt>
                <c:pt idx="64">
                  <c:v>2.347</c:v>
                </c:pt>
                <c:pt idx="65">
                  <c:v>2.347</c:v>
                </c:pt>
                <c:pt idx="66">
                  <c:v>2.3559999999999999</c:v>
                </c:pt>
                <c:pt idx="67">
                  <c:v>2.347</c:v>
                </c:pt>
                <c:pt idx="68">
                  <c:v>2.3479999999999999</c:v>
                </c:pt>
                <c:pt idx="69">
                  <c:v>2.339</c:v>
                </c:pt>
                <c:pt idx="70">
                  <c:v>2.3479999999999999</c:v>
                </c:pt>
                <c:pt idx="71">
                  <c:v>2.3570000000000002</c:v>
                </c:pt>
                <c:pt idx="72">
                  <c:v>2.347</c:v>
                </c:pt>
                <c:pt idx="73">
                  <c:v>2.34</c:v>
                </c:pt>
                <c:pt idx="74">
                  <c:v>2.339</c:v>
                </c:pt>
                <c:pt idx="75">
                  <c:v>2.3479999999999999</c:v>
                </c:pt>
                <c:pt idx="76">
                  <c:v>2.347</c:v>
                </c:pt>
                <c:pt idx="77">
                  <c:v>2.339</c:v>
                </c:pt>
                <c:pt idx="78">
                  <c:v>2.3479999999999999</c:v>
                </c:pt>
                <c:pt idx="79">
                  <c:v>2.347</c:v>
                </c:pt>
                <c:pt idx="80">
                  <c:v>2.3479999999999999</c:v>
                </c:pt>
                <c:pt idx="81">
                  <c:v>2.339</c:v>
                </c:pt>
                <c:pt idx="82">
                  <c:v>2.347</c:v>
                </c:pt>
                <c:pt idx="83">
                  <c:v>2.3479999999999999</c:v>
                </c:pt>
                <c:pt idx="84">
                  <c:v>2.34</c:v>
                </c:pt>
                <c:pt idx="85">
                  <c:v>2.331</c:v>
                </c:pt>
                <c:pt idx="86">
                  <c:v>2.3650000000000002</c:v>
                </c:pt>
                <c:pt idx="87">
                  <c:v>2.347</c:v>
                </c:pt>
                <c:pt idx="88">
                  <c:v>2.339</c:v>
                </c:pt>
                <c:pt idx="89">
                  <c:v>2.33</c:v>
                </c:pt>
                <c:pt idx="90">
                  <c:v>2.339</c:v>
                </c:pt>
                <c:pt idx="91">
                  <c:v>2.3730000000000002</c:v>
                </c:pt>
                <c:pt idx="92">
                  <c:v>2.3479999999999999</c:v>
                </c:pt>
                <c:pt idx="93">
                  <c:v>2.3460000000000001</c:v>
                </c:pt>
                <c:pt idx="94">
                  <c:v>2.34</c:v>
                </c:pt>
                <c:pt idx="95">
                  <c:v>2.3479999999999999</c:v>
                </c:pt>
                <c:pt idx="96">
                  <c:v>2.363</c:v>
                </c:pt>
                <c:pt idx="97">
                  <c:v>2.339</c:v>
                </c:pt>
                <c:pt idx="98">
                  <c:v>2.339</c:v>
                </c:pt>
                <c:pt idx="99">
                  <c:v>2.3460000000000001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'2x2'!$E$1</c:f>
              <c:strCache>
                <c:ptCount val="1"/>
                <c:pt idx="0">
                  <c:v>Sparse</c:v>
                </c:pt>
              </c:strCache>
            </c:strRef>
          </c:tx>
          <c:marker>
            <c:symbol val="none"/>
          </c:marker>
          <c:xVal>
            <c:numRef>
              <c:f>'2x2'!$A$2:$A$101</c:f>
              <c:numCache>
                <c:formatCode>General</c:formatCode>
                <c:ptCount val="10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  <c:pt idx="60">
                  <c:v>305</c:v>
                </c:pt>
                <c:pt idx="61">
                  <c:v>310</c:v>
                </c:pt>
                <c:pt idx="62">
                  <c:v>315</c:v>
                </c:pt>
                <c:pt idx="63">
                  <c:v>320</c:v>
                </c:pt>
                <c:pt idx="64">
                  <c:v>325</c:v>
                </c:pt>
                <c:pt idx="65">
                  <c:v>330</c:v>
                </c:pt>
                <c:pt idx="66">
                  <c:v>335</c:v>
                </c:pt>
                <c:pt idx="67">
                  <c:v>340</c:v>
                </c:pt>
                <c:pt idx="68">
                  <c:v>345</c:v>
                </c:pt>
                <c:pt idx="69">
                  <c:v>350</c:v>
                </c:pt>
                <c:pt idx="70">
                  <c:v>355</c:v>
                </c:pt>
                <c:pt idx="71">
                  <c:v>360</c:v>
                </c:pt>
                <c:pt idx="72">
                  <c:v>365</c:v>
                </c:pt>
                <c:pt idx="73">
                  <c:v>370</c:v>
                </c:pt>
                <c:pt idx="74">
                  <c:v>375</c:v>
                </c:pt>
                <c:pt idx="75">
                  <c:v>380</c:v>
                </c:pt>
                <c:pt idx="76">
                  <c:v>385</c:v>
                </c:pt>
                <c:pt idx="77">
                  <c:v>390</c:v>
                </c:pt>
                <c:pt idx="78">
                  <c:v>395</c:v>
                </c:pt>
                <c:pt idx="79">
                  <c:v>400</c:v>
                </c:pt>
                <c:pt idx="80">
                  <c:v>405</c:v>
                </c:pt>
                <c:pt idx="81">
                  <c:v>410</c:v>
                </c:pt>
                <c:pt idx="82">
                  <c:v>415</c:v>
                </c:pt>
                <c:pt idx="83">
                  <c:v>420</c:v>
                </c:pt>
                <c:pt idx="84">
                  <c:v>425</c:v>
                </c:pt>
                <c:pt idx="85">
                  <c:v>430</c:v>
                </c:pt>
                <c:pt idx="86">
                  <c:v>435</c:v>
                </c:pt>
                <c:pt idx="87">
                  <c:v>440</c:v>
                </c:pt>
                <c:pt idx="88">
                  <c:v>445</c:v>
                </c:pt>
                <c:pt idx="89">
                  <c:v>450</c:v>
                </c:pt>
                <c:pt idx="90">
                  <c:v>455</c:v>
                </c:pt>
                <c:pt idx="91">
                  <c:v>460</c:v>
                </c:pt>
                <c:pt idx="92">
                  <c:v>465</c:v>
                </c:pt>
                <c:pt idx="93">
                  <c:v>470</c:v>
                </c:pt>
                <c:pt idx="94">
                  <c:v>475</c:v>
                </c:pt>
                <c:pt idx="95">
                  <c:v>480</c:v>
                </c:pt>
                <c:pt idx="96">
                  <c:v>485</c:v>
                </c:pt>
                <c:pt idx="97">
                  <c:v>490</c:v>
                </c:pt>
                <c:pt idx="98">
                  <c:v>495</c:v>
                </c:pt>
                <c:pt idx="99">
                  <c:v>500</c:v>
                </c:pt>
              </c:numCache>
            </c:numRef>
          </c:xVal>
          <c:yVal>
            <c:numRef>
              <c:f>'2x2'!$E$2:$E$101</c:f>
              <c:numCache>
                <c:formatCode>General</c:formatCode>
                <c:ptCount val="100"/>
                <c:pt idx="0">
                  <c:v>3.19</c:v>
                </c:pt>
                <c:pt idx="1">
                  <c:v>3.4470000000000001</c:v>
                </c:pt>
                <c:pt idx="2">
                  <c:v>3.3050000000000002</c:v>
                </c:pt>
                <c:pt idx="3">
                  <c:v>3.27</c:v>
                </c:pt>
                <c:pt idx="4">
                  <c:v>3.4089999999999998</c:v>
                </c:pt>
                <c:pt idx="5">
                  <c:v>3.4089999999999998</c:v>
                </c:pt>
                <c:pt idx="6">
                  <c:v>3.1739999999999999</c:v>
                </c:pt>
                <c:pt idx="7">
                  <c:v>3.1429999999999998</c:v>
                </c:pt>
                <c:pt idx="8">
                  <c:v>3.19</c:v>
                </c:pt>
                <c:pt idx="9">
                  <c:v>3.1230000000000002</c:v>
                </c:pt>
                <c:pt idx="10">
                  <c:v>3.19</c:v>
                </c:pt>
                <c:pt idx="11">
                  <c:v>3.1269999999999998</c:v>
                </c:pt>
                <c:pt idx="12">
                  <c:v>3.1429999999999998</c:v>
                </c:pt>
                <c:pt idx="13">
                  <c:v>3.2050000000000001</c:v>
                </c:pt>
                <c:pt idx="14">
                  <c:v>3.222</c:v>
                </c:pt>
                <c:pt idx="15">
                  <c:v>3.1739999999999999</c:v>
                </c:pt>
                <c:pt idx="16">
                  <c:v>2.8109999999999999</c:v>
                </c:pt>
                <c:pt idx="17">
                  <c:v>3.1269999999999998</c:v>
                </c:pt>
                <c:pt idx="18">
                  <c:v>2.9670000000000001</c:v>
                </c:pt>
                <c:pt idx="19">
                  <c:v>3.157</c:v>
                </c:pt>
                <c:pt idx="20">
                  <c:v>3.0819999999999999</c:v>
                </c:pt>
                <c:pt idx="21">
                  <c:v>3.1269999999999998</c:v>
                </c:pt>
                <c:pt idx="22">
                  <c:v>3.1419999999999999</c:v>
                </c:pt>
                <c:pt idx="23">
                  <c:v>3.0379999999999998</c:v>
                </c:pt>
                <c:pt idx="24">
                  <c:v>3.141</c:v>
                </c:pt>
                <c:pt idx="25">
                  <c:v>3.0960000000000001</c:v>
                </c:pt>
                <c:pt idx="26">
                  <c:v>3.1120000000000001</c:v>
                </c:pt>
                <c:pt idx="27">
                  <c:v>3.0670000000000002</c:v>
                </c:pt>
                <c:pt idx="28">
                  <c:v>2.94</c:v>
                </c:pt>
                <c:pt idx="29">
                  <c:v>3.0089999999999999</c:v>
                </c:pt>
                <c:pt idx="30">
                  <c:v>2.9140000000000001</c:v>
                </c:pt>
                <c:pt idx="31">
                  <c:v>2.7509999999999999</c:v>
                </c:pt>
                <c:pt idx="32">
                  <c:v>2.7160000000000002</c:v>
                </c:pt>
                <c:pt idx="33">
                  <c:v>2.5950000000000002</c:v>
                </c:pt>
                <c:pt idx="34">
                  <c:v>2.4750000000000001</c:v>
                </c:pt>
                <c:pt idx="35">
                  <c:v>2.4009999999999998</c:v>
                </c:pt>
                <c:pt idx="36">
                  <c:v>2.016</c:v>
                </c:pt>
                <c:pt idx="37">
                  <c:v>2.0099999999999998</c:v>
                </c:pt>
                <c:pt idx="38">
                  <c:v>1.9970000000000001</c:v>
                </c:pt>
                <c:pt idx="39">
                  <c:v>1.966</c:v>
                </c:pt>
                <c:pt idx="40">
                  <c:v>1.9419999999999999</c:v>
                </c:pt>
                <c:pt idx="41">
                  <c:v>1.9359999999999999</c:v>
                </c:pt>
                <c:pt idx="42">
                  <c:v>1.925</c:v>
                </c:pt>
                <c:pt idx="43">
                  <c:v>1.919</c:v>
                </c:pt>
                <c:pt idx="44">
                  <c:v>1.9079999999999999</c:v>
                </c:pt>
                <c:pt idx="45">
                  <c:v>1.913</c:v>
                </c:pt>
                <c:pt idx="46">
                  <c:v>1.9019999999999999</c:v>
                </c:pt>
                <c:pt idx="47">
                  <c:v>1.891</c:v>
                </c:pt>
                <c:pt idx="48">
                  <c:v>1.88</c:v>
                </c:pt>
                <c:pt idx="49">
                  <c:v>1.89</c:v>
                </c:pt>
                <c:pt idx="50">
                  <c:v>1.7050000000000001</c:v>
                </c:pt>
                <c:pt idx="51">
                  <c:v>1.885</c:v>
                </c:pt>
                <c:pt idx="52">
                  <c:v>1.885</c:v>
                </c:pt>
                <c:pt idx="53">
                  <c:v>1.885</c:v>
                </c:pt>
                <c:pt idx="54">
                  <c:v>1.891</c:v>
                </c:pt>
                <c:pt idx="55">
                  <c:v>1.891</c:v>
                </c:pt>
                <c:pt idx="56">
                  <c:v>1.879</c:v>
                </c:pt>
                <c:pt idx="57">
                  <c:v>1.879</c:v>
                </c:pt>
                <c:pt idx="58">
                  <c:v>1.8740000000000001</c:v>
                </c:pt>
                <c:pt idx="59">
                  <c:v>1.863</c:v>
                </c:pt>
                <c:pt idx="60">
                  <c:v>1.8959999999999999</c:v>
                </c:pt>
                <c:pt idx="61">
                  <c:v>1.885</c:v>
                </c:pt>
                <c:pt idx="62">
                  <c:v>1.88</c:v>
                </c:pt>
                <c:pt idx="63">
                  <c:v>1.885</c:v>
                </c:pt>
                <c:pt idx="64">
                  <c:v>1.89</c:v>
                </c:pt>
                <c:pt idx="65">
                  <c:v>1.891</c:v>
                </c:pt>
                <c:pt idx="66">
                  <c:v>1.8520000000000001</c:v>
                </c:pt>
                <c:pt idx="67">
                  <c:v>1.891</c:v>
                </c:pt>
                <c:pt idx="68">
                  <c:v>1.8740000000000001</c:v>
                </c:pt>
                <c:pt idx="69">
                  <c:v>1.879</c:v>
                </c:pt>
                <c:pt idx="70">
                  <c:v>1.89</c:v>
                </c:pt>
                <c:pt idx="71">
                  <c:v>1.885</c:v>
                </c:pt>
                <c:pt idx="72">
                  <c:v>1.891</c:v>
                </c:pt>
                <c:pt idx="73">
                  <c:v>1.891</c:v>
                </c:pt>
                <c:pt idx="74">
                  <c:v>1.885</c:v>
                </c:pt>
                <c:pt idx="75">
                  <c:v>1.8959999999999999</c:v>
                </c:pt>
                <c:pt idx="76">
                  <c:v>1.885</c:v>
                </c:pt>
                <c:pt idx="77">
                  <c:v>1.8959999999999999</c:v>
                </c:pt>
                <c:pt idx="78">
                  <c:v>1.879</c:v>
                </c:pt>
                <c:pt idx="79">
                  <c:v>1.885</c:v>
                </c:pt>
                <c:pt idx="80">
                  <c:v>1.891</c:v>
                </c:pt>
                <c:pt idx="81">
                  <c:v>1.89</c:v>
                </c:pt>
                <c:pt idx="82">
                  <c:v>1.885</c:v>
                </c:pt>
                <c:pt idx="83">
                  <c:v>1.89</c:v>
                </c:pt>
                <c:pt idx="84">
                  <c:v>1.885</c:v>
                </c:pt>
                <c:pt idx="85">
                  <c:v>1.897</c:v>
                </c:pt>
                <c:pt idx="86">
                  <c:v>1.8959999999999999</c:v>
                </c:pt>
                <c:pt idx="87">
                  <c:v>1.891</c:v>
                </c:pt>
                <c:pt idx="88">
                  <c:v>1.89</c:v>
                </c:pt>
                <c:pt idx="89">
                  <c:v>1.885</c:v>
                </c:pt>
                <c:pt idx="90">
                  <c:v>1.8839999999999999</c:v>
                </c:pt>
                <c:pt idx="91">
                  <c:v>1.907</c:v>
                </c:pt>
                <c:pt idx="92">
                  <c:v>1.879</c:v>
                </c:pt>
                <c:pt idx="93">
                  <c:v>1.89</c:v>
                </c:pt>
                <c:pt idx="94">
                  <c:v>1.885</c:v>
                </c:pt>
                <c:pt idx="95">
                  <c:v>1.885</c:v>
                </c:pt>
                <c:pt idx="96">
                  <c:v>1.895</c:v>
                </c:pt>
                <c:pt idx="97">
                  <c:v>1.89</c:v>
                </c:pt>
                <c:pt idx="98">
                  <c:v>1.879</c:v>
                </c:pt>
                <c:pt idx="99">
                  <c:v>1.8779999999999999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491904"/>
        <c:axId val="182490176"/>
      </c:scatterChart>
      <c:valAx>
        <c:axId val="182491904"/>
        <c:scaling>
          <c:orientation val="minMax"/>
          <c:max val="500"/>
          <c:min val="0"/>
        </c:scaling>
        <c:delete val="0"/>
        <c:axPos val="b"/>
        <c:majorGridlines/>
        <c:minorGridlines>
          <c:spPr>
            <a:ln w="9525">
              <a:prstDash val="sysDash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Gitter-Dimension (Elemente)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2490176"/>
        <c:crosses val="autoZero"/>
        <c:crossBetween val="midCat"/>
      </c:valAx>
      <c:valAx>
        <c:axId val="182490176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tx1">
                  <a:tint val="50000"/>
                  <a:shade val="95000"/>
                  <a:satMod val="105000"/>
                </a:schemeClr>
              </a:solidFill>
              <a:prstDash val="sysDash"/>
            </a:ln>
          </c:spPr>
        </c:min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2491904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Performancevergleich</a:t>
            </a:r>
            <a:r>
              <a:rPr lang="en-US" baseline="0"/>
              <a:t> bei Blockgröße 3x3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'3x3'!$D$1</c:f>
              <c:strCache>
                <c:ptCount val="1"/>
                <c:pt idx="0">
                  <c:v>BlockSparse</c:v>
                </c:pt>
              </c:strCache>
            </c:strRef>
          </c:tx>
          <c:marker>
            <c:symbol val="none"/>
          </c:marker>
          <c:xVal>
            <c:numRef>
              <c:f>'3x3'!$A$2:$A$101</c:f>
              <c:numCache>
                <c:formatCode>General</c:formatCode>
                <c:ptCount val="10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  <c:pt idx="60">
                  <c:v>305</c:v>
                </c:pt>
                <c:pt idx="61">
                  <c:v>310</c:v>
                </c:pt>
                <c:pt idx="62">
                  <c:v>315</c:v>
                </c:pt>
                <c:pt idx="63">
                  <c:v>320</c:v>
                </c:pt>
                <c:pt idx="64">
                  <c:v>325</c:v>
                </c:pt>
                <c:pt idx="65">
                  <c:v>330</c:v>
                </c:pt>
                <c:pt idx="66">
                  <c:v>335</c:v>
                </c:pt>
                <c:pt idx="67">
                  <c:v>340</c:v>
                </c:pt>
                <c:pt idx="68">
                  <c:v>345</c:v>
                </c:pt>
                <c:pt idx="69">
                  <c:v>350</c:v>
                </c:pt>
                <c:pt idx="70">
                  <c:v>355</c:v>
                </c:pt>
                <c:pt idx="71">
                  <c:v>360</c:v>
                </c:pt>
                <c:pt idx="72">
                  <c:v>365</c:v>
                </c:pt>
                <c:pt idx="73">
                  <c:v>370</c:v>
                </c:pt>
                <c:pt idx="74">
                  <c:v>375</c:v>
                </c:pt>
                <c:pt idx="75">
                  <c:v>380</c:v>
                </c:pt>
                <c:pt idx="76">
                  <c:v>385</c:v>
                </c:pt>
                <c:pt idx="77">
                  <c:v>390</c:v>
                </c:pt>
                <c:pt idx="78">
                  <c:v>395</c:v>
                </c:pt>
                <c:pt idx="79">
                  <c:v>400</c:v>
                </c:pt>
                <c:pt idx="80">
                  <c:v>405</c:v>
                </c:pt>
                <c:pt idx="81">
                  <c:v>410</c:v>
                </c:pt>
                <c:pt idx="82">
                  <c:v>415</c:v>
                </c:pt>
                <c:pt idx="83">
                  <c:v>420</c:v>
                </c:pt>
                <c:pt idx="84">
                  <c:v>425</c:v>
                </c:pt>
                <c:pt idx="85">
                  <c:v>430</c:v>
                </c:pt>
                <c:pt idx="86">
                  <c:v>435</c:v>
                </c:pt>
                <c:pt idx="87">
                  <c:v>440</c:v>
                </c:pt>
                <c:pt idx="88">
                  <c:v>445</c:v>
                </c:pt>
                <c:pt idx="89">
                  <c:v>450</c:v>
                </c:pt>
                <c:pt idx="90">
                  <c:v>455</c:v>
                </c:pt>
                <c:pt idx="91">
                  <c:v>460</c:v>
                </c:pt>
                <c:pt idx="92">
                  <c:v>465</c:v>
                </c:pt>
                <c:pt idx="93">
                  <c:v>470</c:v>
                </c:pt>
                <c:pt idx="94">
                  <c:v>475</c:v>
                </c:pt>
                <c:pt idx="95">
                  <c:v>480</c:v>
                </c:pt>
                <c:pt idx="96">
                  <c:v>485</c:v>
                </c:pt>
                <c:pt idx="97">
                  <c:v>490</c:v>
                </c:pt>
                <c:pt idx="98">
                  <c:v>495</c:v>
                </c:pt>
                <c:pt idx="99">
                  <c:v>500</c:v>
                </c:pt>
              </c:numCache>
            </c:numRef>
          </c:xVal>
          <c:yVal>
            <c:numRef>
              <c:f>'3x3'!$D$2:$D$101</c:f>
              <c:numCache>
                <c:formatCode>General</c:formatCode>
                <c:ptCount val="100"/>
                <c:pt idx="0">
                  <c:v>3.4649999999999999</c:v>
                </c:pt>
                <c:pt idx="1">
                  <c:v>3.5030000000000001</c:v>
                </c:pt>
                <c:pt idx="2">
                  <c:v>3.484</c:v>
                </c:pt>
                <c:pt idx="3">
                  <c:v>3.4649999999999999</c:v>
                </c:pt>
                <c:pt idx="4">
                  <c:v>3.4830000000000001</c:v>
                </c:pt>
                <c:pt idx="5">
                  <c:v>3.4470000000000001</c:v>
                </c:pt>
                <c:pt idx="6">
                  <c:v>3.484</c:v>
                </c:pt>
                <c:pt idx="7">
                  <c:v>3.4279999999999999</c:v>
                </c:pt>
                <c:pt idx="8">
                  <c:v>3.4649999999999999</c:v>
                </c:pt>
                <c:pt idx="9">
                  <c:v>3.4649999999999999</c:v>
                </c:pt>
                <c:pt idx="10">
                  <c:v>3.484</c:v>
                </c:pt>
                <c:pt idx="11">
                  <c:v>3.5030000000000001</c:v>
                </c:pt>
                <c:pt idx="12">
                  <c:v>3.4649999999999999</c:v>
                </c:pt>
                <c:pt idx="13">
                  <c:v>3.4279999999999999</c:v>
                </c:pt>
                <c:pt idx="14">
                  <c:v>3.4649999999999999</c:v>
                </c:pt>
                <c:pt idx="15">
                  <c:v>3.4470000000000001</c:v>
                </c:pt>
                <c:pt idx="16">
                  <c:v>3.41</c:v>
                </c:pt>
                <c:pt idx="17">
                  <c:v>3.4470000000000001</c:v>
                </c:pt>
                <c:pt idx="18">
                  <c:v>3.4279999999999999</c:v>
                </c:pt>
                <c:pt idx="19">
                  <c:v>3.4279999999999999</c:v>
                </c:pt>
                <c:pt idx="20">
                  <c:v>3.4089999999999998</c:v>
                </c:pt>
                <c:pt idx="21">
                  <c:v>3.339</c:v>
                </c:pt>
                <c:pt idx="22">
                  <c:v>3.3740000000000001</c:v>
                </c:pt>
                <c:pt idx="23">
                  <c:v>3.2370000000000001</c:v>
                </c:pt>
                <c:pt idx="24">
                  <c:v>3.2050000000000001</c:v>
                </c:pt>
                <c:pt idx="25">
                  <c:v>3.097</c:v>
                </c:pt>
                <c:pt idx="26">
                  <c:v>2.9809999999999999</c:v>
                </c:pt>
                <c:pt idx="27">
                  <c:v>2.8620000000000001</c:v>
                </c:pt>
                <c:pt idx="28">
                  <c:v>2.774</c:v>
                </c:pt>
                <c:pt idx="29">
                  <c:v>2.4940000000000002</c:v>
                </c:pt>
                <c:pt idx="30">
                  <c:v>2.4369999999999998</c:v>
                </c:pt>
                <c:pt idx="31">
                  <c:v>2.4279999999999999</c:v>
                </c:pt>
                <c:pt idx="32">
                  <c:v>2.3919999999999999</c:v>
                </c:pt>
                <c:pt idx="33">
                  <c:v>2.3919999999999999</c:v>
                </c:pt>
                <c:pt idx="34">
                  <c:v>2.3740000000000001</c:v>
                </c:pt>
                <c:pt idx="35">
                  <c:v>2.3740000000000001</c:v>
                </c:pt>
                <c:pt idx="36">
                  <c:v>2.3740000000000001</c:v>
                </c:pt>
                <c:pt idx="37">
                  <c:v>2.3559999999999999</c:v>
                </c:pt>
                <c:pt idx="38">
                  <c:v>2.3650000000000002</c:v>
                </c:pt>
                <c:pt idx="39">
                  <c:v>2.3559999999999999</c:v>
                </c:pt>
                <c:pt idx="40">
                  <c:v>2.3559999999999999</c:v>
                </c:pt>
                <c:pt idx="41">
                  <c:v>2.3559999999999999</c:v>
                </c:pt>
                <c:pt idx="42">
                  <c:v>2.3730000000000002</c:v>
                </c:pt>
                <c:pt idx="43">
                  <c:v>2.3559999999999999</c:v>
                </c:pt>
                <c:pt idx="44">
                  <c:v>2.3650000000000002</c:v>
                </c:pt>
                <c:pt idx="45">
                  <c:v>2.3650000000000002</c:v>
                </c:pt>
                <c:pt idx="46">
                  <c:v>2.3639999999999999</c:v>
                </c:pt>
                <c:pt idx="47">
                  <c:v>2.3650000000000002</c:v>
                </c:pt>
                <c:pt idx="48">
                  <c:v>2.3570000000000002</c:v>
                </c:pt>
                <c:pt idx="49">
                  <c:v>2.3639999999999999</c:v>
                </c:pt>
                <c:pt idx="50">
                  <c:v>2.06</c:v>
                </c:pt>
                <c:pt idx="51">
                  <c:v>2.3639999999999999</c:v>
                </c:pt>
                <c:pt idx="52">
                  <c:v>2.3650000000000002</c:v>
                </c:pt>
                <c:pt idx="53">
                  <c:v>2.3570000000000002</c:v>
                </c:pt>
                <c:pt idx="54">
                  <c:v>2.3650000000000002</c:v>
                </c:pt>
                <c:pt idx="55">
                  <c:v>2.3650000000000002</c:v>
                </c:pt>
                <c:pt idx="56">
                  <c:v>2.3639999999999999</c:v>
                </c:pt>
                <c:pt idx="57">
                  <c:v>2.3650000000000002</c:v>
                </c:pt>
                <c:pt idx="58">
                  <c:v>2.04</c:v>
                </c:pt>
                <c:pt idx="59">
                  <c:v>2.3639999999999999</c:v>
                </c:pt>
                <c:pt idx="60">
                  <c:v>2.3650000000000002</c:v>
                </c:pt>
                <c:pt idx="61">
                  <c:v>2.3559999999999999</c:v>
                </c:pt>
                <c:pt idx="62">
                  <c:v>2.3639999999999999</c:v>
                </c:pt>
                <c:pt idx="63">
                  <c:v>2.3650000000000002</c:v>
                </c:pt>
                <c:pt idx="64">
                  <c:v>2.363</c:v>
                </c:pt>
                <c:pt idx="65">
                  <c:v>2.3559999999999999</c:v>
                </c:pt>
                <c:pt idx="66">
                  <c:v>2.3479999999999999</c:v>
                </c:pt>
                <c:pt idx="67">
                  <c:v>2.3740000000000001</c:v>
                </c:pt>
                <c:pt idx="68">
                  <c:v>2.3639999999999999</c:v>
                </c:pt>
                <c:pt idx="69">
                  <c:v>2.3479999999999999</c:v>
                </c:pt>
                <c:pt idx="70">
                  <c:v>2.355</c:v>
                </c:pt>
                <c:pt idx="71">
                  <c:v>2.3559999999999999</c:v>
                </c:pt>
                <c:pt idx="72">
                  <c:v>2.3740000000000001</c:v>
                </c:pt>
                <c:pt idx="73">
                  <c:v>2.355</c:v>
                </c:pt>
                <c:pt idx="74">
                  <c:v>2.3650000000000002</c:v>
                </c:pt>
                <c:pt idx="75">
                  <c:v>2.355</c:v>
                </c:pt>
                <c:pt idx="76">
                  <c:v>2.363</c:v>
                </c:pt>
                <c:pt idx="77">
                  <c:v>2.202</c:v>
                </c:pt>
                <c:pt idx="78">
                  <c:v>2.3650000000000002</c:v>
                </c:pt>
                <c:pt idx="79">
                  <c:v>2.3639999999999999</c:v>
                </c:pt>
                <c:pt idx="80">
                  <c:v>2.347</c:v>
                </c:pt>
                <c:pt idx="81">
                  <c:v>2.3620000000000001</c:v>
                </c:pt>
                <c:pt idx="82">
                  <c:v>2.3559999999999999</c:v>
                </c:pt>
                <c:pt idx="83">
                  <c:v>2.38</c:v>
                </c:pt>
                <c:pt idx="84">
                  <c:v>2.3650000000000002</c:v>
                </c:pt>
                <c:pt idx="85">
                  <c:v>2.3620000000000001</c:v>
                </c:pt>
                <c:pt idx="86">
                  <c:v>2.3639999999999999</c:v>
                </c:pt>
                <c:pt idx="87">
                  <c:v>2.3610000000000002</c:v>
                </c:pt>
                <c:pt idx="88">
                  <c:v>2.3650000000000002</c:v>
                </c:pt>
                <c:pt idx="89">
                  <c:v>2.3620000000000001</c:v>
                </c:pt>
                <c:pt idx="90">
                  <c:v>2.371</c:v>
                </c:pt>
                <c:pt idx="91">
                  <c:v>2.3650000000000002</c:v>
                </c:pt>
                <c:pt idx="92">
                  <c:v>2.379</c:v>
                </c:pt>
                <c:pt idx="93">
                  <c:v>2.3610000000000002</c:v>
                </c:pt>
                <c:pt idx="94">
                  <c:v>2.3540000000000001</c:v>
                </c:pt>
                <c:pt idx="95">
                  <c:v>2.3559999999999999</c:v>
                </c:pt>
                <c:pt idx="96">
                  <c:v>2.347</c:v>
                </c:pt>
                <c:pt idx="97">
                  <c:v>2.3610000000000002</c:v>
                </c:pt>
                <c:pt idx="98">
                  <c:v>2.3540000000000001</c:v>
                </c:pt>
                <c:pt idx="99">
                  <c:v>2.363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'3x3'!$E$1</c:f>
              <c:strCache>
                <c:ptCount val="1"/>
                <c:pt idx="0">
                  <c:v>Sparse</c:v>
                </c:pt>
              </c:strCache>
            </c:strRef>
          </c:tx>
          <c:marker>
            <c:symbol val="none"/>
          </c:marker>
          <c:xVal>
            <c:numRef>
              <c:f>'3x3'!$A$2:$A$101</c:f>
              <c:numCache>
                <c:formatCode>General</c:formatCode>
                <c:ptCount val="10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  <c:pt idx="60">
                  <c:v>305</c:v>
                </c:pt>
                <c:pt idx="61">
                  <c:v>310</c:v>
                </c:pt>
                <c:pt idx="62">
                  <c:v>315</c:v>
                </c:pt>
                <c:pt idx="63">
                  <c:v>320</c:v>
                </c:pt>
                <c:pt idx="64">
                  <c:v>325</c:v>
                </c:pt>
                <c:pt idx="65">
                  <c:v>330</c:v>
                </c:pt>
                <c:pt idx="66">
                  <c:v>335</c:v>
                </c:pt>
                <c:pt idx="67">
                  <c:v>340</c:v>
                </c:pt>
                <c:pt idx="68">
                  <c:v>345</c:v>
                </c:pt>
                <c:pt idx="69">
                  <c:v>350</c:v>
                </c:pt>
                <c:pt idx="70">
                  <c:v>355</c:v>
                </c:pt>
                <c:pt idx="71">
                  <c:v>360</c:v>
                </c:pt>
                <c:pt idx="72">
                  <c:v>365</c:v>
                </c:pt>
                <c:pt idx="73">
                  <c:v>370</c:v>
                </c:pt>
                <c:pt idx="74">
                  <c:v>375</c:v>
                </c:pt>
                <c:pt idx="75">
                  <c:v>380</c:v>
                </c:pt>
                <c:pt idx="76">
                  <c:v>385</c:v>
                </c:pt>
                <c:pt idx="77">
                  <c:v>390</c:v>
                </c:pt>
                <c:pt idx="78">
                  <c:v>395</c:v>
                </c:pt>
                <c:pt idx="79">
                  <c:v>400</c:v>
                </c:pt>
                <c:pt idx="80">
                  <c:v>405</c:v>
                </c:pt>
                <c:pt idx="81">
                  <c:v>410</c:v>
                </c:pt>
                <c:pt idx="82">
                  <c:v>415</c:v>
                </c:pt>
                <c:pt idx="83">
                  <c:v>420</c:v>
                </c:pt>
                <c:pt idx="84">
                  <c:v>425</c:v>
                </c:pt>
                <c:pt idx="85">
                  <c:v>430</c:v>
                </c:pt>
                <c:pt idx="86">
                  <c:v>435</c:v>
                </c:pt>
                <c:pt idx="87">
                  <c:v>440</c:v>
                </c:pt>
                <c:pt idx="88">
                  <c:v>445</c:v>
                </c:pt>
                <c:pt idx="89">
                  <c:v>450</c:v>
                </c:pt>
                <c:pt idx="90">
                  <c:v>455</c:v>
                </c:pt>
                <c:pt idx="91">
                  <c:v>460</c:v>
                </c:pt>
                <c:pt idx="92">
                  <c:v>465</c:v>
                </c:pt>
                <c:pt idx="93">
                  <c:v>470</c:v>
                </c:pt>
                <c:pt idx="94">
                  <c:v>475</c:v>
                </c:pt>
                <c:pt idx="95">
                  <c:v>480</c:v>
                </c:pt>
                <c:pt idx="96">
                  <c:v>485</c:v>
                </c:pt>
                <c:pt idx="97">
                  <c:v>490</c:v>
                </c:pt>
                <c:pt idx="98">
                  <c:v>495</c:v>
                </c:pt>
                <c:pt idx="99">
                  <c:v>500</c:v>
                </c:pt>
              </c:numCache>
            </c:numRef>
          </c:xVal>
          <c:yVal>
            <c:numRef>
              <c:f>'3x3'!$E$2:$E$101</c:f>
              <c:numCache>
                <c:formatCode>General</c:formatCode>
                <c:ptCount val="100"/>
                <c:pt idx="0">
                  <c:v>3.3039999999999998</c:v>
                </c:pt>
                <c:pt idx="1">
                  <c:v>3.27</c:v>
                </c:pt>
                <c:pt idx="2">
                  <c:v>3.3210000000000002</c:v>
                </c:pt>
                <c:pt idx="3">
                  <c:v>3.3050000000000002</c:v>
                </c:pt>
                <c:pt idx="4">
                  <c:v>3.1739999999999999</c:v>
                </c:pt>
                <c:pt idx="5">
                  <c:v>3.2210000000000001</c:v>
                </c:pt>
                <c:pt idx="6">
                  <c:v>3.2210000000000001</c:v>
                </c:pt>
                <c:pt idx="7">
                  <c:v>3.2210000000000001</c:v>
                </c:pt>
                <c:pt idx="8">
                  <c:v>3.2050000000000001</c:v>
                </c:pt>
                <c:pt idx="9">
                  <c:v>3.222</c:v>
                </c:pt>
                <c:pt idx="10">
                  <c:v>3.1739999999999999</c:v>
                </c:pt>
                <c:pt idx="11">
                  <c:v>3.173</c:v>
                </c:pt>
                <c:pt idx="12">
                  <c:v>3.1269999999999998</c:v>
                </c:pt>
                <c:pt idx="13">
                  <c:v>3.1269999999999998</c:v>
                </c:pt>
                <c:pt idx="14">
                  <c:v>3.1269999999999998</c:v>
                </c:pt>
                <c:pt idx="15">
                  <c:v>3.1269999999999998</c:v>
                </c:pt>
                <c:pt idx="16">
                  <c:v>3.1110000000000002</c:v>
                </c:pt>
                <c:pt idx="17">
                  <c:v>3.0960000000000001</c:v>
                </c:pt>
                <c:pt idx="18">
                  <c:v>3.097</c:v>
                </c:pt>
                <c:pt idx="19">
                  <c:v>3.052</c:v>
                </c:pt>
                <c:pt idx="20">
                  <c:v>2.8620000000000001</c:v>
                </c:pt>
                <c:pt idx="21">
                  <c:v>2.8109999999999999</c:v>
                </c:pt>
                <c:pt idx="22">
                  <c:v>2.6379999999999999</c:v>
                </c:pt>
                <c:pt idx="23">
                  <c:v>2.544</c:v>
                </c:pt>
                <c:pt idx="24">
                  <c:v>2.4649999999999999</c:v>
                </c:pt>
                <c:pt idx="25">
                  <c:v>2.3570000000000002</c:v>
                </c:pt>
                <c:pt idx="26">
                  <c:v>2.306</c:v>
                </c:pt>
                <c:pt idx="27">
                  <c:v>2.2559999999999998</c:v>
                </c:pt>
                <c:pt idx="28">
                  <c:v>2.226</c:v>
                </c:pt>
                <c:pt idx="29">
                  <c:v>1.7370000000000001</c:v>
                </c:pt>
                <c:pt idx="30">
                  <c:v>1.7270000000000001</c:v>
                </c:pt>
                <c:pt idx="31">
                  <c:v>1.732</c:v>
                </c:pt>
                <c:pt idx="32">
                  <c:v>1.742</c:v>
                </c:pt>
                <c:pt idx="33">
                  <c:v>1.7270000000000001</c:v>
                </c:pt>
                <c:pt idx="34">
                  <c:v>1.728</c:v>
                </c:pt>
                <c:pt idx="35">
                  <c:v>1.7370000000000001</c:v>
                </c:pt>
                <c:pt idx="36">
                  <c:v>1.732</c:v>
                </c:pt>
                <c:pt idx="37">
                  <c:v>1.7230000000000001</c:v>
                </c:pt>
                <c:pt idx="38">
                  <c:v>1.7230000000000001</c:v>
                </c:pt>
                <c:pt idx="39">
                  <c:v>1.728</c:v>
                </c:pt>
                <c:pt idx="40">
                  <c:v>1.732</c:v>
                </c:pt>
                <c:pt idx="41">
                  <c:v>1.732</c:v>
                </c:pt>
                <c:pt idx="42">
                  <c:v>1.732</c:v>
                </c:pt>
                <c:pt idx="43">
                  <c:v>1.7270000000000001</c:v>
                </c:pt>
                <c:pt idx="44">
                  <c:v>1.7270000000000001</c:v>
                </c:pt>
                <c:pt idx="45">
                  <c:v>1.732</c:v>
                </c:pt>
                <c:pt idx="46">
                  <c:v>1.7270000000000001</c:v>
                </c:pt>
                <c:pt idx="47">
                  <c:v>1.732</c:v>
                </c:pt>
                <c:pt idx="48">
                  <c:v>1.728</c:v>
                </c:pt>
                <c:pt idx="49">
                  <c:v>1.7270000000000001</c:v>
                </c:pt>
                <c:pt idx="50">
                  <c:v>1.7270000000000001</c:v>
                </c:pt>
                <c:pt idx="51">
                  <c:v>1.732</c:v>
                </c:pt>
                <c:pt idx="52">
                  <c:v>1.7270000000000001</c:v>
                </c:pt>
                <c:pt idx="53">
                  <c:v>1.728</c:v>
                </c:pt>
                <c:pt idx="54">
                  <c:v>1.732</c:v>
                </c:pt>
                <c:pt idx="55">
                  <c:v>1.732</c:v>
                </c:pt>
                <c:pt idx="56">
                  <c:v>1.736</c:v>
                </c:pt>
                <c:pt idx="57">
                  <c:v>1.732</c:v>
                </c:pt>
                <c:pt idx="58">
                  <c:v>1.736</c:v>
                </c:pt>
                <c:pt idx="59">
                  <c:v>1.732</c:v>
                </c:pt>
                <c:pt idx="60">
                  <c:v>1.7270000000000001</c:v>
                </c:pt>
                <c:pt idx="61">
                  <c:v>1.7370000000000001</c:v>
                </c:pt>
                <c:pt idx="62">
                  <c:v>1.7270000000000001</c:v>
                </c:pt>
                <c:pt idx="63">
                  <c:v>1.728</c:v>
                </c:pt>
                <c:pt idx="64">
                  <c:v>1.736</c:v>
                </c:pt>
                <c:pt idx="65">
                  <c:v>1.7270000000000001</c:v>
                </c:pt>
                <c:pt idx="66">
                  <c:v>1.732</c:v>
                </c:pt>
                <c:pt idx="67">
                  <c:v>1.7370000000000001</c:v>
                </c:pt>
                <c:pt idx="68">
                  <c:v>1.7270000000000001</c:v>
                </c:pt>
                <c:pt idx="69">
                  <c:v>1.7230000000000001</c:v>
                </c:pt>
                <c:pt idx="70">
                  <c:v>1.7270000000000001</c:v>
                </c:pt>
                <c:pt idx="71">
                  <c:v>1.7230000000000001</c:v>
                </c:pt>
                <c:pt idx="72">
                  <c:v>1.732</c:v>
                </c:pt>
                <c:pt idx="73">
                  <c:v>1.726</c:v>
                </c:pt>
                <c:pt idx="74">
                  <c:v>1.7270000000000001</c:v>
                </c:pt>
                <c:pt idx="75">
                  <c:v>1.7310000000000001</c:v>
                </c:pt>
                <c:pt idx="76">
                  <c:v>1.726</c:v>
                </c:pt>
                <c:pt idx="77">
                  <c:v>1.726</c:v>
                </c:pt>
                <c:pt idx="78">
                  <c:v>1.7270000000000001</c:v>
                </c:pt>
                <c:pt idx="79">
                  <c:v>1.7270000000000001</c:v>
                </c:pt>
                <c:pt idx="80">
                  <c:v>1.7270000000000001</c:v>
                </c:pt>
                <c:pt idx="81">
                  <c:v>1.7350000000000001</c:v>
                </c:pt>
                <c:pt idx="82">
                  <c:v>1.728</c:v>
                </c:pt>
                <c:pt idx="83">
                  <c:v>1.7350000000000001</c:v>
                </c:pt>
                <c:pt idx="84">
                  <c:v>1.7270000000000001</c:v>
                </c:pt>
                <c:pt idx="85">
                  <c:v>1.73</c:v>
                </c:pt>
                <c:pt idx="86">
                  <c:v>1.7270000000000001</c:v>
                </c:pt>
                <c:pt idx="87">
                  <c:v>1.7250000000000001</c:v>
                </c:pt>
                <c:pt idx="88">
                  <c:v>1.732</c:v>
                </c:pt>
                <c:pt idx="89">
                  <c:v>1.73</c:v>
                </c:pt>
                <c:pt idx="90">
                  <c:v>1.73</c:v>
                </c:pt>
                <c:pt idx="91">
                  <c:v>1.732</c:v>
                </c:pt>
                <c:pt idx="92">
                  <c:v>1.73</c:v>
                </c:pt>
                <c:pt idx="93">
                  <c:v>1.7290000000000001</c:v>
                </c:pt>
                <c:pt idx="94">
                  <c:v>1.726</c:v>
                </c:pt>
                <c:pt idx="95">
                  <c:v>1.7270000000000001</c:v>
                </c:pt>
                <c:pt idx="96">
                  <c:v>1.726</c:v>
                </c:pt>
                <c:pt idx="97">
                  <c:v>1.73</c:v>
                </c:pt>
                <c:pt idx="98">
                  <c:v>1.7310000000000001</c:v>
                </c:pt>
                <c:pt idx="99">
                  <c:v>1.726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81024"/>
        <c:axId val="182492480"/>
      </c:scatterChart>
      <c:valAx>
        <c:axId val="107881024"/>
        <c:scaling>
          <c:orientation val="minMax"/>
          <c:max val="500"/>
          <c:min val="0"/>
        </c:scaling>
        <c:delete val="0"/>
        <c:axPos val="b"/>
        <c:majorGridlines/>
        <c:minorGridlines>
          <c:spPr>
            <a:ln w="9525">
              <a:prstDash val="sysDash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Gitter-Dimension (Elemente)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2492480"/>
        <c:crosses val="autoZero"/>
        <c:crossBetween val="midCat"/>
      </c:valAx>
      <c:valAx>
        <c:axId val="182492480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tx1">
                  <a:tint val="50000"/>
                  <a:shade val="95000"/>
                  <a:satMod val="105000"/>
                </a:schemeClr>
              </a:solidFill>
              <a:prstDash val="sysDash"/>
            </a:ln>
          </c:spPr>
        </c:min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7881024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7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278A-ED44-4710-AEC7-85BFE8E77DEF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8512-E9FF-4404-9BD5-EFF2659AE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245354"/>
              </p:ext>
            </p:extLst>
          </p:nvPr>
        </p:nvGraphicFramePr>
        <p:xfrm>
          <a:off x="549000" y="488504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258402"/>
              </p:ext>
            </p:extLst>
          </p:nvPr>
        </p:nvGraphicFramePr>
        <p:xfrm>
          <a:off x="549000" y="4232920"/>
          <a:ext cx="576032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340768" y="7977336"/>
            <a:ext cx="46032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Bei Blockgrößen 2x2 und 3x3 sind </a:t>
            </a:r>
            <a:r>
              <a:rPr lang="de-DE" sz="1400" dirty="0" err="1" smtClean="0"/>
              <a:t>Multiply</a:t>
            </a:r>
            <a:r>
              <a:rPr lang="de-DE" sz="1400" dirty="0" smtClean="0"/>
              <a:t>-Routinen sowohl </a:t>
            </a:r>
            <a:br>
              <a:rPr lang="de-DE" sz="1400" dirty="0" smtClean="0"/>
            </a:br>
            <a:r>
              <a:rPr lang="de-DE" sz="1400" dirty="0" smtClean="0"/>
              <a:t>für </a:t>
            </a:r>
            <a:r>
              <a:rPr lang="de-DE" sz="1400" dirty="0" err="1" smtClean="0"/>
              <a:t>BlockSparse</a:t>
            </a:r>
            <a:r>
              <a:rPr lang="de-DE" sz="1400" dirty="0" smtClean="0"/>
              <a:t> als auch </a:t>
            </a:r>
            <a:r>
              <a:rPr lang="de-DE" sz="1400" dirty="0" err="1" smtClean="0"/>
              <a:t>generic</a:t>
            </a:r>
            <a:r>
              <a:rPr lang="de-DE" sz="1400" dirty="0" smtClean="0"/>
              <a:t> </a:t>
            </a:r>
            <a:r>
              <a:rPr lang="de-DE" sz="1400" dirty="0" err="1" smtClean="0"/>
              <a:t>Sparse</a:t>
            </a:r>
            <a:r>
              <a:rPr lang="de-DE" sz="1400" dirty="0" smtClean="0"/>
              <a:t> Matrizen mit</a:t>
            </a:r>
            <a:br>
              <a:rPr lang="de-DE" sz="1400" dirty="0" smtClean="0"/>
            </a:br>
            <a:r>
              <a:rPr lang="de-DE" sz="1400" dirty="0" smtClean="0"/>
              <a:t>loop-</a:t>
            </a:r>
            <a:r>
              <a:rPr lang="de-DE" sz="1400" dirty="0" err="1" smtClean="0"/>
              <a:t>unrolling</a:t>
            </a:r>
            <a:r>
              <a:rPr lang="de-DE" sz="1400" dirty="0" smtClean="0"/>
              <a:t> implementiert, d.h. es existieren spezielle</a:t>
            </a:r>
            <a:br>
              <a:rPr lang="de-DE" sz="1400" dirty="0" smtClean="0"/>
            </a:br>
            <a:r>
              <a:rPr lang="de-DE" sz="1400" dirty="0" smtClean="0"/>
              <a:t>Versionen für 2D Gitter (5 Blöcke je Zeile) und die jeweiligen </a:t>
            </a:r>
            <a:br>
              <a:rPr lang="de-DE" sz="1400" dirty="0" smtClean="0"/>
            </a:br>
            <a:r>
              <a:rPr lang="de-DE" sz="1400" dirty="0" smtClean="0"/>
              <a:t>Blockgrößen.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57374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A4-Papier (210x297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TU Dresden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Nicolai</dc:creator>
  <cp:lastModifiedBy>Andreas Nicolai</cp:lastModifiedBy>
  <cp:revision>3</cp:revision>
  <cp:lastPrinted>2014-04-05T14:26:22Z</cp:lastPrinted>
  <dcterms:created xsi:type="dcterms:W3CDTF">2014-04-05T14:14:12Z</dcterms:created>
  <dcterms:modified xsi:type="dcterms:W3CDTF">2014-04-05T14:29:00Z</dcterms:modified>
</cp:coreProperties>
</file>