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819F-33B0-4A2F-A4EC-6684ECB4A2C5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18A-F5ED-4BFB-866F-D4831A517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21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819F-33B0-4A2F-A4EC-6684ECB4A2C5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18A-F5ED-4BFB-866F-D4831A517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26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819F-33B0-4A2F-A4EC-6684ECB4A2C5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18A-F5ED-4BFB-866F-D4831A517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78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819F-33B0-4A2F-A4EC-6684ECB4A2C5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18A-F5ED-4BFB-866F-D4831A517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819F-33B0-4A2F-A4EC-6684ECB4A2C5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18A-F5ED-4BFB-866F-D4831A517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95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819F-33B0-4A2F-A4EC-6684ECB4A2C5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18A-F5ED-4BFB-866F-D4831A517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72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819F-33B0-4A2F-A4EC-6684ECB4A2C5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18A-F5ED-4BFB-866F-D4831A517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15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819F-33B0-4A2F-A4EC-6684ECB4A2C5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18A-F5ED-4BFB-866F-D4831A517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9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819F-33B0-4A2F-A4EC-6684ECB4A2C5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18A-F5ED-4BFB-866F-D4831A517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12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819F-33B0-4A2F-A4EC-6684ECB4A2C5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18A-F5ED-4BFB-866F-D4831A517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57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819F-33B0-4A2F-A4EC-6684ECB4A2C5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C18A-F5ED-4BFB-866F-D4831A517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9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B819F-33B0-4A2F-A4EC-6684ECB4A2C5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DC18A-F5ED-4BFB-866F-D4831A517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69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23528" y="2492896"/>
            <a:ext cx="4218806" cy="3914279"/>
            <a:chOff x="323528" y="2492896"/>
            <a:chExt cx="4218806" cy="391427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4971" y="2492896"/>
              <a:ext cx="2284203" cy="1512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323528" y="2636912"/>
              <a:ext cx="2674130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39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auhaus 93" panose="04030905020B02020C02" pitchFamily="82" charset="0"/>
                </a:rPr>
                <a:t>M</a:t>
              </a:r>
              <a:endParaRPr lang="de-DE" sz="239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2919774" y="4653136"/>
              <a:ext cx="162256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auhaus 93" panose="04030905020B02020C02" pitchFamily="82" charset="0"/>
                </a:rPr>
                <a:t>SIM</a:t>
              </a:r>
              <a:endParaRPr lang="de-DE" sz="7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24808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Nicolai</dc:creator>
  <cp:lastModifiedBy>Andreas Nicolai</cp:lastModifiedBy>
  <cp:revision>1</cp:revision>
  <dcterms:created xsi:type="dcterms:W3CDTF">2016-06-03T09:57:02Z</dcterms:created>
  <dcterms:modified xsi:type="dcterms:W3CDTF">2016-06-03T09:59:27Z</dcterms:modified>
</cp:coreProperties>
</file>