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9" r:id="rId2"/>
  </p:sldIdLst>
  <p:sldSz cx="11315700" cy="8001000"/>
  <p:notesSz cx="6918325" cy="100488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Frutiger 45 Ligh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Frutiger 45 Light" pitchFamily="34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Frutiger 45 Light" pitchFamily="34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Frutiger 45 Light" pitchFamily="34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Frutiger 45 Ligh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9933FF"/>
    <a:srgbClr val="FF9966"/>
    <a:srgbClr val="66FFFF"/>
    <a:srgbClr val="FF99CC"/>
    <a:srgbClr val="66CCFF"/>
    <a:srgbClr val="FF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5" autoAdjust="0"/>
    <p:restoredTop sz="90134" autoAdjust="0"/>
  </p:normalViewPr>
  <p:slideViewPr>
    <p:cSldViewPr>
      <p:cViewPr>
        <p:scale>
          <a:sx n="75" d="100"/>
          <a:sy n="75" d="100"/>
        </p:scale>
        <p:origin x="-2124" y="-582"/>
      </p:cViewPr>
      <p:guideLst>
        <p:guide orient="horz" pos="4992"/>
        <p:guide pos="7079"/>
        <p:guide pos="71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2" y="-72"/>
      </p:cViewPr>
      <p:guideLst>
        <p:guide orient="horz" pos="3164"/>
        <p:guide pos="217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987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99" tIns="0" rIns="19399" bIns="0" numCol="1" anchor="t" anchorCtr="0" compatLnSpc="1">
            <a:prstTxWarp prst="textNoShape">
              <a:avLst/>
            </a:prstTxWarp>
          </a:bodyPr>
          <a:lstStyle>
            <a:lvl1pPr defTabSz="77628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9525"/>
            <a:ext cx="29987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99" tIns="0" rIns="19399" bIns="0" numCol="1" anchor="t" anchorCtr="0" compatLnSpc="1">
            <a:prstTxWarp prst="textNoShape">
              <a:avLst/>
            </a:prstTxWarp>
          </a:bodyPr>
          <a:lstStyle>
            <a:lvl1pPr algn="r" defTabSz="77628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7863"/>
            <a:ext cx="29987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99" tIns="0" rIns="19399" bIns="0" numCol="1" anchor="b" anchorCtr="0" compatLnSpc="1">
            <a:prstTxWarp prst="textNoShape">
              <a:avLst/>
            </a:prstTxWarp>
          </a:bodyPr>
          <a:lstStyle>
            <a:lvl1pPr defTabSz="77628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9567863"/>
            <a:ext cx="29987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99" tIns="0" rIns="19399" bIns="0" numCol="1" anchor="b" anchorCtr="0" compatLnSpc="1">
            <a:prstTxWarp prst="textNoShape">
              <a:avLst/>
            </a:prstTxWarp>
          </a:bodyPr>
          <a:lstStyle>
            <a:lvl1pPr algn="r" defTabSz="77628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98D4EFEA-8D8F-4DD6-9CC7-A32774027C5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94500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987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99" tIns="0" rIns="19399" bIns="0" numCol="1" anchor="t" anchorCtr="0" compatLnSpc="1">
            <a:prstTxWarp prst="textNoShape">
              <a:avLst/>
            </a:prstTxWarp>
          </a:bodyPr>
          <a:lstStyle>
            <a:lvl1pPr defTabSz="77628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9525"/>
            <a:ext cx="29987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99" tIns="0" rIns="19399" bIns="0" numCol="1" anchor="t" anchorCtr="0" compatLnSpc="1">
            <a:prstTxWarp prst="textNoShape">
              <a:avLst/>
            </a:prstTxWarp>
          </a:bodyPr>
          <a:lstStyle>
            <a:lvl1pPr algn="r" defTabSz="77628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7863"/>
            <a:ext cx="29987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99" tIns="0" rIns="19399" bIns="0" numCol="1" anchor="b" anchorCtr="0" compatLnSpc="1">
            <a:prstTxWarp prst="textNoShape">
              <a:avLst/>
            </a:prstTxWarp>
          </a:bodyPr>
          <a:lstStyle>
            <a:lvl1pPr defTabSz="77628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9567863"/>
            <a:ext cx="29987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99" tIns="0" rIns="19399" bIns="0" numCol="1" anchor="b" anchorCtr="0" compatLnSpc="1">
            <a:prstTxWarp prst="textNoShape">
              <a:avLst/>
            </a:prstTxWarp>
          </a:bodyPr>
          <a:lstStyle>
            <a:lvl1pPr algn="r" defTabSz="77628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F57E0621-50AE-4EF3-B0F1-053C2494859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87900"/>
            <a:ext cx="5073650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765" tIns="46883" rIns="93765" bIns="468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355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6100" y="573088"/>
            <a:ext cx="5824538" cy="4117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545880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H="1">
            <a:off x="4130675" y="5524500"/>
            <a:ext cx="6251575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 flipH="1">
            <a:off x="4130675" y="2932113"/>
            <a:ext cx="6251575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 flipH="1">
            <a:off x="857250" y="952500"/>
            <a:ext cx="9525000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57250" y="952500"/>
            <a:ext cx="9525000" cy="1676400"/>
          </a:xfrm>
        </p:spPr>
        <p:txBody>
          <a:bodyPr anchor="t"/>
          <a:lstStyle>
            <a:lvl1pPr>
              <a:lnSpc>
                <a:spcPts val="3600"/>
              </a:lnSpc>
              <a:defRPr sz="2800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30675" y="3111500"/>
            <a:ext cx="6251575" cy="1981200"/>
          </a:xfrm>
        </p:spPr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de-DE"/>
              <a:t>Klicken Sie, um das Untertitelformat zu bearbeiten</a:t>
            </a:r>
          </a:p>
        </p:txBody>
      </p:sp>
    </p:spTree>
    <p:extLst>
      <p:ext uri="{BB962C8B-B14F-4D97-AF65-F5344CB8AC3E}">
        <p14:creationId xmlns:p14="http://schemas.microsoft.com/office/powerpoint/2010/main" val="1018273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48946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001000" y="492125"/>
            <a:ext cx="2381250" cy="58324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57250" y="492125"/>
            <a:ext cx="6991350" cy="58324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743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857250" y="492125"/>
            <a:ext cx="9525000" cy="685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857250" y="1524000"/>
            <a:ext cx="4670425" cy="23241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680075" y="1524000"/>
            <a:ext cx="4672013" cy="23241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857250" y="4000500"/>
            <a:ext cx="4670425" cy="23241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680075" y="4000500"/>
            <a:ext cx="4672013" cy="23241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813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030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41913"/>
            <a:ext cx="9618662" cy="1589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3763" y="3390900"/>
            <a:ext cx="9618662" cy="1751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70840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50" y="1524000"/>
            <a:ext cx="467042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80075" y="1524000"/>
            <a:ext cx="4672013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67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150" y="320675"/>
            <a:ext cx="101854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150" y="1790700"/>
            <a:ext cx="5000625" cy="746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5150" y="2536825"/>
            <a:ext cx="5000625" cy="4610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748338" y="1790700"/>
            <a:ext cx="5002212" cy="746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748338" y="2536825"/>
            <a:ext cx="5002212" cy="4610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3513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64493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2908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150" y="319088"/>
            <a:ext cx="3722688" cy="1355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24363" y="319088"/>
            <a:ext cx="6326187" cy="68278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5150" y="1674813"/>
            <a:ext cx="3722688" cy="547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2843174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17738" y="5600700"/>
            <a:ext cx="6789737" cy="6619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17738" y="714375"/>
            <a:ext cx="6789737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17738" y="6262688"/>
            <a:ext cx="6789737" cy="938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635066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57250" y="492125"/>
            <a:ext cx="9525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Klicken Sie, um das Titelformat zu bearbeiten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0" y="1524000"/>
            <a:ext cx="949483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Klicken Sie, um die Formate des Vorlagentextes zu bearbeiten</a:t>
            </a:r>
          </a:p>
          <a:p>
            <a:pPr lvl="1"/>
            <a:r>
              <a:rPr lang="en-US" altLang="de-DE" smtClean="0"/>
              <a:t>Zweite Ebene</a:t>
            </a:r>
          </a:p>
          <a:p>
            <a:pPr lvl="2"/>
            <a:r>
              <a:rPr lang="en-US" altLang="de-DE" smtClean="0"/>
              <a:t>Dritte Ebene</a:t>
            </a:r>
          </a:p>
          <a:p>
            <a:pPr lvl="3"/>
            <a:r>
              <a:rPr lang="en-US" altLang="de-DE" smtClean="0"/>
              <a:t>Vierte Ebene</a:t>
            </a:r>
          </a:p>
          <a:p>
            <a:pPr lvl="0"/>
            <a:endParaRPr lang="en-US" altLang="de-DE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ransition/>
  <p:timing>
    <p:tnLst>
      <p:par>
        <p:cTn id="1" dur="indefinite" restart="never" nodeType="tmRoot"/>
      </p:par>
    </p:tnLst>
  </p:timing>
  <p:txStyles>
    <p:titleStyle>
      <a:lvl1pPr algn="l" defTabSz="762000" rtl="0" eaLnBrk="0" fontAlgn="base" hangingPunct="0">
        <a:lnSpc>
          <a:spcPts val="2800"/>
        </a:lnSpc>
        <a:spcBef>
          <a:spcPct val="0"/>
        </a:spcBef>
        <a:spcAft>
          <a:spcPct val="0"/>
        </a:spcAft>
        <a:tabLst>
          <a:tab pos="285750" algn="l"/>
          <a:tab pos="571500" algn="l"/>
          <a:tab pos="3235325" algn="l"/>
          <a:tab pos="3521075" algn="l"/>
          <a:tab pos="3806825" algn="l"/>
        </a:tabLs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lnSpc>
          <a:spcPts val="2800"/>
        </a:lnSpc>
        <a:spcBef>
          <a:spcPct val="0"/>
        </a:spcBef>
        <a:spcAft>
          <a:spcPct val="0"/>
        </a:spcAft>
        <a:tabLst>
          <a:tab pos="285750" algn="l"/>
          <a:tab pos="571500" algn="l"/>
          <a:tab pos="3235325" algn="l"/>
          <a:tab pos="3521075" algn="l"/>
          <a:tab pos="3806825" algn="l"/>
        </a:tabLst>
        <a:defRPr sz="2400" b="1">
          <a:solidFill>
            <a:schemeClr val="tx2"/>
          </a:solidFill>
          <a:latin typeface="Frutiger 45 Light" pitchFamily="34" charset="0"/>
        </a:defRPr>
      </a:lvl2pPr>
      <a:lvl3pPr algn="l" defTabSz="762000" rtl="0" eaLnBrk="0" fontAlgn="base" hangingPunct="0">
        <a:lnSpc>
          <a:spcPts val="2800"/>
        </a:lnSpc>
        <a:spcBef>
          <a:spcPct val="0"/>
        </a:spcBef>
        <a:spcAft>
          <a:spcPct val="0"/>
        </a:spcAft>
        <a:tabLst>
          <a:tab pos="285750" algn="l"/>
          <a:tab pos="571500" algn="l"/>
          <a:tab pos="3235325" algn="l"/>
          <a:tab pos="3521075" algn="l"/>
          <a:tab pos="3806825" algn="l"/>
        </a:tabLst>
        <a:defRPr sz="2400" b="1">
          <a:solidFill>
            <a:schemeClr val="tx2"/>
          </a:solidFill>
          <a:latin typeface="Frutiger 45 Light" pitchFamily="34" charset="0"/>
        </a:defRPr>
      </a:lvl3pPr>
      <a:lvl4pPr algn="l" defTabSz="762000" rtl="0" eaLnBrk="0" fontAlgn="base" hangingPunct="0">
        <a:lnSpc>
          <a:spcPts val="2800"/>
        </a:lnSpc>
        <a:spcBef>
          <a:spcPct val="0"/>
        </a:spcBef>
        <a:spcAft>
          <a:spcPct val="0"/>
        </a:spcAft>
        <a:tabLst>
          <a:tab pos="285750" algn="l"/>
          <a:tab pos="571500" algn="l"/>
          <a:tab pos="3235325" algn="l"/>
          <a:tab pos="3521075" algn="l"/>
          <a:tab pos="3806825" algn="l"/>
        </a:tabLst>
        <a:defRPr sz="2400" b="1">
          <a:solidFill>
            <a:schemeClr val="tx2"/>
          </a:solidFill>
          <a:latin typeface="Frutiger 45 Light" pitchFamily="34" charset="0"/>
        </a:defRPr>
      </a:lvl4pPr>
      <a:lvl5pPr algn="l" defTabSz="762000" rtl="0" eaLnBrk="0" fontAlgn="base" hangingPunct="0">
        <a:lnSpc>
          <a:spcPts val="2800"/>
        </a:lnSpc>
        <a:spcBef>
          <a:spcPct val="0"/>
        </a:spcBef>
        <a:spcAft>
          <a:spcPct val="0"/>
        </a:spcAft>
        <a:tabLst>
          <a:tab pos="285750" algn="l"/>
          <a:tab pos="571500" algn="l"/>
          <a:tab pos="3235325" algn="l"/>
          <a:tab pos="3521075" algn="l"/>
          <a:tab pos="3806825" algn="l"/>
        </a:tabLst>
        <a:defRPr sz="2400" b="1">
          <a:solidFill>
            <a:schemeClr val="tx2"/>
          </a:solidFill>
          <a:latin typeface="Frutiger 45 Light" pitchFamily="34" charset="0"/>
        </a:defRPr>
      </a:lvl5pPr>
      <a:lvl6pPr marL="457200" algn="l" defTabSz="762000" rtl="0" eaLnBrk="0" fontAlgn="base" hangingPunct="0">
        <a:lnSpc>
          <a:spcPts val="2800"/>
        </a:lnSpc>
        <a:spcBef>
          <a:spcPct val="0"/>
        </a:spcBef>
        <a:spcAft>
          <a:spcPct val="0"/>
        </a:spcAft>
        <a:tabLst>
          <a:tab pos="285750" algn="l"/>
          <a:tab pos="571500" algn="l"/>
          <a:tab pos="3235325" algn="l"/>
          <a:tab pos="3521075" algn="l"/>
          <a:tab pos="3806825" algn="l"/>
        </a:tabLst>
        <a:defRPr sz="2400" b="1">
          <a:solidFill>
            <a:schemeClr val="tx2"/>
          </a:solidFill>
          <a:latin typeface="Frutiger 45 Light" pitchFamily="34" charset="0"/>
        </a:defRPr>
      </a:lvl6pPr>
      <a:lvl7pPr marL="914400" algn="l" defTabSz="762000" rtl="0" eaLnBrk="0" fontAlgn="base" hangingPunct="0">
        <a:lnSpc>
          <a:spcPts val="2800"/>
        </a:lnSpc>
        <a:spcBef>
          <a:spcPct val="0"/>
        </a:spcBef>
        <a:spcAft>
          <a:spcPct val="0"/>
        </a:spcAft>
        <a:tabLst>
          <a:tab pos="285750" algn="l"/>
          <a:tab pos="571500" algn="l"/>
          <a:tab pos="3235325" algn="l"/>
          <a:tab pos="3521075" algn="l"/>
          <a:tab pos="3806825" algn="l"/>
        </a:tabLst>
        <a:defRPr sz="2400" b="1">
          <a:solidFill>
            <a:schemeClr val="tx2"/>
          </a:solidFill>
          <a:latin typeface="Frutiger 45 Light" pitchFamily="34" charset="0"/>
        </a:defRPr>
      </a:lvl7pPr>
      <a:lvl8pPr marL="1371600" algn="l" defTabSz="762000" rtl="0" eaLnBrk="0" fontAlgn="base" hangingPunct="0">
        <a:lnSpc>
          <a:spcPts val="2800"/>
        </a:lnSpc>
        <a:spcBef>
          <a:spcPct val="0"/>
        </a:spcBef>
        <a:spcAft>
          <a:spcPct val="0"/>
        </a:spcAft>
        <a:tabLst>
          <a:tab pos="285750" algn="l"/>
          <a:tab pos="571500" algn="l"/>
          <a:tab pos="3235325" algn="l"/>
          <a:tab pos="3521075" algn="l"/>
          <a:tab pos="3806825" algn="l"/>
        </a:tabLst>
        <a:defRPr sz="2400" b="1">
          <a:solidFill>
            <a:schemeClr val="tx2"/>
          </a:solidFill>
          <a:latin typeface="Frutiger 45 Light" pitchFamily="34" charset="0"/>
        </a:defRPr>
      </a:lvl8pPr>
      <a:lvl9pPr marL="1828800" algn="l" defTabSz="762000" rtl="0" eaLnBrk="0" fontAlgn="base" hangingPunct="0">
        <a:lnSpc>
          <a:spcPts val="2800"/>
        </a:lnSpc>
        <a:spcBef>
          <a:spcPct val="0"/>
        </a:spcBef>
        <a:spcAft>
          <a:spcPct val="0"/>
        </a:spcAft>
        <a:tabLst>
          <a:tab pos="285750" algn="l"/>
          <a:tab pos="571500" algn="l"/>
          <a:tab pos="3235325" algn="l"/>
          <a:tab pos="3521075" algn="l"/>
          <a:tab pos="3806825" algn="l"/>
        </a:tabLst>
        <a:defRPr sz="2400" b="1">
          <a:solidFill>
            <a:schemeClr val="tx2"/>
          </a:solidFill>
          <a:latin typeface="Frutiger 45 Light" pitchFamily="34" charset="0"/>
        </a:defRPr>
      </a:lvl9pPr>
    </p:titleStyle>
    <p:bodyStyle>
      <a:lvl1pPr marL="342900" indent="-342900" algn="l" defTabSz="762000" rtl="0" eaLnBrk="0" fontAlgn="base" hangingPunct="0">
        <a:spcBef>
          <a:spcPct val="0"/>
        </a:spcBef>
        <a:spcAft>
          <a:spcPct val="50000"/>
        </a:spcAft>
        <a:buChar char="•"/>
        <a:tabLst>
          <a:tab pos="285750" algn="l"/>
          <a:tab pos="571500" algn="l"/>
          <a:tab pos="3235325" algn="l"/>
          <a:tab pos="3521075" algn="l"/>
          <a:tab pos="3806825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76250" indent="-285750" algn="l" defTabSz="762000" rtl="0" eaLnBrk="0" fontAlgn="base" hangingPunct="0">
        <a:spcBef>
          <a:spcPct val="100000"/>
        </a:spcBef>
        <a:spcAft>
          <a:spcPct val="0"/>
        </a:spcAft>
        <a:buSzPct val="100000"/>
        <a:buChar char="o"/>
        <a:tabLst>
          <a:tab pos="285750" algn="l"/>
          <a:tab pos="571500" algn="l"/>
          <a:tab pos="3235325" algn="l"/>
          <a:tab pos="3521075" algn="l"/>
          <a:tab pos="3806825" algn="l"/>
        </a:tabLst>
        <a:defRPr sz="2000">
          <a:solidFill>
            <a:schemeClr val="tx1"/>
          </a:solidFill>
          <a:latin typeface="+mn-lt"/>
        </a:defRPr>
      </a:lvl2pPr>
      <a:lvl3pPr marL="949325" indent="-282575" algn="l" defTabSz="762000" rtl="0" eaLnBrk="0" fontAlgn="base" hangingPunct="0">
        <a:spcBef>
          <a:spcPct val="40000"/>
        </a:spcBef>
        <a:spcAft>
          <a:spcPct val="0"/>
        </a:spcAft>
        <a:buSzPct val="100000"/>
        <a:buChar char="-"/>
        <a:tabLst>
          <a:tab pos="285750" algn="l"/>
          <a:tab pos="571500" algn="l"/>
          <a:tab pos="3235325" algn="l"/>
          <a:tab pos="3521075" algn="l"/>
          <a:tab pos="3806825" algn="l"/>
        </a:tabLst>
        <a:defRPr sz="2000">
          <a:solidFill>
            <a:schemeClr val="tx1"/>
          </a:solidFill>
          <a:latin typeface="+mn-lt"/>
        </a:defRPr>
      </a:lvl3pPr>
      <a:lvl4pPr marL="1428750" indent="-288925" algn="l" defTabSz="762000" rtl="0" eaLnBrk="0" fontAlgn="base" hangingPunct="0">
        <a:spcBef>
          <a:spcPct val="40000"/>
        </a:spcBef>
        <a:spcAft>
          <a:spcPct val="0"/>
        </a:spcAft>
        <a:buSzPct val="100000"/>
        <a:buChar char="•"/>
        <a:tabLst>
          <a:tab pos="285750" algn="l"/>
          <a:tab pos="571500" algn="l"/>
          <a:tab pos="3235325" algn="l"/>
          <a:tab pos="3521075" algn="l"/>
          <a:tab pos="3806825" algn="l"/>
        </a:tabLst>
        <a:defRPr sz="2000">
          <a:solidFill>
            <a:schemeClr val="tx1"/>
          </a:solidFill>
          <a:latin typeface="+mn-lt"/>
        </a:defRPr>
      </a:lvl4pPr>
      <a:lvl5pPr marL="1909763" indent="-290513" algn="l" defTabSz="762000" rtl="0" eaLnBrk="0" fontAlgn="base" hangingPunct="0">
        <a:lnSpc>
          <a:spcPts val="2100"/>
        </a:lnSpc>
        <a:spcBef>
          <a:spcPct val="40000"/>
        </a:spcBef>
        <a:spcAft>
          <a:spcPct val="0"/>
        </a:spcAft>
        <a:buChar char="»"/>
        <a:tabLst>
          <a:tab pos="285750" algn="l"/>
          <a:tab pos="571500" algn="l"/>
          <a:tab pos="3235325" algn="l"/>
          <a:tab pos="3521075" algn="l"/>
          <a:tab pos="3806825" algn="l"/>
        </a:tabLst>
        <a:defRPr sz="2000">
          <a:solidFill>
            <a:schemeClr val="tx1"/>
          </a:solidFill>
          <a:latin typeface="+mn-lt"/>
        </a:defRPr>
      </a:lvl5pPr>
      <a:lvl6pPr marL="2366963" indent="-290513" algn="l" defTabSz="762000" rtl="0" eaLnBrk="0" fontAlgn="base" hangingPunct="0">
        <a:lnSpc>
          <a:spcPts val="2100"/>
        </a:lnSpc>
        <a:spcBef>
          <a:spcPct val="40000"/>
        </a:spcBef>
        <a:spcAft>
          <a:spcPct val="0"/>
        </a:spcAft>
        <a:tabLst>
          <a:tab pos="285750" algn="l"/>
          <a:tab pos="571500" algn="l"/>
          <a:tab pos="3235325" algn="l"/>
          <a:tab pos="3521075" algn="l"/>
          <a:tab pos="3806825" algn="l"/>
        </a:tabLst>
        <a:defRPr>
          <a:solidFill>
            <a:schemeClr val="tx1"/>
          </a:solidFill>
          <a:latin typeface="+mn-lt"/>
        </a:defRPr>
      </a:lvl6pPr>
      <a:lvl7pPr marL="2824163" indent="-290513" algn="l" defTabSz="762000" rtl="0" eaLnBrk="0" fontAlgn="base" hangingPunct="0">
        <a:lnSpc>
          <a:spcPts val="2100"/>
        </a:lnSpc>
        <a:spcBef>
          <a:spcPct val="40000"/>
        </a:spcBef>
        <a:spcAft>
          <a:spcPct val="0"/>
        </a:spcAft>
        <a:tabLst>
          <a:tab pos="285750" algn="l"/>
          <a:tab pos="571500" algn="l"/>
          <a:tab pos="3235325" algn="l"/>
          <a:tab pos="3521075" algn="l"/>
          <a:tab pos="3806825" algn="l"/>
        </a:tabLst>
        <a:defRPr>
          <a:solidFill>
            <a:schemeClr val="tx1"/>
          </a:solidFill>
          <a:latin typeface="+mn-lt"/>
        </a:defRPr>
      </a:lvl7pPr>
      <a:lvl8pPr marL="3281363" indent="-290513" algn="l" defTabSz="762000" rtl="0" eaLnBrk="0" fontAlgn="base" hangingPunct="0">
        <a:lnSpc>
          <a:spcPts val="2100"/>
        </a:lnSpc>
        <a:spcBef>
          <a:spcPct val="40000"/>
        </a:spcBef>
        <a:spcAft>
          <a:spcPct val="0"/>
        </a:spcAft>
        <a:tabLst>
          <a:tab pos="285750" algn="l"/>
          <a:tab pos="571500" algn="l"/>
          <a:tab pos="3235325" algn="l"/>
          <a:tab pos="3521075" algn="l"/>
          <a:tab pos="3806825" algn="l"/>
        </a:tabLst>
        <a:defRPr>
          <a:solidFill>
            <a:schemeClr val="tx1"/>
          </a:solidFill>
          <a:latin typeface="+mn-lt"/>
        </a:defRPr>
      </a:lvl8pPr>
      <a:lvl9pPr marL="3738563" indent="-290513" algn="l" defTabSz="762000" rtl="0" eaLnBrk="0" fontAlgn="base" hangingPunct="0">
        <a:lnSpc>
          <a:spcPts val="2100"/>
        </a:lnSpc>
        <a:spcBef>
          <a:spcPct val="40000"/>
        </a:spcBef>
        <a:spcAft>
          <a:spcPct val="0"/>
        </a:spcAft>
        <a:tabLst>
          <a:tab pos="285750" algn="l"/>
          <a:tab pos="571500" algn="l"/>
          <a:tab pos="3235325" algn="l"/>
          <a:tab pos="3521075" algn="l"/>
          <a:tab pos="3806825" algn="l"/>
        </a:tabLst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523875"/>
            <a:ext cx="9525000" cy="685800"/>
          </a:xfrm>
        </p:spPr>
        <p:txBody>
          <a:bodyPr/>
          <a:lstStyle/>
          <a:p>
            <a:r>
              <a:rPr lang="de-DE" altLang="de-DE" dirty="0" smtClean="0"/>
              <a:t>Math_003</a:t>
            </a:r>
          </a:p>
        </p:txBody>
      </p:sp>
      <p:grpSp>
        <p:nvGrpSpPr>
          <p:cNvPr id="7171" name="Gruppieren 3"/>
          <p:cNvGrpSpPr>
            <a:grpSpLocks/>
          </p:cNvGrpSpPr>
          <p:nvPr/>
        </p:nvGrpSpPr>
        <p:grpSpPr bwMode="auto">
          <a:xfrm>
            <a:off x="977330" y="1418205"/>
            <a:ext cx="8458771" cy="5181600"/>
            <a:chOff x="978917" y="1384300"/>
            <a:chExt cx="8458771" cy="5181600"/>
          </a:xfrm>
        </p:grpSpPr>
        <p:sp>
          <p:nvSpPr>
            <p:cNvPr id="7178" name="Rectangle 8"/>
            <p:cNvSpPr>
              <a:spLocks noChangeArrowheads="1"/>
            </p:cNvSpPr>
            <p:nvPr/>
          </p:nvSpPr>
          <p:spPr bwMode="auto">
            <a:xfrm>
              <a:off x="6557963" y="1435100"/>
              <a:ext cx="2879725" cy="4953000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de-DE" altLang="de-DE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2" name="Rectangle 9"/>
            <p:cNvSpPr>
              <a:spLocks noChangeArrowheads="1"/>
            </p:cNvSpPr>
            <p:nvPr/>
          </p:nvSpPr>
          <p:spPr bwMode="auto">
            <a:xfrm>
              <a:off x="2055813" y="1384300"/>
              <a:ext cx="3332162" cy="1985963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de-DE" altLang="de-DE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3" name="Textfeld 65"/>
            <p:cNvSpPr txBox="1">
              <a:spLocks noChangeArrowheads="1"/>
            </p:cNvSpPr>
            <p:nvPr/>
          </p:nvSpPr>
          <p:spPr bwMode="auto">
            <a:xfrm>
              <a:off x="4636995" y="1401310"/>
              <a:ext cx="76508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de-DE" altLang="de-DE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Part 1</a:t>
              </a:r>
            </a:p>
          </p:txBody>
        </p:sp>
        <p:sp>
          <p:nvSpPr>
            <p:cNvPr id="7174" name="Textfeld 67"/>
            <p:cNvSpPr txBox="1">
              <a:spLocks noChangeArrowheads="1"/>
            </p:cNvSpPr>
            <p:nvPr/>
          </p:nvSpPr>
          <p:spPr bwMode="auto">
            <a:xfrm>
              <a:off x="6562726" y="1418205"/>
              <a:ext cx="76508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de-DE" altLang="de-DE" sz="1300" b="1">
                  <a:latin typeface="Arial" panose="020B0604020202020204" pitchFamily="34" charset="0"/>
                  <a:cs typeface="Arial" panose="020B0604020202020204" pitchFamily="34" charset="0"/>
                </a:rPr>
                <a:t>Part 3</a:t>
              </a:r>
            </a:p>
          </p:txBody>
        </p:sp>
        <p:sp>
          <p:nvSpPr>
            <p:cNvPr id="7175" name="Line 31"/>
            <p:cNvSpPr>
              <a:spLocks noChangeShapeType="1"/>
            </p:cNvSpPr>
            <p:nvPr/>
          </p:nvSpPr>
          <p:spPr bwMode="auto">
            <a:xfrm>
              <a:off x="5072063" y="4808538"/>
              <a:ext cx="148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6" name="Line 24"/>
            <p:cNvSpPr>
              <a:spLocks noChangeShapeType="1"/>
            </p:cNvSpPr>
            <p:nvPr/>
          </p:nvSpPr>
          <p:spPr bwMode="auto">
            <a:xfrm>
              <a:off x="2957513" y="3370263"/>
              <a:ext cx="0" cy="2388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7" name="Line 23"/>
            <p:cNvSpPr>
              <a:spLocks noChangeShapeType="1"/>
            </p:cNvSpPr>
            <p:nvPr/>
          </p:nvSpPr>
          <p:spPr bwMode="auto">
            <a:xfrm flipH="1">
              <a:off x="4352925" y="3357453"/>
              <a:ext cx="0" cy="2382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6646863" y="2290763"/>
              <a:ext cx="2702984" cy="669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 out_x4 / </a:t>
              </a:r>
              <a:r>
                <a:rPr lang="de-DE" altLang="de-DE" sz="15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dt</a:t>
              </a:r>
              <a:r>
                <a:rPr lang="de-DE" altLang="de-DE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2*in_x3</a:t>
              </a:r>
              <a:endParaRPr lang="de-DE" altLang="de-DE" sz="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180" name="Rectangle 13"/>
            <p:cNvSpPr>
              <a:spLocks noChangeArrowheads="1"/>
            </p:cNvSpPr>
            <p:nvPr/>
          </p:nvSpPr>
          <p:spPr bwMode="auto">
            <a:xfrm>
              <a:off x="978917" y="3591112"/>
              <a:ext cx="4633265" cy="278765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de-DE" altLang="de-DE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1" name="Text Box 14"/>
            <p:cNvSpPr txBox="1">
              <a:spLocks noChangeArrowheads="1"/>
            </p:cNvSpPr>
            <p:nvPr/>
          </p:nvSpPr>
          <p:spPr bwMode="auto">
            <a:xfrm>
              <a:off x="2493476" y="3081338"/>
              <a:ext cx="857250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out_x1</a:t>
              </a:r>
              <a:endParaRPr lang="de-DE" altLang="de-DE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2" name="Text Box 15"/>
            <p:cNvSpPr txBox="1">
              <a:spLocks noChangeArrowheads="1"/>
            </p:cNvSpPr>
            <p:nvPr/>
          </p:nvSpPr>
          <p:spPr bwMode="auto">
            <a:xfrm>
              <a:off x="4125913" y="3100388"/>
              <a:ext cx="857250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out_x2</a:t>
              </a:r>
              <a:endParaRPr lang="de-DE" altLang="de-DE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4" name="Text Box 17"/>
            <p:cNvSpPr txBox="1">
              <a:spLocks noChangeArrowheads="1"/>
            </p:cNvSpPr>
            <p:nvPr/>
          </p:nvSpPr>
          <p:spPr bwMode="auto">
            <a:xfrm>
              <a:off x="6646863" y="5980113"/>
              <a:ext cx="1012825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out_x4</a:t>
              </a:r>
              <a:endParaRPr lang="de-DE" altLang="de-DE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5" name="Text Box 18"/>
            <p:cNvSpPr txBox="1">
              <a:spLocks noChangeArrowheads="1"/>
            </p:cNvSpPr>
            <p:nvPr/>
          </p:nvSpPr>
          <p:spPr bwMode="auto">
            <a:xfrm>
              <a:off x="4037013" y="5961063"/>
              <a:ext cx="85566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in_x4</a:t>
              </a:r>
              <a:endParaRPr lang="de-DE" altLang="de-DE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6" name="Text Box 19"/>
            <p:cNvSpPr txBox="1">
              <a:spLocks noChangeArrowheads="1"/>
            </p:cNvSpPr>
            <p:nvPr/>
          </p:nvSpPr>
          <p:spPr bwMode="auto">
            <a:xfrm>
              <a:off x="2501538" y="3686174"/>
              <a:ext cx="855662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in_x1</a:t>
              </a:r>
              <a:endParaRPr lang="de-DE" altLang="de-DE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7" name="Text Box 20"/>
            <p:cNvSpPr txBox="1">
              <a:spLocks noChangeArrowheads="1"/>
            </p:cNvSpPr>
            <p:nvPr/>
          </p:nvSpPr>
          <p:spPr bwMode="auto">
            <a:xfrm>
              <a:off x="3902075" y="3686175"/>
              <a:ext cx="855663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in_x2</a:t>
              </a:r>
              <a:endParaRPr lang="de-DE" altLang="de-DE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8" name="Text Box 21"/>
            <p:cNvSpPr txBox="1">
              <a:spLocks noChangeArrowheads="1"/>
            </p:cNvSpPr>
            <p:nvPr/>
          </p:nvSpPr>
          <p:spPr bwMode="auto">
            <a:xfrm>
              <a:off x="1068927" y="4032250"/>
              <a:ext cx="4228561" cy="2285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out_x3 =  </a:t>
              </a:r>
            </a:p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5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altLang="de-DE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(in_x1&gt;0 </a:t>
              </a:r>
              <a:r>
                <a:rPr lang="de-DE" altLang="de-DE" sz="1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altLang="de-DE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in_x2&lt;=0.01 </a:t>
              </a:r>
              <a:r>
                <a:rPr lang="de-DE" altLang="de-DE" sz="15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altLang="de-DE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in_x4&lt; 2.5)</a:t>
              </a:r>
              <a:endParaRPr lang="de-DE" altLang="de-DE" sz="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</a:t>
              </a:r>
              <a:r>
                <a:rPr lang="de-DE" altLang="de-DE" sz="15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then</a:t>
              </a:r>
              <a:r>
                <a:rPr lang="de-DE" altLang="de-DE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  <a:endParaRPr lang="de-DE" altLang="de-DE" sz="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5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else</a:t>
              </a:r>
              <a:r>
                <a:rPr lang="de-DE" altLang="de-DE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5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altLang="de-DE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(in_x1&lt;=</a:t>
              </a:r>
              <a:r>
                <a:rPr lang="de-DE" altLang="de-DE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0.001 </a:t>
              </a:r>
              <a:r>
                <a:rPr lang="de-DE" altLang="de-DE" sz="1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altLang="de-DE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in_x2&gt;0 </a:t>
              </a:r>
              <a:br>
                <a:rPr lang="de-DE" altLang="de-DE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altLang="de-DE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  <a:r>
                <a:rPr lang="de-DE" altLang="de-DE" sz="15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altLang="de-DE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in_x4&gt; -2.5)</a:t>
              </a:r>
              <a:endParaRPr lang="de-DE" altLang="de-DE" sz="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</a:t>
              </a:r>
              <a:r>
                <a:rPr lang="de-DE" altLang="de-DE" sz="15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then</a:t>
              </a:r>
              <a:r>
                <a:rPr lang="de-DE" altLang="de-DE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</a:p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else</a:t>
              </a:r>
              <a:r>
                <a:rPr lang="de-DE" altLang="de-DE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0 </a:t>
              </a:r>
              <a:r>
                <a:rPr lang="de-DE" altLang="de-DE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</p:txBody>
        </p:sp>
        <p:sp>
          <p:nvSpPr>
            <p:cNvPr id="7189" name="Line 22"/>
            <p:cNvSpPr>
              <a:spLocks noChangeShapeType="1"/>
            </p:cNvSpPr>
            <p:nvPr/>
          </p:nvSpPr>
          <p:spPr bwMode="auto">
            <a:xfrm>
              <a:off x="4308475" y="3232150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0" name="Line 26"/>
            <p:cNvSpPr>
              <a:spLocks noChangeShapeType="1"/>
            </p:cNvSpPr>
            <p:nvPr/>
          </p:nvSpPr>
          <p:spPr bwMode="auto">
            <a:xfrm>
              <a:off x="7143750" y="6386513"/>
              <a:ext cx="0" cy="179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1" name="Line 27"/>
            <p:cNvSpPr>
              <a:spLocks noChangeShapeType="1"/>
            </p:cNvSpPr>
            <p:nvPr/>
          </p:nvSpPr>
          <p:spPr bwMode="auto">
            <a:xfrm flipH="1">
              <a:off x="4487863" y="6565900"/>
              <a:ext cx="26558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2" name="Line 28"/>
            <p:cNvSpPr>
              <a:spLocks noChangeShapeType="1"/>
            </p:cNvSpPr>
            <p:nvPr/>
          </p:nvSpPr>
          <p:spPr bwMode="auto">
            <a:xfrm flipV="1">
              <a:off x="4487863" y="6340475"/>
              <a:ext cx="0" cy="225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3" name="Text Box 29"/>
            <p:cNvSpPr txBox="1">
              <a:spLocks noChangeArrowheads="1"/>
            </p:cNvSpPr>
            <p:nvPr/>
          </p:nvSpPr>
          <p:spPr bwMode="auto">
            <a:xfrm>
              <a:off x="4847431" y="4631306"/>
              <a:ext cx="857250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out_x3</a:t>
              </a:r>
              <a:endParaRPr lang="de-DE" altLang="de-DE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4" name="Text Box 30"/>
            <p:cNvSpPr txBox="1">
              <a:spLocks noChangeArrowheads="1"/>
            </p:cNvSpPr>
            <p:nvPr/>
          </p:nvSpPr>
          <p:spPr bwMode="auto">
            <a:xfrm>
              <a:off x="6646863" y="4627563"/>
              <a:ext cx="85566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in_x3</a:t>
              </a:r>
              <a:endParaRPr lang="de-DE" altLang="de-DE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5" name="Line 44"/>
            <p:cNvSpPr>
              <a:spLocks noChangeShapeType="1"/>
            </p:cNvSpPr>
            <p:nvPr/>
          </p:nvSpPr>
          <p:spPr bwMode="auto">
            <a:xfrm>
              <a:off x="2282825" y="2109788"/>
              <a:ext cx="2879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6" name="Line 45"/>
            <p:cNvSpPr>
              <a:spLocks noChangeShapeType="1"/>
            </p:cNvSpPr>
            <p:nvPr/>
          </p:nvSpPr>
          <p:spPr bwMode="auto">
            <a:xfrm flipV="1">
              <a:off x="2282825" y="1435100"/>
              <a:ext cx="0" cy="674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7" name="Line 46"/>
            <p:cNvSpPr>
              <a:spLocks noChangeShapeType="1"/>
            </p:cNvSpPr>
            <p:nvPr/>
          </p:nvSpPr>
          <p:spPr bwMode="auto">
            <a:xfrm>
              <a:off x="2192338" y="1795463"/>
              <a:ext cx="1809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8" name="Line 48"/>
            <p:cNvSpPr>
              <a:spLocks noChangeShapeType="1"/>
            </p:cNvSpPr>
            <p:nvPr/>
          </p:nvSpPr>
          <p:spPr bwMode="auto">
            <a:xfrm>
              <a:off x="2643188" y="2020888"/>
              <a:ext cx="0" cy="179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9" name="Line 49"/>
            <p:cNvSpPr>
              <a:spLocks noChangeShapeType="1"/>
            </p:cNvSpPr>
            <p:nvPr/>
          </p:nvSpPr>
          <p:spPr bwMode="auto">
            <a:xfrm>
              <a:off x="3362325" y="2020888"/>
              <a:ext cx="0" cy="179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0" name="Line 50"/>
            <p:cNvSpPr>
              <a:spLocks noChangeShapeType="1"/>
            </p:cNvSpPr>
            <p:nvPr/>
          </p:nvSpPr>
          <p:spPr bwMode="auto">
            <a:xfrm>
              <a:off x="3722688" y="2020888"/>
              <a:ext cx="0" cy="179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1" name="Line 51"/>
            <p:cNvSpPr>
              <a:spLocks noChangeShapeType="1"/>
            </p:cNvSpPr>
            <p:nvPr/>
          </p:nvSpPr>
          <p:spPr bwMode="auto">
            <a:xfrm>
              <a:off x="4083050" y="2020888"/>
              <a:ext cx="0" cy="179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2" name="Line 52"/>
            <p:cNvSpPr>
              <a:spLocks noChangeShapeType="1"/>
            </p:cNvSpPr>
            <p:nvPr/>
          </p:nvSpPr>
          <p:spPr bwMode="auto">
            <a:xfrm>
              <a:off x="4443413" y="2020888"/>
              <a:ext cx="0" cy="179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3" name="Line 53"/>
            <p:cNvSpPr>
              <a:spLocks noChangeShapeType="1"/>
            </p:cNvSpPr>
            <p:nvPr/>
          </p:nvSpPr>
          <p:spPr bwMode="auto">
            <a:xfrm>
              <a:off x="4757738" y="2020888"/>
              <a:ext cx="0" cy="179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4" name="Line 54"/>
            <p:cNvSpPr>
              <a:spLocks noChangeShapeType="1"/>
            </p:cNvSpPr>
            <p:nvPr/>
          </p:nvSpPr>
          <p:spPr bwMode="auto">
            <a:xfrm>
              <a:off x="3001963" y="2020888"/>
              <a:ext cx="0" cy="179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5" name="Line 55"/>
            <p:cNvSpPr>
              <a:spLocks noChangeShapeType="1"/>
            </p:cNvSpPr>
            <p:nvPr/>
          </p:nvSpPr>
          <p:spPr bwMode="auto">
            <a:xfrm>
              <a:off x="2327275" y="2065338"/>
              <a:ext cx="315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6" name="Line 56"/>
            <p:cNvSpPr>
              <a:spLocks noChangeShapeType="1"/>
            </p:cNvSpPr>
            <p:nvPr/>
          </p:nvSpPr>
          <p:spPr bwMode="auto">
            <a:xfrm flipV="1">
              <a:off x="2643188" y="1795463"/>
              <a:ext cx="0" cy="269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7" name="Line 57"/>
            <p:cNvSpPr>
              <a:spLocks noChangeShapeType="1"/>
            </p:cNvSpPr>
            <p:nvPr/>
          </p:nvSpPr>
          <p:spPr bwMode="auto">
            <a:xfrm>
              <a:off x="2643188" y="1795463"/>
              <a:ext cx="358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8" name="Line 59"/>
            <p:cNvSpPr>
              <a:spLocks noChangeShapeType="1"/>
            </p:cNvSpPr>
            <p:nvPr/>
          </p:nvSpPr>
          <p:spPr bwMode="auto">
            <a:xfrm>
              <a:off x="3001963" y="1795463"/>
              <a:ext cx="0" cy="2254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9" name="Line 60"/>
            <p:cNvSpPr>
              <a:spLocks noChangeShapeType="1"/>
            </p:cNvSpPr>
            <p:nvPr/>
          </p:nvSpPr>
          <p:spPr bwMode="auto">
            <a:xfrm>
              <a:off x="3001963" y="2065338"/>
              <a:ext cx="10350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0" name="Line 63"/>
            <p:cNvSpPr>
              <a:spLocks noChangeShapeType="1"/>
            </p:cNvSpPr>
            <p:nvPr/>
          </p:nvSpPr>
          <p:spPr bwMode="auto">
            <a:xfrm flipV="1">
              <a:off x="4037013" y="1795463"/>
              <a:ext cx="0" cy="269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1" name="Line 64"/>
            <p:cNvSpPr>
              <a:spLocks noChangeShapeType="1"/>
            </p:cNvSpPr>
            <p:nvPr/>
          </p:nvSpPr>
          <p:spPr bwMode="auto">
            <a:xfrm>
              <a:off x="4037013" y="1795463"/>
              <a:ext cx="900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2" name="Line 66"/>
            <p:cNvSpPr>
              <a:spLocks noChangeShapeType="1"/>
            </p:cNvSpPr>
            <p:nvPr/>
          </p:nvSpPr>
          <p:spPr bwMode="auto">
            <a:xfrm>
              <a:off x="2282825" y="2919413"/>
              <a:ext cx="2879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3" name="Line 67"/>
            <p:cNvSpPr>
              <a:spLocks noChangeShapeType="1"/>
            </p:cNvSpPr>
            <p:nvPr/>
          </p:nvSpPr>
          <p:spPr bwMode="auto">
            <a:xfrm flipV="1">
              <a:off x="2282825" y="2244725"/>
              <a:ext cx="0" cy="674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4" name="Line 68"/>
            <p:cNvSpPr>
              <a:spLocks noChangeShapeType="1"/>
            </p:cNvSpPr>
            <p:nvPr/>
          </p:nvSpPr>
          <p:spPr bwMode="auto">
            <a:xfrm>
              <a:off x="2192338" y="2605088"/>
              <a:ext cx="1809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5" name="Line 69"/>
            <p:cNvSpPr>
              <a:spLocks noChangeShapeType="1"/>
            </p:cNvSpPr>
            <p:nvPr/>
          </p:nvSpPr>
          <p:spPr bwMode="auto">
            <a:xfrm>
              <a:off x="2643188" y="2830513"/>
              <a:ext cx="0" cy="179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6" name="Line 70"/>
            <p:cNvSpPr>
              <a:spLocks noChangeShapeType="1"/>
            </p:cNvSpPr>
            <p:nvPr/>
          </p:nvSpPr>
          <p:spPr bwMode="auto">
            <a:xfrm>
              <a:off x="3362325" y="2830513"/>
              <a:ext cx="0" cy="179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7" name="Line 71"/>
            <p:cNvSpPr>
              <a:spLocks noChangeShapeType="1"/>
            </p:cNvSpPr>
            <p:nvPr/>
          </p:nvSpPr>
          <p:spPr bwMode="auto">
            <a:xfrm>
              <a:off x="3722688" y="2830513"/>
              <a:ext cx="0" cy="179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8" name="Line 72"/>
            <p:cNvSpPr>
              <a:spLocks noChangeShapeType="1"/>
            </p:cNvSpPr>
            <p:nvPr/>
          </p:nvSpPr>
          <p:spPr bwMode="auto">
            <a:xfrm>
              <a:off x="4083050" y="2830513"/>
              <a:ext cx="0" cy="179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9" name="Line 73"/>
            <p:cNvSpPr>
              <a:spLocks noChangeShapeType="1"/>
            </p:cNvSpPr>
            <p:nvPr/>
          </p:nvSpPr>
          <p:spPr bwMode="auto">
            <a:xfrm>
              <a:off x="4443413" y="2830513"/>
              <a:ext cx="0" cy="179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20" name="Line 74"/>
            <p:cNvSpPr>
              <a:spLocks noChangeShapeType="1"/>
            </p:cNvSpPr>
            <p:nvPr/>
          </p:nvSpPr>
          <p:spPr bwMode="auto">
            <a:xfrm>
              <a:off x="4757738" y="2830513"/>
              <a:ext cx="0" cy="179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21" name="Line 75"/>
            <p:cNvSpPr>
              <a:spLocks noChangeShapeType="1"/>
            </p:cNvSpPr>
            <p:nvPr/>
          </p:nvSpPr>
          <p:spPr bwMode="auto">
            <a:xfrm>
              <a:off x="3001963" y="2830513"/>
              <a:ext cx="0" cy="179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22" name="Text Box 83"/>
            <p:cNvSpPr txBox="1">
              <a:spLocks noChangeArrowheads="1"/>
            </p:cNvSpPr>
            <p:nvPr/>
          </p:nvSpPr>
          <p:spPr bwMode="auto">
            <a:xfrm>
              <a:off x="2011363" y="1655763"/>
              <a:ext cx="360362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2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2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223" name="Text Box 84"/>
            <p:cNvSpPr txBox="1">
              <a:spLocks noChangeArrowheads="1"/>
            </p:cNvSpPr>
            <p:nvPr/>
          </p:nvSpPr>
          <p:spPr bwMode="auto">
            <a:xfrm>
              <a:off x="2508250" y="2155825"/>
              <a:ext cx="26543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200">
                  <a:latin typeface="Arial" panose="020B0604020202020204" pitchFamily="34" charset="0"/>
                  <a:cs typeface="Arial" panose="020B0604020202020204" pitchFamily="34" charset="0"/>
                </a:rPr>
                <a:t>1      2      3     4       5     6     7 </a:t>
              </a:r>
            </a:p>
          </p:txBody>
        </p:sp>
        <p:sp>
          <p:nvSpPr>
            <p:cNvPr id="7224" name="Text Box 85"/>
            <p:cNvSpPr txBox="1">
              <a:spLocks noChangeArrowheads="1"/>
            </p:cNvSpPr>
            <p:nvPr/>
          </p:nvSpPr>
          <p:spPr bwMode="auto">
            <a:xfrm>
              <a:off x="2012950" y="2466975"/>
              <a:ext cx="360363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2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2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225" name="Text Box 86"/>
            <p:cNvSpPr txBox="1">
              <a:spLocks noChangeArrowheads="1"/>
            </p:cNvSpPr>
            <p:nvPr/>
          </p:nvSpPr>
          <p:spPr bwMode="auto">
            <a:xfrm>
              <a:off x="2508250" y="2965450"/>
              <a:ext cx="26543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200">
                  <a:latin typeface="Arial" panose="020B0604020202020204" pitchFamily="34" charset="0"/>
                  <a:cs typeface="Arial" panose="020B0604020202020204" pitchFamily="34" charset="0"/>
                </a:rPr>
                <a:t>1      2      3     4       5     6     7 </a:t>
              </a:r>
            </a:p>
          </p:txBody>
        </p:sp>
        <p:sp>
          <p:nvSpPr>
            <p:cNvPr id="7226" name="Text Box 87"/>
            <p:cNvSpPr txBox="1">
              <a:spLocks noChangeArrowheads="1"/>
            </p:cNvSpPr>
            <p:nvPr/>
          </p:nvSpPr>
          <p:spPr bwMode="auto">
            <a:xfrm>
              <a:off x="2147888" y="1460500"/>
              <a:ext cx="8096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out_x1</a:t>
              </a:r>
              <a:endParaRPr lang="de-DE" altLang="de-DE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27" name="Text Box 88"/>
            <p:cNvSpPr txBox="1">
              <a:spLocks noChangeArrowheads="1"/>
            </p:cNvSpPr>
            <p:nvPr/>
          </p:nvSpPr>
          <p:spPr bwMode="auto">
            <a:xfrm>
              <a:off x="2147888" y="2244725"/>
              <a:ext cx="8096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out_x2</a:t>
              </a:r>
              <a:endParaRPr lang="de-DE" altLang="de-DE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28" name="Text Box 89"/>
            <p:cNvSpPr txBox="1">
              <a:spLocks noChangeArrowheads="1"/>
            </p:cNvSpPr>
            <p:nvPr/>
          </p:nvSpPr>
          <p:spPr bwMode="auto">
            <a:xfrm>
              <a:off x="5072063" y="2020888"/>
              <a:ext cx="40481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300">
                  <a:latin typeface="Arial" panose="020B0604020202020204" pitchFamily="34" charset="0"/>
                  <a:cs typeface="Arial" panose="020B0604020202020204" pitchFamily="34" charset="0"/>
                </a:rPr>
                <a:t> t</a:t>
              </a:r>
            </a:p>
          </p:txBody>
        </p:sp>
        <p:sp>
          <p:nvSpPr>
            <p:cNvPr id="7229" name="Text Box 90"/>
            <p:cNvSpPr txBox="1">
              <a:spLocks noChangeArrowheads="1"/>
            </p:cNvSpPr>
            <p:nvPr/>
          </p:nvSpPr>
          <p:spPr bwMode="auto">
            <a:xfrm>
              <a:off x="5073650" y="2830513"/>
              <a:ext cx="404813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300">
                  <a:latin typeface="Arial" panose="020B0604020202020204" pitchFamily="34" charset="0"/>
                  <a:cs typeface="Arial" panose="020B0604020202020204" pitchFamily="34" charset="0"/>
                </a:rPr>
                <a:t> t</a:t>
              </a:r>
            </a:p>
          </p:txBody>
        </p:sp>
        <p:sp>
          <p:nvSpPr>
            <p:cNvPr id="7230" name="Line 94"/>
            <p:cNvSpPr>
              <a:spLocks noChangeShapeType="1"/>
            </p:cNvSpPr>
            <p:nvPr/>
          </p:nvSpPr>
          <p:spPr bwMode="auto">
            <a:xfrm flipV="1">
              <a:off x="3362325" y="2605088"/>
              <a:ext cx="0" cy="269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31" name="Line 95"/>
            <p:cNvSpPr>
              <a:spLocks noChangeShapeType="1"/>
            </p:cNvSpPr>
            <p:nvPr/>
          </p:nvSpPr>
          <p:spPr bwMode="auto">
            <a:xfrm>
              <a:off x="3362325" y="2605088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32" name="Line 98"/>
            <p:cNvSpPr>
              <a:spLocks noChangeShapeType="1"/>
            </p:cNvSpPr>
            <p:nvPr/>
          </p:nvSpPr>
          <p:spPr bwMode="auto">
            <a:xfrm>
              <a:off x="3722688" y="2605088"/>
              <a:ext cx="0" cy="269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33" name="Line 99"/>
            <p:cNvSpPr>
              <a:spLocks noChangeShapeType="1"/>
            </p:cNvSpPr>
            <p:nvPr/>
          </p:nvSpPr>
          <p:spPr bwMode="auto">
            <a:xfrm>
              <a:off x="3722688" y="2874963"/>
              <a:ext cx="720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34" name="Line 100"/>
            <p:cNvSpPr>
              <a:spLocks noChangeShapeType="1"/>
            </p:cNvSpPr>
            <p:nvPr/>
          </p:nvSpPr>
          <p:spPr bwMode="auto">
            <a:xfrm flipV="1">
              <a:off x="4443413" y="2605088"/>
              <a:ext cx="0" cy="269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35" name="Line 101"/>
            <p:cNvSpPr>
              <a:spLocks noChangeShapeType="1"/>
            </p:cNvSpPr>
            <p:nvPr/>
          </p:nvSpPr>
          <p:spPr bwMode="auto">
            <a:xfrm>
              <a:off x="4443413" y="2605088"/>
              <a:ext cx="4492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36" name="Line 103"/>
            <p:cNvSpPr>
              <a:spLocks noChangeShapeType="1"/>
            </p:cNvSpPr>
            <p:nvPr/>
          </p:nvSpPr>
          <p:spPr bwMode="auto">
            <a:xfrm flipH="1">
              <a:off x="2327275" y="2874963"/>
              <a:ext cx="10350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37" name="Textfeld 66"/>
            <p:cNvSpPr txBox="1">
              <a:spLocks noChangeArrowheads="1"/>
            </p:cNvSpPr>
            <p:nvPr/>
          </p:nvSpPr>
          <p:spPr bwMode="auto">
            <a:xfrm>
              <a:off x="1068927" y="3619212"/>
              <a:ext cx="76508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de-DE" altLang="de-DE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Part 2</a:t>
              </a:r>
            </a:p>
          </p:txBody>
        </p:sp>
        <p:sp>
          <p:nvSpPr>
            <p:cNvPr id="7238" name="Textfeld 68"/>
            <p:cNvSpPr txBox="1">
              <a:spLocks noChangeArrowheads="1"/>
            </p:cNvSpPr>
            <p:nvPr/>
          </p:nvSpPr>
          <p:spPr bwMode="auto">
            <a:xfrm>
              <a:off x="4397032" y="3357453"/>
              <a:ext cx="43611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de-DE" altLang="de-DE" sz="1500" b="1"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</a:p>
          </p:txBody>
        </p:sp>
        <p:sp>
          <p:nvSpPr>
            <p:cNvPr id="7239" name="Textfeld 69"/>
            <p:cNvSpPr txBox="1">
              <a:spLocks noChangeArrowheads="1"/>
            </p:cNvSpPr>
            <p:nvPr/>
          </p:nvSpPr>
          <p:spPr bwMode="auto">
            <a:xfrm>
              <a:off x="5745358" y="4495583"/>
              <a:ext cx="45697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de-DE" altLang="de-DE" sz="1500" b="1">
                  <a:latin typeface="Arial" panose="020B0604020202020204" pitchFamily="34" charset="0"/>
                  <a:cs typeface="Arial" panose="020B0604020202020204" pitchFamily="34" charset="0"/>
                </a:rPr>
                <a:t>x3</a:t>
              </a:r>
            </a:p>
          </p:txBody>
        </p:sp>
        <p:sp>
          <p:nvSpPr>
            <p:cNvPr id="7240" name="Textfeld 70"/>
            <p:cNvSpPr txBox="1">
              <a:spLocks noChangeArrowheads="1"/>
            </p:cNvSpPr>
            <p:nvPr/>
          </p:nvSpPr>
          <p:spPr bwMode="auto">
            <a:xfrm>
              <a:off x="5745358" y="6242735"/>
              <a:ext cx="4525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de-DE" altLang="de-DE" sz="1500" b="1">
                  <a:latin typeface="Arial" panose="020B0604020202020204" pitchFamily="34" charset="0"/>
                  <a:cs typeface="Arial" panose="020B0604020202020204" pitchFamily="34" charset="0"/>
                </a:rPr>
                <a:t>x4</a:t>
              </a:r>
            </a:p>
          </p:txBody>
        </p:sp>
        <p:sp>
          <p:nvSpPr>
            <p:cNvPr id="7241" name="Textfeld 71"/>
            <p:cNvSpPr txBox="1">
              <a:spLocks noChangeArrowheads="1"/>
            </p:cNvSpPr>
            <p:nvPr/>
          </p:nvSpPr>
          <p:spPr bwMode="auto">
            <a:xfrm>
              <a:off x="2957513" y="3357452"/>
              <a:ext cx="43611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50000"/>
                </a:spcAft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1pPr>
              <a:lvl2pPr marL="742950" indent="-285750" eaLnBrk="0" hangingPunct="0">
                <a:spcBef>
                  <a:spcPct val="100000"/>
                </a:spcBef>
                <a:buSzPct val="100000"/>
                <a:buChar char="o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SzPct val="100000"/>
                <a:buChar char="-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4pPr>
              <a:lvl5pPr marL="2057400" indent="-228600" eaLnBrk="0" hangingPunct="0">
                <a:lnSpc>
                  <a:spcPts val="2100"/>
                </a:lnSpc>
                <a:spcBef>
                  <a:spcPct val="40000"/>
                </a:spcBef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5pPr>
              <a:lvl6pPr marL="25146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6pPr>
              <a:lvl7pPr marL="29718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7pPr>
              <a:lvl8pPr marL="34290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8pPr>
              <a:lvl9pPr marL="3886200" indent="-228600" eaLnBrk="0" fontAlgn="base" hangingPunct="0">
                <a:lnSpc>
                  <a:spcPts val="2100"/>
                </a:lnSpc>
                <a:spcBef>
                  <a:spcPct val="4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Frutiger 55 Roman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de-DE" altLang="de-DE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</a:p>
          </p:txBody>
        </p:sp>
      </p:grpSp>
      <p:sp>
        <p:nvSpPr>
          <p:cNvPr id="75" name="Textfeld 71"/>
          <p:cNvSpPr txBox="1">
            <a:spLocks noChangeArrowheads="1"/>
          </p:cNvSpPr>
          <p:nvPr/>
        </p:nvSpPr>
        <p:spPr bwMode="auto">
          <a:xfrm>
            <a:off x="2782319" y="1566020"/>
            <a:ext cx="43611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50000"/>
              </a:spcAft>
              <a:buChar char="•"/>
              <a:defRPr sz="2000">
                <a:solidFill>
                  <a:schemeClr val="tx1"/>
                </a:solidFill>
                <a:latin typeface="Frutiger 55 Roman" pitchFamily="34" charset="0"/>
              </a:defRPr>
            </a:lvl1pPr>
            <a:lvl2pPr marL="742950" indent="-285750" eaLnBrk="0" hangingPunct="0">
              <a:spcBef>
                <a:spcPct val="100000"/>
              </a:spcBef>
              <a:buSzPct val="100000"/>
              <a:buChar char="o"/>
              <a:defRPr sz="2000">
                <a:solidFill>
                  <a:schemeClr val="tx1"/>
                </a:solidFill>
                <a:latin typeface="Frutiger 55 Roman" pitchFamily="34" charset="0"/>
              </a:defRPr>
            </a:lvl2pPr>
            <a:lvl3pPr marL="1143000" indent="-228600" eaLnBrk="0" hangingPunct="0">
              <a:spcBef>
                <a:spcPct val="40000"/>
              </a:spcBef>
              <a:buSzPct val="100000"/>
              <a:buChar char="-"/>
              <a:defRPr sz="2000">
                <a:solidFill>
                  <a:schemeClr val="tx1"/>
                </a:solidFill>
                <a:latin typeface="Frutiger 55 Roman" pitchFamily="34" charset="0"/>
              </a:defRPr>
            </a:lvl3pPr>
            <a:lvl4pPr marL="1600200" indent="-228600" eaLnBrk="0" hangingPunct="0">
              <a:spcBef>
                <a:spcPct val="4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Frutiger 55 Roman" pitchFamily="34" charset="0"/>
              </a:defRPr>
            </a:lvl4pPr>
            <a:lvl5pPr marL="2057400" indent="-228600" eaLnBrk="0" hangingPunct="0">
              <a:lnSpc>
                <a:spcPts val="2100"/>
              </a:lnSpc>
              <a:spcBef>
                <a:spcPct val="40000"/>
              </a:spcBef>
              <a:buChar char="»"/>
              <a:defRPr sz="20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2100"/>
              </a:lnSpc>
              <a:spcBef>
                <a:spcPct val="4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2100"/>
              </a:lnSpc>
              <a:spcBef>
                <a:spcPct val="4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2100"/>
              </a:lnSpc>
              <a:spcBef>
                <a:spcPct val="4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2100"/>
              </a:lnSpc>
              <a:spcBef>
                <a:spcPct val="4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de-DE" altLang="de-DE" sz="1500" b="1" dirty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</a:p>
        </p:txBody>
      </p:sp>
      <p:sp>
        <p:nvSpPr>
          <p:cNvPr id="76" name="Textfeld 71"/>
          <p:cNvSpPr txBox="1">
            <a:spLocks noChangeArrowheads="1"/>
          </p:cNvSpPr>
          <p:nvPr/>
        </p:nvSpPr>
        <p:spPr bwMode="auto">
          <a:xfrm>
            <a:off x="2564262" y="2582411"/>
            <a:ext cx="43611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50000"/>
              </a:spcAft>
              <a:buChar char="•"/>
              <a:defRPr sz="2000">
                <a:solidFill>
                  <a:schemeClr val="tx1"/>
                </a:solidFill>
                <a:latin typeface="Frutiger 55 Roman" pitchFamily="34" charset="0"/>
              </a:defRPr>
            </a:lvl1pPr>
            <a:lvl2pPr marL="742950" indent="-285750" eaLnBrk="0" hangingPunct="0">
              <a:spcBef>
                <a:spcPct val="100000"/>
              </a:spcBef>
              <a:buSzPct val="100000"/>
              <a:buChar char="o"/>
              <a:defRPr sz="2000">
                <a:solidFill>
                  <a:schemeClr val="tx1"/>
                </a:solidFill>
                <a:latin typeface="Frutiger 55 Roman" pitchFamily="34" charset="0"/>
              </a:defRPr>
            </a:lvl2pPr>
            <a:lvl3pPr marL="1143000" indent="-228600" eaLnBrk="0" hangingPunct="0">
              <a:spcBef>
                <a:spcPct val="40000"/>
              </a:spcBef>
              <a:buSzPct val="100000"/>
              <a:buChar char="-"/>
              <a:defRPr sz="2000">
                <a:solidFill>
                  <a:schemeClr val="tx1"/>
                </a:solidFill>
                <a:latin typeface="Frutiger 55 Roman" pitchFamily="34" charset="0"/>
              </a:defRPr>
            </a:lvl3pPr>
            <a:lvl4pPr marL="1600200" indent="-228600" eaLnBrk="0" hangingPunct="0">
              <a:spcBef>
                <a:spcPct val="4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Frutiger 55 Roman" pitchFamily="34" charset="0"/>
              </a:defRPr>
            </a:lvl4pPr>
            <a:lvl5pPr marL="2057400" indent="-228600" eaLnBrk="0" hangingPunct="0">
              <a:lnSpc>
                <a:spcPts val="2100"/>
              </a:lnSpc>
              <a:spcBef>
                <a:spcPct val="40000"/>
              </a:spcBef>
              <a:buChar char="»"/>
              <a:defRPr sz="20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2100"/>
              </a:lnSpc>
              <a:spcBef>
                <a:spcPct val="4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2100"/>
              </a:lnSpc>
              <a:spcBef>
                <a:spcPct val="4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2100"/>
              </a:lnSpc>
              <a:spcBef>
                <a:spcPct val="4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2100"/>
              </a:lnSpc>
              <a:spcBef>
                <a:spcPct val="4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de-DE" alt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de-DE" alt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00_folie_quer_da_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00_folie_quer_da_neu">
      <a:majorFont>
        <a:latin typeface="Frutiger 45 Light"/>
        <a:ea typeface=""/>
        <a:cs typeface=""/>
      </a:majorFont>
      <a:minorFont>
        <a:latin typeface="Frutiger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</a:defRPr>
        </a:defPPr>
      </a:lstStyle>
    </a:lnDef>
  </a:objectDefaults>
  <a:extraClrSchemeLst>
    <a:extraClrScheme>
      <a:clrScheme name="p00_folie_quer_da_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0_folie_quer_da_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00_folie_quer_da_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0_folie_quer_da_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0_folie_quer_da_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0_folie_quer_da_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0_folie_quer_da_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Y:\Dambowy\Vorlagen\p00_folie_quer_da_neu.pot</Template>
  <TotalTime>0</TotalTime>
  <Pages>1</Pages>
  <Words>91</Words>
  <Application>Microsoft Office PowerPoint</Application>
  <PresentationFormat>Benutzerdefiniert</PresentationFormat>
  <Paragraphs>36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p00_folie_quer_da_neu</vt:lpstr>
      <vt:lpstr>Math_003</vt:lpstr>
    </vt:vector>
  </TitlesOfParts>
  <Company>FhG-LBF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FhG LBF</dc:title>
  <dc:creator>Bruder</dc:creator>
  <cp:lastModifiedBy>Andreas Nicolai</cp:lastModifiedBy>
  <cp:revision>629</cp:revision>
  <cp:lastPrinted>1997-11-19T15:29:38Z</cp:lastPrinted>
  <dcterms:created xsi:type="dcterms:W3CDTF">2003-08-07T10:01:04Z</dcterms:created>
  <dcterms:modified xsi:type="dcterms:W3CDTF">2016-05-10T13:42:36Z</dcterms:modified>
</cp:coreProperties>
</file>