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69AE-FF98-4E08-B3D6-F4B08ACD417C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534-8981-4DE7-A625-4A6095C079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4838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69AE-FF98-4E08-B3D6-F4B08ACD417C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534-8981-4DE7-A625-4A6095C079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361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69AE-FF98-4E08-B3D6-F4B08ACD417C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534-8981-4DE7-A625-4A6095C079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500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69AE-FF98-4E08-B3D6-F4B08ACD417C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534-8981-4DE7-A625-4A6095C079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52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69AE-FF98-4E08-B3D6-F4B08ACD417C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534-8981-4DE7-A625-4A6095C079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9767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69AE-FF98-4E08-B3D6-F4B08ACD417C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534-8981-4DE7-A625-4A6095C079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029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69AE-FF98-4E08-B3D6-F4B08ACD417C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534-8981-4DE7-A625-4A6095C07970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69AE-FF98-4E08-B3D6-F4B08ACD417C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534-8981-4DE7-A625-4A6095C079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89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69AE-FF98-4E08-B3D6-F4B08ACD417C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534-8981-4DE7-A625-4A6095C079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37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69AE-FF98-4E08-B3D6-F4B08ACD417C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534-8981-4DE7-A625-4A6095C079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414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2869AE-FF98-4E08-B3D6-F4B08ACD417C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534-8981-4DE7-A625-4A6095C079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83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2869AE-FF98-4E08-B3D6-F4B08ACD417C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CE84534-8981-4DE7-A625-4A6095C079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3628-20CB-1A0D-7AE1-59ECBC16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General max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D22B2C-7D70-1B90-AE78-A36F98B86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877596"/>
              </p:ext>
            </p:extLst>
          </p:nvPr>
        </p:nvGraphicFramePr>
        <p:xfrm>
          <a:off x="2230438" y="2638425"/>
          <a:ext cx="773112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521">
                  <a:extLst>
                    <a:ext uri="{9D8B030D-6E8A-4147-A177-3AD203B41FA5}">
                      <a16:colId xmlns:a16="http://schemas.microsoft.com/office/drawing/2014/main" val="1218522757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693107001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4067278008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1808602613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3422622388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2603904471"/>
                    </a:ext>
                  </a:extLst>
                </a:gridCol>
              </a:tblGrid>
              <a:tr h="152196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010910"/>
                  </a:ext>
                </a:extLst>
              </a:tr>
              <a:tr h="266343">
                <a:tc>
                  <a:txBody>
                    <a:bodyPr/>
                    <a:lstStyle/>
                    <a:p>
                      <a:r>
                        <a:rPr lang="en-SG" sz="1200" dirty="0"/>
                        <a:t>Daily Rainfall Total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Changi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210.6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46514"/>
                  </a:ext>
                </a:extLst>
              </a:tr>
              <a:tr h="380491">
                <a:tc>
                  <a:txBody>
                    <a:bodyPr/>
                    <a:lstStyle/>
                    <a:p>
                      <a:r>
                        <a:rPr lang="en-SG" sz="1200" dirty="0"/>
                        <a:t>Mean Temperature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Sentosa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798581"/>
                  </a:ext>
                </a:extLst>
              </a:tr>
              <a:tr h="380491">
                <a:tc>
                  <a:txBody>
                    <a:bodyPr/>
                    <a:lstStyle/>
                    <a:p>
                      <a:r>
                        <a:rPr lang="en-SG" sz="1200" dirty="0"/>
                        <a:t>Maximum Temperature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Sentosa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059026"/>
                  </a:ext>
                </a:extLst>
              </a:tr>
              <a:tr h="380491">
                <a:tc>
                  <a:txBody>
                    <a:bodyPr/>
                    <a:lstStyle/>
                    <a:p>
                      <a:r>
                        <a:rPr lang="en-SG" sz="1200" dirty="0"/>
                        <a:t>Minimum Temperature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Tuas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58713"/>
                  </a:ext>
                </a:extLst>
              </a:tr>
              <a:tr h="152196">
                <a:tc>
                  <a:txBody>
                    <a:bodyPr/>
                    <a:lstStyle/>
                    <a:p>
                      <a:r>
                        <a:rPr lang="en-GB" sz="1200" dirty="0"/>
                        <a:t>Mean Wind Speed (km/h)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Admiralty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41439"/>
                  </a:ext>
                </a:extLst>
              </a:tr>
              <a:tr h="152196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63985"/>
                  </a:ext>
                </a:extLst>
              </a:tr>
              <a:tr h="152196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95889"/>
                  </a:ext>
                </a:extLst>
              </a:tr>
              <a:tr h="152196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9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31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498AE-859A-8A4B-C4A8-38FAE1AB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57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SG" sz="2000"/>
              <a:t>Did Singapore get hotter between 2020 to 2021?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F2DE1-0412-4D2C-0138-A7FAE22E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18" y="970949"/>
            <a:ext cx="3357584" cy="459943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DCD16-FF3F-05CF-F615-D187F204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757" y="2858703"/>
            <a:ext cx="4475892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dirty="0">
                <a:solidFill>
                  <a:srgbClr val="FFFFFF"/>
                </a:solidFill>
              </a:rPr>
              <a:t>From the results,</a:t>
            </a:r>
          </a:p>
          <a:p>
            <a:pPr lvl="1">
              <a:lnSpc>
                <a:spcPct val="90000"/>
              </a:lnSpc>
            </a:pPr>
            <a:r>
              <a:rPr lang="en-SG" dirty="0">
                <a:solidFill>
                  <a:srgbClr val="FFFFFF"/>
                </a:solidFill>
              </a:rPr>
              <a:t>There is a general increase in temperature in Maximum Temperature, Minimum Temperature.</a:t>
            </a:r>
          </a:p>
          <a:p>
            <a:pPr lvl="1">
              <a:lnSpc>
                <a:spcPct val="90000"/>
              </a:lnSpc>
            </a:pPr>
            <a:r>
              <a:rPr lang="en-SG" dirty="0">
                <a:solidFill>
                  <a:srgbClr val="FFFFFF"/>
                </a:solidFill>
              </a:rPr>
              <a:t>Furthermore, the general wind speed has seemed to drop based on Mean Wind Speed, even though Max Wind Speed saw a 1 km/h rise in its average.</a:t>
            </a:r>
          </a:p>
          <a:p>
            <a:pPr lvl="1">
              <a:lnSpc>
                <a:spcPct val="90000"/>
              </a:lnSpc>
            </a:pPr>
            <a:endParaRPr lang="en-SG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SG" dirty="0">
                <a:solidFill>
                  <a:srgbClr val="FFFFFF"/>
                </a:solidFill>
              </a:rPr>
              <a:t>It is likely that Singaporeans feel hotter as a result.</a:t>
            </a:r>
          </a:p>
        </p:txBody>
      </p:sp>
    </p:spTree>
    <p:extLst>
      <p:ext uri="{BB962C8B-B14F-4D97-AF65-F5344CB8AC3E}">
        <p14:creationId xmlns:p14="http://schemas.microsoft.com/office/powerpoint/2010/main" val="224363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498AE-859A-8A4B-C4A8-38FAE1AB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Did it rain more longer from 2020 to 2021?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DCD16-FF3F-05CF-F615-D187F204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From the results,</a:t>
            </a:r>
          </a:p>
          <a:p>
            <a:pPr lvl="1"/>
            <a:r>
              <a:rPr lang="en-SG" dirty="0">
                <a:solidFill>
                  <a:schemeClr val="bg1"/>
                </a:solidFill>
              </a:rPr>
              <a:t>There are increases across the board by 1mm.</a:t>
            </a:r>
          </a:p>
          <a:p>
            <a:pPr lvl="1"/>
            <a:endParaRPr lang="en-SG" dirty="0">
              <a:solidFill>
                <a:schemeClr val="bg1"/>
              </a:solidFill>
            </a:endParaRPr>
          </a:p>
          <a:p>
            <a:pPr lvl="1"/>
            <a:r>
              <a:rPr lang="en-SG" dirty="0">
                <a:solidFill>
                  <a:schemeClr val="bg1"/>
                </a:solidFill>
              </a:rPr>
              <a:t>We can conclude that not only did it rain longer, it also rained more often.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E7CA0-3650-80C5-FBC2-C66BF68F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0" y="1546761"/>
            <a:ext cx="3428662" cy="35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117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</TotalTime>
  <Words>175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General max values</vt:lpstr>
      <vt:lpstr>Did Singapore get hotter between 2020 to 2021?</vt:lpstr>
      <vt:lpstr>Did it rain more longer from 2020 to 2021?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max values</dc:title>
  <dc:creator>Lye Cheng See Lewis</dc:creator>
  <cp:lastModifiedBy>Lye Cheng See Lewis</cp:lastModifiedBy>
  <cp:revision>1</cp:revision>
  <dcterms:created xsi:type="dcterms:W3CDTF">2022-08-09T11:10:09Z</dcterms:created>
  <dcterms:modified xsi:type="dcterms:W3CDTF">2022-08-09T11:24:39Z</dcterms:modified>
</cp:coreProperties>
</file>