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194759"/>
            <a:ext cx="8915399" cy="2262781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		</a:t>
            </a:r>
            <a:r>
              <a:rPr lang="en-US" sz="6600" dirty="0" smtClean="0">
                <a:solidFill>
                  <a:srgbClr val="7030A0"/>
                </a:solidFill>
              </a:rPr>
              <a:t>Big Data Analytics</a:t>
            </a:r>
            <a:br>
              <a:rPr lang="en-US" sz="6600" dirty="0" smtClean="0">
                <a:solidFill>
                  <a:srgbClr val="7030A0"/>
                </a:solidFill>
              </a:rPr>
            </a:br>
            <a:r>
              <a:rPr lang="en-US" sz="6600" dirty="0" smtClean="0">
                <a:solidFill>
                  <a:srgbClr val="7030A0"/>
                </a:solidFill>
              </a:rPr>
              <a:t> 					Big Picture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-Adit Ghosh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09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What we have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099" y="1828801"/>
            <a:ext cx="6926252" cy="476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7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Why? Need in market?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Rockwell has a huge amount of varied data. Design to market</a:t>
            </a:r>
          </a:p>
          <a:p>
            <a:r>
              <a:rPr lang="en-US" sz="3600" dirty="0" smtClean="0"/>
              <a:t>Product History</a:t>
            </a:r>
          </a:p>
          <a:p>
            <a:r>
              <a:rPr lang="en-US" sz="3600" dirty="0" smtClean="0"/>
              <a:t>Trends </a:t>
            </a:r>
          </a:p>
          <a:p>
            <a:r>
              <a:rPr lang="en-US" sz="3600" dirty="0" smtClean="0"/>
              <a:t>Predictive analysis and maintenance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99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How?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634" y="1264555"/>
            <a:ext cx="7491952" cy="54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1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Goals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Short: Ability to better store data. Predict/trends in failure. </a:t>
            </a:r>
            <a:r>
              <a:rPr lang="en-US" sz="3600" dirty="0" smtClean="0">
                <a:sym typeface="Wingdings" panose="05000000000000000000" pitchFamily="2" charset="2"/>
              </a:rPr>
              <a:t> Test on one product</a:t>
            </a:r>
          </a:p>
          <a:p>
            <a:r>
              <a:rPr lang="en-US" sz="3600" dirty="0" smtClean="0">
                <a:sym typeface="Wingdings" panose="05000000000000000000" pitchFamily="2" charset="2"/>
              </a:rPr>
              <a:t>Long: Ability to diversify this across platforms. Use R for visualization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559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Working/Algorithms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Storing this data in a column based  storage will dramatically improve speed of access of data.</a:t>
            </a:r>
          </a:p>
          <a:p>
            <a:r>
              <a:rPr lang="en-US" sz="2800" dirty="0"/>
              <a:t>Clustering </a:t>
            </a:r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dirty="0" err="1">
                <a:sym typeface="Wingdings" panose="05000000000000000000" pitchFamily="2" charset="2"/>
              </a:rPr>
              <a:t>KMeans</a:t>
            </a:r>
            <a:r>
              <a:rPr lang="en-US" sz="2800" dirty="0">
                <a:sym typeface="Wingdings" panose="05000000000000000000" pitchFamily="2" charset="2"/>
              </a:rPr>
              <a:t>  divide all products </a:t>
            </a:r>
            <a:r>
              <a:rPr lang="en-US" sz="2800" dirty="0" smtClean="0">
                <a:sym typeface="Wingdings" panose="05000000000000000000" pitchFamily="2" charset="2"/>
              </a:rPr>
              <a:t>into groups. </a:t>
            </a:r>
            <a:r>
              <a:rPr lang="en-US" sz="2800" dirty="0" err="1" smtClean="0">
                <a:sym typeface="Wingdings" panose="05000000000000000000" pitchFamily="2" charset="2"/>
              </a:rPr>
              <a:t>Eg</a:t>
            </a:r>
            <a:r>
              <a:rPr lang="en-US" sz="2800" dirty="0" smtClean="0">
                <a:sym typeface="Wingdings" panose="05000000000000000000" pitchFamily="2" charset="2"/>
              </a:rPr>
              <a:t> Good, average bad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From these trained clusters we can predict which cluster a new set of data will fit into. Thus say what the likelihood of future events are- Predict Failure.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817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244</TotalTime>
  <Words>127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Wisp</vt:lpstr>
      <vt:lpstr>  Big Data Analytics       Big Picture</vt:lpstr>
      <vt:lpstr>What we have</vt:lpstr>
      <vt:lpstr>Why? Need in market?</vt:lpstr>
      <vt:lpstr>How?</vt:lpstr>
      <vt:lpstr>Goals</vt:lpstr>
      <vt:lpstr>Working/Algorithms</vt:lpstr>
    </vt:vector>
  </TitlesOfParts>
  <Company>Rockwell Automation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      Big Picture</dc:title>
  <dc:creator>Adit Ghosh</dc:creator>
  <cp:lastModifiedBy>Adit Ghosh</cp:lastModifiedBy>
  <cp:revision>7</cp:revision>
  <dcterms:created xsi:type="dcterms:W3CDTF">2016-07-20T16:05:07Z</dcterms:created>
  <dcterms:modified xsi:type="dcterms:W3CDTF">2016-07-20T20:09:22Z</dcterms:modified>
</cp:coreProperties>
</file>